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1-4CA0-9450-7BFDC20071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D1-4CA0-9450-7BFDC20071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D1-4CA0-9450-7BFDC2007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146696"/>
        <c:axId val="355148008"/>
      </c:lineChart>
      <c:dateAx>
        <c:axId val="35514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8008"/>
        <c:crosses val="autoZero"/>
        <c:auto val="1"/>
        <c:lblOffset val="100"/>
        <c:baseTimeUnit val="days"/>
      </c:dateAx>
      <c:valAx>
        <c:axId val="35514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AC-484D-89D5-D983A07D6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148664"/>
        <c:axId val="355148992"/>
      </c:lineChart>
      <c:dateAx>
        <c:axId val="35514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8992"/>
        <c:crosses val="autoZero"/>
        <c:auto val="1"/>
        <c:lblOffset val="100"/>
        <c:baseTimeUnit val="days"/>
      </c:dateAx>
      <c:valAx>
        <c:axId val="3551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4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28-4D4D-8976-8E8A3DB484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28-4D4D-8976-8E8A3DB484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28-4D4D-8976-8E8A3DB48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76072"/>
        <c:axId val="357975416"/>
      </c:lineChart>
      <c:dateAx>
        <c:axId val="35797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75416"/>
        <c:crosses val="autoZero"/>
        <c:auto val="1"/>
        <c:lblOffset val="100"/>
        <c:baseTimeUnit val="days"/>
      </c:dateAx>
      <c:valAx>
        <c:axId val="35797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7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D8-46F1-8A12-57A66358AF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D8-46F1-8A12-57A66358AF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D8-46F1-8A12-57A66358A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991296"/>
        <c:axId val="390990968"/>
      </c:lineChart>
      <c:dateAx>
        <c:axId val="390991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90968"/>
        <c:crosses val="autoZero"/>
        <c:auto val="1"/>
        <c:lblOffset val="100"/>
        <c:baseTimeUnit val="days"/>
      </c:dateAx>
      <c:valAx>
        <c:axId val="39099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9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42-4437-8AFB-5D9519682B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42-4437-8AFB-5D9519682B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42-4437-8AFB-5D9519682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989000"/>
        <c:axId val="390989328"/>
      </c:lineChart>
      <c:dateAx>
        <c:axId val="390989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89328"/>
        <c:crosses val="autoZero"/>
        <c:auto val="1"/>
        <c:lblOffset val="100"/>
        <c:baseTimeUnit val="days"/>
      </c:dateAx>
      <c:valAx>
        <c:axId val="39098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8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2142-3434-45BF-8D8A-D719C3E7B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577DD-15F0-4EE4-B851-BD5D407BF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94596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6FFB4-1158-44CF-9C0F-111C87A1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F535C-BC84-46DD-8B9D-7A2ED2CEC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133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9412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38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488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550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127169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2369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624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51249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062423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839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11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4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5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2835A-800A-433C-8572-07248A005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1305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5C523-4873-484A-8E8C-1A02183B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C124E-F189-4AD9-93D8-AF14111C3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24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238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8686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1249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7604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2241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7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3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0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22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6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- 2016-01-05 15:20:18 </a:t>
                      </a:r>
                      <a:r>
                        <a:rPr lang="fr-FR" sz="1000"/>
                        <a:t>
 Comment réaliser la bibliothèque "Levels"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2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- 2014-01-15 10:43:40 </a:t>
                      </a:r>
                      <a:r>
                        <a:rPr lang="fr-FR" sz="1000"/>
                        <a:t>
 [TUTO] Comment réaliser une coupe droite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24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9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3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- 2015-07-01 23:01:47 </a:t>
                      </a:r>
                      <a:r>
                        <a:rPr lang="fr-FR" sz="1000"/>
                        <a:t>
 Sécateur sans fil Bosch Ciso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9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- 2014-05-05 19:08:57 </a:t>
                      </a:r>
                      <a:r>
                        <a:rPr lang="fr-FR" sz="1000"/>
                        <a:t>
 Laser carreleur Bosch PLT 2 -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27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C383A-EC3C-40F7-A4B0-955442EA0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08245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BCFE9-9D6F-4A15-AC51-59168943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(Competitors)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D82DC-1419-443C-8A70-9BC85B826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064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6745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191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442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140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559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90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624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91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0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9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Castorama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67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TRUFFAUT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4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A2C62-778C-4546-9807-2D47F752B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4740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FFC1B-EFB6-4949-8E35-DE8FE958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6D719-A7F5-48E5-9097-FCAEE42B6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656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A05F8-3AE6-47CC-8CFA-419329434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6D958-724A-4220-91A9-4BF5C055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7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4441A-F706-4170-825E-3B27DEABA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Bosch bricolage et jardinage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26115-B309-409E-A275-885A7121B4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092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3DFA6-9AF0-4A11-9DEF-B877DA64E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23B14-5961-4767-8450-170693DFD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38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363EE-4A1A-4811-A388-2A923E556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4E2907-34D9-40E7-85BF-43DD80F17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381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18045-CD15-4955-A3D7-35908C6A2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B3F4C-2C26-4B4B-A357-58E024A6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3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BB98-034E-4796-98EA-CC5EC8A1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C3F4C-AD34-4AAA-A129-4D586DF47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032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2529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2384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1633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3271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482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7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72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0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13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- 2016-01-05 15:20:18 </a:t>
                      </a:r>
                      <a:r>
                        <a:rPr lang="fr-FR" sz="1000"/>
                        <a:t>
 Comment réaliser la bibliothèque "Levels"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7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- 2014-01-15 10:43:40 </a:t>
                      </a:r>
                      <a:r>
                        <a:rPr lang="fr-FR" sz="1000"/>
                        <a:t>
 [TUTO] Comment réaliser une coupe droite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1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79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- 2015-07-01 23:01:47 </a:t>
                      </a:r>
                      <a:r>
                        <a:rPr lang="fr-FR" sz="1000"/>
                        <a:t>
 Sécateur sans fil Bosch Ciso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6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- 2014-05-05 19:08:57 </a:t>
                      </a:r>
                      <a:r>
                        <a:rPr lang="fr-FR" sz="1000"/>
                        <a:t>
 Laser carreleur Bosch PLT 2 -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56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E2AFC-C2D3-4F36-B1FE-A16A04C92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72038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796C-13A9-4C88-AC39-0BF7FA1F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37A56-75C8-4CA0-97AD-CA89C5AB6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043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03843749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4316259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680213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73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6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24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34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77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3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7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1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1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1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7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FABAE-B2B7-4D96-BFB6-C8DE498F1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8124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5B79-F511-4747-9564-4D8957C3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BAD08-2EB3-43F1-90EB-A0F40EBF5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58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4030333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09389508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436639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30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71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3F4DB-B3D8-4EF6-A473-59DCA08EB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76299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9AB8C-7A81-412F-BB90-5A2B4E5EC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B8A42-2410-477A-97DF-39DDC1C7F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2978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5C4FB-4C72-4EA5-BD64-396365744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F4D6A-31D6-4FD4-BD9C-BB861481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8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D5EB-CA6E-4CD4-8E4A-9DFDC1479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3348B-C230-476B-BD2E-182DF575F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990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21F79-343A-46C4-9A7F-43FD83DD3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B2460-7EEB-41B8-98A3-6C469A7B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62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582</Words>
  <Application>Microsoft Office PowerPoint</Application>
  <PresentationFormat>On-screen Show (4:3)</PresentationFormat>
  <Paragraphs>235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HG-France</vt:lpstr>
      <vt:lpstr>Youtube Top Ten Videos | HG-France</vt:lpstr>
      <vt:lpstr>Subscribers (Competitors) | HG-France</vt:lpstr>
      <vt:lpstr>Youtube Subscribers Total | HG-France</vt:lpstr>
      <vt:lpstr>Youtube Subscribers Total | Bosch bricolage et jardinage FR</vt:lpstr>
      <vt:lpstr>Youtube Video Views Total | HG-France</vt:lpstr>
      <vt:lpstr>Youtube Top Ten Videos | HG-France</vt:lpstr>
      <vt:lpstr>Youtube Traffic Sources | HG-France - 1 of 2</vt:lpstr>
      <vt:lpstr>Youtube Traffic Sources | HG-France - 2 of 2</vt:lpstr>
      <vt:lpstr>Youtube Interaction Rate | HG-France</vt:lpstr>
      <vt:lpstr>Youtube Average Views Per Video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2018-06-13T21:49:48Z</dcterms:created>
  <dcterms:modified xsi:type="dcterms:W3CDTF">2018-06-13T21:50:09Z</dcterms:modified>
</cp:coreProperties>
</file>