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0F-4EC4-BACC-78B2AB0404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0F-4EC4-BACC-78B2AB0404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0F-4EC4-BACC-78B2AB040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89352"/>
        <c:axId val="331589680"/>
      </c:lineChart>
      <c:dateAx>
        <c:axId val="33158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89680"/>
        <c:crosses val="autoZero"/>
        <c:auto val="1"/>
        <c:lblOffset val="100"/>
        <c:baseTimeUnit val="days"/>
      </c:dateAx>
      <c:valAx>
        <c:axId val="3315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8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9-44DE-8D5F-9E3D8D17D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79840"/>
        <c:axId val="331581152"/>
      </c:lineChart>
      <c:dateAx>
        <c:axId val="331579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81152"/>
        <c:crosses val="autoZero"/>
        <c:auto val="1"/>
        <c:lblOffset val="100"/>
        <c:baseTimeUnit val="days"/>
      </c:dateAx>
      <c:valAx>
        <c:axId val="33158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7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D9-4CDE-BE27-BD71D95EB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D9-4CDE-BE27-BD71D95EB1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D9-4CDE-BE27-BD71D95EB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32320"/>
        <c:axId val="344540848"/>
      </c:lineChart>
      <c:dateAx>
        <c:axId val="344532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40848"/>
        <c:crosses val="autoZero"/>
        <c:auto val="1"/>
        <c:lblOffset val="100"/>
        <c:baseTimeUnit val="days"/>
      </c:dateAx>
      <c:valAx>
        <c:axId val="3445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3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E9-46AA-9938-158E6D35E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E9-46AA-9938-158E6D35E2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E9-46AA-9938-158E6D35E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903328"/>
        <c:axId val="375903984"/>
      </c:lineChart>
      <c:dateAx>
        <c:axId val="37590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03984"/>
        <c:crosses val="autoZero"/>
        <c:auto val="1"/>
        <c:lblOffset val="100"/>
        <c:baseTimeUnit val="days"/>
      </c:dateAx>
      <c:valAx>
        <c:axId val="37590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EE-4FEB-A686-89260D782D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EE-4FEB-A686-89260D782D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EE-4FEB-A686-89260D782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222520"/>
        <c:axId val="379219896"/>
      </c:lineChart>
      <c:dateAx>
        <c:axId val="37922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19896"/>
        <c:crosses val="autoZero"/>
        <c:auto val="1"/>
        <c:lblOffset val="100"/>
        <c:baseTimeUnit val="days"/>
      </c:dateAx>
      <c:valAx>
        <c:axId val="37921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2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70AE-0047-4DD8-B848-B472BF68D5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CE7609-A039-42A6-90F7-7A97FBF4E9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95723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BF801-73F1-4BFF-89E6-B44562ED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07744-CD9D-44F5-ACE9-F527BFDA3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896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39399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244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065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930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067944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455154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4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05103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366928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00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2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53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08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1D483-7641-4ADB-B596-04D95296B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53378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D30-C7C5-44FA-B4E9-B0D1CC13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B422A-F284-45A3-90D9-40B5C5BEC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94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0765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8562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3588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1186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8149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8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5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1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7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6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62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0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7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- 2013-06-10 12:12:20 </a:t>
                      </a:r>
                      <a:r>
                        <a:rPr lang="fr-FR" sz="1000"/>
                        <a:t>
 Outil Multifonctions Bosch PMF 190 E et 250 CES - Nouveauté 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2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49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6AB06-DC90-4B20-B20B-75D37C5EC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42549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BED2-2C8E-4F5E-AB30-E4D18C38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(Competitors)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4D99BF-5117-48E2-AAC6-4DF426F59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67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12872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4195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724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144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815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02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17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369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42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1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Castorama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79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TRUFFAUT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51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CAD4E-4767-4DD9-B101-B4F5A548F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52667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BEAD-3658-40CF-B747-35350522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AA348-62EC-4FA8-9537-00B591E9B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863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FEAB7-D164-43EA-BAC7-60B9ED592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25E8C-05EA-4491-BB11-C84A40D29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403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6CF5-2AFB-4360-8EC0-E8453CC1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Bosch bricolage et jardinage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447F5-E360-4370-83F9-1674793BA7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5841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206CB-8719-46C5-8EE8-53AF543E4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C3854-C2F7-4ACD-BB6C-687BCE84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28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0388-745B-4539-97A6-8F68012A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B94F3B-7148-4F9F-A18A-CC0C7F5CC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396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75485-0B33-4797-A720-D4BF2EDF6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2B3BB-CE47-4DD6-AFCB-53A67E6C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4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1F697-E437-4C15-8B0A-32E80FCC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18AC1-6E36-4967-84DF-10B073368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342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106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2232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8866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0854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9784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23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2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91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7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8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0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6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- 2017-06-08 10:08:37 </a:t>
                      </a:r>
                      <a:r>
                        <a:rPr lang="en-US" sz="1000"/>
                        <a:t>
 Scie multi-usages sans fil BOSCH EasyCut 12 - 12V Power for ALL - avec lame NanoBlade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7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54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- 2013-06-10 12:12:20 </a:t>
                      </a:r>
                      <a:r>
                        <a:rPr lang="fr-FR" sz="1000"/>
                        <a:t>
 Outil Multifonctions Bosch PMF 190 E et 250 CES - Nouveauté 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13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9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CF679-B57C-4791-B33D-FAC86568B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6672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E888-62E4-4C28-A742-31ABBB20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FB9C6-33D7-4CED-8D59-2956F5D50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020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348676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8156470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4265295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68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62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9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81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8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4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59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71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56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9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17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E7AC1-F934-4955-9539-A299EB469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7786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CF7C-FC0C-4CE0-9C7F-150F5AE3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6852D-ABC4-4066-AFD9-A5B69D6AF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563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3108228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5880941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98043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4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1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12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A1FD6-7433-4451-BDA5-95680E703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08868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0826-3A94-457D-949C-635627B2F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058E4-0081-4370-9DBD-EDB637D69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9128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CBA9F-AC32-4D67-A430-7D3163AFC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D148F-D372-4BB1-B4B6-ACD30075B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026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FF92-2816-4E0E-86FF-7A9BBA5E0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F3EE4-3506-4BC8-A05A-444475639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4903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40C06-EEF9-4BE5-AB91-E1E21B9B7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9763A-88A6-43D0-8284-36139B0D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29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582</Words>
  <Application>Microsoft Office PowerPoint</Application>
  <PresentationFormat>On-screen Show (4:3)</PresentationFormat>
  <Paragraphs>235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HG-France</vt:lpstr>
      <vt:lpstr>Youtube Top Ten Videos | HG-France</vt:lpstr>
      <vt:lpstr>Subscribers (Competitors) | HG-France</vt:lpstr>
      <vt:lpstr>Youtube Subscribers Total | HG-France</vt:lpstr>
      <vt:lpstr>Youtube Subscribers Total | Bosch bricolage et jardinage FR</vt:lpstr>
      <vt:lpstr>Youtube Video Views Total | HG-France</vt:lpstr>
      <vt:lpstr>Youtube Top Ten Videos | HG-France</vt:lpstr>
      <vt:lpstr>Youtube Traffic Sources | HG-France - 1 of 2</vt:lpstr>
      <vt:lpstr>Youtube Traffic Sources | HG-France - 2 of 2</vt:lpstr>
      <vt:lpstr>Youtube Interaction Rate | HG-France</vt:lpstr>
      <vt:lpstr>Youtube Average Views Per Video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2018-06-13T21:47:23Z</dcterms:created>
  <dcterms:modified xsi:type="dcterms:W3CDTF">2018-06-13T21:47:44Z</dcterms:modified>
</cp:coreProperties>
</file>