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3">
                  <c:v>8911</c:v>
                </c:pt>
                <c:pt idx="14">
                  <c:v>8915</c:v>
                </c:pt>
                <c:pt idx="15">
                  <c:v>8920</c:v>
                </c:pt>
                <c:pt idx="16">
                  <c:v>8923</c:v>
                </c:pt>
                <c:pt idx="17">
                  <c:v>8928</c:v>
                </c:pt>
                <c:pt idx="18">
                  <c:v>8928</c:v>
                </c:pt>
                <c:pt idx="19">
                  <c:v>8930</c:v>
                </c:pt>
                <c:pt idx="20">
                  <c:v>8928</c:v>
                </c:pt>
                <c:pt idx="21">
                  <c:v>8933</c:v>
                </c:pt>
                <c:pt idx="22">
                  <c:v>8937</c:v>
                </c:pt>
                <c:pt idx="23">
                  <c:v>8939</c:v>
                </c:pt>
                <c:pt idx="24">
                  <c:v>8946</c:v>
                </c:pt>
                <c:pt idx="25">
                  <c:v>8951</c:v>
                </c:pt>
                <c:pt idx="26">
                  <c:v>8955</c:v>
                </c:pt>
                <c:pt idx="27">
                  <c:v>8960</c:v>
                </c:pt>
                <c:pt idx="28">
                  <c:v>8965</c:v>
                </c:pt>
                <c:pt idx="29">
                  <c:v>8969</c:v>
                </c:pt>
                <c:pt idx="30">
                  <c:v>8977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7-4283-8E6B-9F7D55B24C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3">
                  <c:v>80693</c:v>
                </c:pt>
                <c:pt idx="14">
                  <c:v>80742</c:v>
                </c:pt>
                <c:pt idx="15">
                  <c:v>80784</c:v>
                </c:pt>
                <c:pt idx="16">
                  <c:v>80820</c:v>
                </c:pt>
                <c:pt idx="17">
                  <c:v>80868</c:v>
                </c:pt>
                <c:pt idx="18">
                  <c:v>80908</c:v>
                </c:pt>
                <c:pt idx="19">
                  <c:v>80950</c:v>
                </c:pt>
                <c:pt idx="20">
                  <c:v>81022</c:v>
                </c:pt>
                <c:pt idx="21">
                  <c:v>81070</c:v>
                </c:pt>
                <c:pt idx="22">
                  <c:v>81110</c:v>
                </c:pt>
                <c:pt idx="23">
                  <c:v>81148</c:v>
                </c:pt>
                <c:pt idx="24">
                  <c:v>81190</c:v>
                </c:pt>
                <c:pt idx="25">
                  <c:v>81250</c:v>
                </c:pt>
                <c:pt idx="26">
                  <c:v>81311</c:v>
                </c:pt>
                <c:pt idx="27">
                  <c:v>81355</c:v>
                </c:pt>
                <c:pt idx="28">
                  <c:v>81403</c:v>
                </c:pt>
                <c:pt idx="29">
                  <c:v>81450</c:v>
                </c:pt>
                <c:pt idx="30">
                  <c:v>81482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07-4283-8E6B-9F7D55B24C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3">
                  <c:v>41164</c:v>
                </c:pt>
                <c:pt idx="14">
                  <c:v>41219</c:v>
                </c:pt>
                <c:pt idx="15">
                  <c:v>41273</c:v>
                </c:pt>
                <c:pt idx="16">
                  <c:v>41326</c:v>
                </c:pt>
                <c:pt idx="17">
                  <c:v>41389</c:v>
                </c:pt>
                <c:pt idx="18">
                  <c:v>41466</c:v>
                </c:pt>
                <c:pt idx="19">
                  <c:v>41552</c:v>
                </c:pt>
                <c:pt idx="20">
                  <c:v>41637</c:v>
                </c:pt>
                <c:pt idx="21">
                  <c:v>41730</c:v>
                </c:pt>
                <c:pt idx="22">
                  <c:v>41812</c:v>
                </c:pt>
                <c:pt idx="23">
                  <c:v>41883</c:v>
                </c:pt>
                <c:pt idx="24">
                  <c:v>41965</c:v>
                </c:pt>
                <c:pt idx="25">
                  <c:v>42072</c:v>
                </c:pt>
                <c:pt idx="26">
                  <c:v>42200</c:v>
                </c:pt>
                <c:pt idx="27">
                  <c:v>42280</c:v>
                </c:pt>
                <c:pt idx="28">
                  <c:v>42365</c:v>
                </c:pt>
                <c:pt idx="29">
                  <c:v>42431</c:v>
                </c:pt>
                <c:pt idx="30">
                  <c:v>42520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07-4283-8E6B-9F7D55B24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004312"/>
        <c:axId val="346013688"/>
      </c:lineChart>
      <c:dateAx>
        <c:axId val="155004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13688"/>
        <c:crosses val="autoZero"/>
        <c:auto val="1"/>
        <c:lblOffset val="100"/>
        <c:baseTimeUnit val="days"/>
      </c:dateAx>
      <c:valAx>
        <c:axId val="34601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00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3">
                  <c:v>8911</c:v>
                </c:pt>
                <c:pt idx="14">
                  <c:v>8915</c:v>
                </c:pt>
                <c:pt idx="15">
                  <c:v>8920</c:v>
                </c:pt>
                <c:pt idx="16">
                  <c:v>8923</c:v>
                </c:pt>
                <c:pt idx="17">
                  <c:v>8928</c:v>
                </c:pt>
                <c:pt idx="18">
                  <c:v>8928</c:v>
                </c:pt>
                <c:pt idx="19">
                  <c:v>8930</c:v>
                </c:pt>
                <c:pt idx="20">
                  <c:v>8928</c:v>
                </c:pt>
                <c:pt idx="21">
                  <c:v>8933</c:v>
                </c:pt>
                <c:pt idx="22">
                  <c:v>8937</c:v>
                </c:pt>
                <c:pt idx="23">
                  <c:v>8939</c:v>
                </c:pt>
                <c:pt idx="24">
                  <c:v>8946</c:v>
                </c:pt>
                <c:pt idx="25">
                  <c:v>8951</c:v>
                </c:pt>
                <c:pt idx="26">
                  <c:v>8955</c:v>
                </c:pt>
                <c:pt idx="27">
                  <c:v>8960</c:v>
                </c:pt>
                <c:pt idx="28">
                  <c:v>8965</c:v>
                </c:pt>
                <c:pt idx="29">
                  <c:v>8969</c:v>
                </c:pt>
                <c:pt idx="30">
                  <c:v>8977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0D-4021-9D74-DBD7235FA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64208"/>
        <c:axId val="357267816"/>
      </c:lineChart>
      <c:dateAx>
        <c:axId val="357264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7816"/>
        <c:crosses val="autoZero"/>
        <c:auto val="1"/>
        <c:lblOffset val="100"/>
        <c:baseTimeUnit val="days"/>
      </c:dateAx>
      <c:valAx>
        <c:axId val="357267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6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3">
                  <c:v>3782610</c:v>
                </c:pt>
                <c:pt idx="14">
                  <c:v>3785551</c:v>
                </c:pt>
                <c:pt idx="15">
                  <c:v>3788046</c:v>
                </c:pt>
                <c:pt idx="16">
                  <c:v>3790462</c:v>
                </c:pt>
                <c:pt idx="17">
                  <c:v>3792712</c:v>
                </c:pt>
                <c:pt idx="18">
                  <c:v>3795198</c:v>
                </c:pt>
                <c:pt idx="19">
                  <c:v>3797662</c:v>
                </c:pt>
                <c:pt idx="20">
                  <c:v>3800493</c:v>
                </c:pt>
                <c:pt idx="21">
                  <c:v>3803110</c:v>
                </c:pt>
                <c:pt idx="22">
                  <c:v>3805032</c:v>
                </c:pt>
                <c:pt idx="23">
                  <c:v>3807702</c:v>
                </c:pt>
                <c:pt idx="24">
                  <c:v>3809899</c:v>
                </c:pt>
                <c:pt idx="25">
                  <c:v>3812438</c:v>
                </c:pt>
                <c:pt idx="26">
                  <c:v>3815049</c:v>
                </c:pt>
                <c:pt idx="27">
                  <c:v>3817483</c:v>
                </c:pt>
                <c:pt idx="28">
                  <c:v>3819965</c:v>
                </c:pt>
                <c:pt idx="29">
                  <c:v>3822072</c:v>
                </c:pt>
                <c:pt idx="30">
                  <c:v>3824226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1C-412D-8C1E-9AA3A5A265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3">
                  <c:v>29017251</c:v>
                </c:pt>
                <c:pt idx="14">
                  <c:v>29050355</c:v>
                </c:pt>
                <c:pt idx="15">
                  <c:v>29080361</c:v>
                </c:pt>
                <c:pt idx="16">
                  <c:v>29108875</c:v>
                </c:pt>
                <c:pt idx="17">
                  <c:v>29133794</c:v>
                </c:pt>
                <c:pt idx="18">
                  <c:v>26095149</c:v>
                </c:pt>
                <c:pt idx="19">
                  <c:v>26123306</c:v>
                </c:pt>
                <c:pt idx="20">
                  <c:v>26160045</c:v>
                </c:pt>
                <c:pt idx="21">
                  <c:v>26196564</c:v>
                </c:pt>
                <c:pt idx="22">
                  <c:v>26220591</c:v>
                </c:pt>
                <c:pt idx="23">
                  <c:v>26256424</c:v>
                </c:pt>
                <c:pt idx="24">
                  <c:v>26251393</c:v>
                </c:pt>
                <c:pt idx="25">
                  <c:v>26281555</c:v>
                </c:pt>
                <c:pt idx="26">
                  <c:v>26309590</c:v>
                </c:pt>
                <c:pt idx="27">
                  <c:v>26340296</c:v>
                </c:pt>
                <c:pt idx="28">
                  <c:v>26370482</c:v>
                </c:pt>
                <c:pt idx="29">
                  <c:v>26397282</c:v>
                </c:pt>
                <c:pt idx="30">
                  <c:v>26424041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1C-412D-8C1E-9AA3A5A265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3">
                  <c:v>22759578</c:v>
                </c:pt>
                <c:pt idx="14">
                  <c:v>22793271</c:v>
                </c:pt>
                <c:pt idx="15">
                  <c:v>22826366</c:v>
                </c:pt>
                <c:pt idx="16">
                  <c:v>22858741</c:v>
                </c:pt>
                <c:pt idx="17">
                  <c:v>22888549</c:v>
                </c:pt>
                <c:pt idx="18">
                  <c:v>22923016</c:v>
                </c:pt>
                <c:pt idx="19">
                  <c:v>22960141</c:v>
                </c:pt>
                <c:pt idx="20">
                  <c:v>23007033</c:v>
                </c:pt>
                <c:pt idx="21">
                  <c:v>23048320</c:v>
                </c:pt>
                <c:pt idx="22">
                  <c:v>23076461</c:v>
                </c:pt>
                <c:pt idx="23">
                  <c:v>23115029</c:v>
                </c:pt>
                <c:pt idx="24">
                  <c:v>23146339</c:v>
                </c:pt>
                <c:pt idx="25">
                  <c:v>23182855</c:v>
                </c:pt>
                <c:pt idx="26">
                  <c:v>23223947</c:v>
                </c:pt>
                <c:pt idx="27">
                  <c:v>23267393</c:v>
                </c:pt>
                <c:pt idx="28">
                  <c:v>23304031</c:v>
                </c:pt>
                <c:pt idx="29">
                  <c:v>23335676</c:v>
                </c:pt>
                <c:pt idx="30">
                  <c:v>23365747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1C-412D-8C1E-9AA3A5A26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74048"/>
        <c:axId val="357271424"/>
      </c:lineChart>
      <c:dateAx>
        <c:axId val="35727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1424"/>
        <c:crosses val="autoZero"/>
        <c:auto val="1"/>
        <c:lblOffset val="100"/>
        <c:baseTimeUnit val="days"/>
      </c:dateAx>
      <c:valAx>
        <c:axId val="35727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7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3">
                  <c:v>7.8563411896744997E-2</c:v>
                </c:pt>
                <c:pt idx="14">
                  <c:v>0.1346348030966</c:v>
                </c:pt>
                <c:pt idx="15">
                  <c:v>4.4858136144442999E-2</c:v>
                </c:pt>
                <c:pt idx="16">
                  <c:v>8.9676045286402994E-2</c:v>
                </c:pt>
                <c:pt idx="17">
                  <c:v>5.6022408963584999E-2</c:v>
                </c:pt>
                <c:pt idx="18">
                  <c:v>7.8405017921146999E-2</c:v>
                </c:pt>
                <c:pt idx="19">
                  <c:v>6.7196774554820995E-2</c:v>
                </c:pt>
                <c:pt idx="20">
                  <c:v>5.5997312129017998E-2</c:v>
                </c:pt>
                <c:pt idx="21">
                  <c:v>8.9585666293392999E-2</c:v>
                </c:pt>
                <c:pt idx="22">
                  <c:v>2.2383883603804999E-2</c:v>
                </c:pt>
                <c:pt idx="23">
                  <c:v>5.5940926381741002E-2</c:v>
                </c:pt>
                <c:pt idx="24">
                  <c:v>1.2301498546187</c:v>
                </c:pt>
                <c:pt idx="25">
                  <c:v>0.1452838623156</c:v>
                </c:pt>
                <c:pt idx="26">
                  <c:v>8.9355523288283001E-2</c:v>
                </c:pt>
                <c:pt idx="27">
                  <c:v>3.3493357150832001E-2</c:v>
                </c:pt>
                <c:pt idx="28">
                  <c:v>6.6949341664806997E-2</c:v>
                </c:pt>
                <c:pt idx="29">
                  <c:v>2.2304003568641002E-2</c:v>
                </c:pt>
                <c:pt idx="30">
                  <c:v>0.10030090270812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85-4EB5-8E3F-5FA8F9F0B1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3">
                  <c:v>0.12147957159856999</c:v>
                </c:pt>
                <c:pt idx="14">
                  <c:v>6.9378197901310001E-2</c:v>
                </c:pt>
                <c:pt idx="15">
                  <c:v>5.4480393249384002E-2</c:v>
                </c:pt>
                <c:pt idx="16">
                  <c:v>6.4354842701912995E-2</c:v>
                </c:pt>
                <c:pt idx="17">
                  <c:v>8.5349562119637998E-2</c:v>
                </c:pt>
                <c:pt idx="18">
                  <c:v>4.5742260903965999E-2</c:v>
                </c:pt>
                <c:pt idx="19">
                  <c:v>7.7846013172039999E-2</c:v>
                </c:pt>
                <c:pt idx="20">
                  <c:v>9.2608599017114004E-2</c:v>
                </c:pt>
                <c:pt idx="21">
                  <c:v>0.10364484366903</c:v>
                </c:pt>
                <c:pt idx="22">
                  <c:v>8.2624244666420002E-2</c:v>
                </c:pt>
                <c:pt idx="23">
                  <c:v>0.10723662315571</c:v>
                </c:pt>
                <c:pt idx="24">
                  <c:v>8.0079833433945993E-2</c:v>
                </c:pt>
                <c:pt idx="25">
                  <c:v>0.11573504063039</c:v>
                </c:pt>
                <c:pt idx="26">
                  <c:v>8.2431102362204994E-2</c:v>
                </c:pt>
                <c:pt idx="27">
                  <c:v>7.3770794142599003E-2</c:v>
                </c:pt>
                <c:pt idx="28">
                  <c:v>6.1440912274664999E-2</c:v>
                </c:pt>
                <c:pt idx="29">
                  <c:v>7.1230319553950996E-2</c:v>
                </c:pt>
                <c:pt idx="30">
                  <c:v>7.4877863157636004E-2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85-4EB5-8E3F-5FA8F9F0B1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3">
                  <c:v>0.36473277245537999</c:v>
                </c:pt>
                <c:pt idx="14">
                  <c:v>0.33016921172100999</c:v>
                </c:pt>
                <c:pt idx="15">
                  <c:v>0.31275760073704001</c:v>
                </c:pt>
                <c:pt idx="16">
                  <c:v>0.34867672340735001</c:v>
                </c:pt>
                <c:pt idx="17">
                  <c:v>0.36027758299682999</c:v>
                </c:pt>
                <c:pt idx="18">
                  <c:v>0.22449127380694001</c:v>
                </c:pt>
                <c:pt idx="19">
                  <c:v>0.29391216362716999</c:v>
                </c:pt>
                <c:pt idx="20">
                  <c:v>0.26446122036831998</c:v>
                </c:pt>
                <c:pt idx="21">
                  <c:v>0.29748338651249001</c:v>
                </c:pt>
                <c:pt idx="22">
                  <c:v>0.25855258432883998</c:v>
                </c:pt>
                <c:pt idx="23">
                  <c:v>0.31304514063135003</c:v>
                </c:pt>
                <c:pt idx="24">
                  <c:v>0.2766911554241</c:v>
                </c:pt>
                <c:pt idx="25">
                  <c:v>0.24275310581178999</c:v>
                </c:pt>
                <c:pt idx="26">
                  <c:v>0.25631289158914</c:v>
                </c:pt>
                <c:pt idx="27">
                  <c:v>0.36695075757576001</c:v>
                </c:pt>
                <c:pt idx="28">
                  <c:v>0.39223099097396003</c:v>
                </c:pt>
                <c:pt idx="29">
                  <c:v>0.41511392046794998</c:v>
                </c:pt>
                <c:pt idx="30">
                  <c:v>0.30135373749263999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85-4EB5-8E3F-5FA8F9F0B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217680"/>
        <c:axId val="385211120"/>
      </c:lineChart>
      <c:dateAx>
        <c:axId val="38521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11120"/>
        <c:crosses val="autoZero"/>
        <c:auto val="1"/>
        <c:lblOffset val="100"/>
        <c:baseTimeUnit val="days"/>
      </c:dateAx>
      <c:valAx>
        <c:axId val="38521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1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bricolage et jardinage FR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3">
                  <c:v>7.3403999999999998</c:v>
                </c:pt>
                <c:pt idx="14">
                  <c:v>6.0232999999999999</c:v>
                </c:pt>
                <c:pt idx="15">
                  <c:v>4.3986999999999998</c:v>
                </c:pt>
                <c:pt idx="16">
                  <c:v>5.8944999999999999</c:v>
                </c:pt>
                <c:pt idx="17">
                  <c:v>4.5843999999999996</c:v>
                </c:pt>
                <c:pt idx="18">
                  <c:v>4.9789000000000003</c:v>
                </c:pt>
                <c:pt idx="19">
                  <c:v>5.6947000000000001</c:v>
                </c:pt>
                <c:pt idx="20">
                  <c:v>5.6695000000000002</c:v>
                </c:pt>
                <c:pt idx="21">
                  <c:v>5.8589000000000002</c:v>
                </c:pt>
                <c:pt idx="22">
                  <c:v>5.1916000000000002</c:v>
                </c:pt>
                <c:pt idx="23">
                  <c:v>4.7641999999999998</c:v>
                </c:pt>
                <c:pt idx="24">
                  <c:v>27.632400000000001</c:v>
                </c:pt>
                <c:pt idx="25">
                  <c:v>4.7887000000000004</c:v>
                </c:pt>
                <c:pt idx="26">
                  <c:v>5.6569000000000003</c:v>
                </c:pt>
                <c:pt idx="27">
                  <c:v>5.3137999999999996</c:v>
                </c:pt>
                <c:pt idx="28">
                  <c:v>5.09</c:v>
                </c:pt>
                <c:pt idx="29">
                  <c:v>4.5229999999999997</c:v>
                </c:pt>
                <c:pt idx="30">
                  <c:v>5.2279999999999998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68-4602-9698-04FBEA4F0C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Castorama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3">
                  <c:v>36.871299999999998</c:v>
                </c:pt>
                <c:pt idx="14">
                  <c:v>27.283799999999999</c:v>
                </c:pt>
                <c:pt idx="15">
                  <c:v>23.800599999999999</c:v>
                </c:pt>
                <c:pt idx="16">
                  <c:v>22.273299999999999</c:v>
                </c:pt>
                <c:pt idx="17">
                  <c:v>21.594100000000001</c:v>
                </c:pt>
                <c:pt idx="18">
                  <c:v>19.9269</c:v>
                </c:pt>
                <c:pt idx="19">
                  <c:v>23.588000000000001</c:v>
                </c:pt>
                <c:pt idx="20">
                  <c:v>26.700600000000001</c:v>
                </c:pt>
                <c:pt idx="21">
                  <c:v>30.907</c:v>
                </c:pt>
                <c:pt idx="22">
                  <c:v>24.451499999999999</c:v>
                </c:pt>
                <c:pt idx="23">
                  <c:v>25.2362</c:v>
                </c:pt>
                <c:pt idx="24">
                  <c:v>22.660499999999999</c:v>
                </c:pt>
                <c:pt idx="25">
                  <c:v>20.937799999999999</c:v>
                </c:pt>
                <c:pt idx="26">
                  <c:v>23.182500000000001</c:v>
                </c:pt>
                <c:pt idx="27">
                  <c:v>25.1418</c:v>
                </c:pt>
                <c:pt idx="28">
                  <c:v>24.0183</c:v>
                </c:pt>
                <c:pt idx="29">
                  <c:v>22.9331</c:v>
                </c:pt>
                <c:pt idx="30">
                  <c:v>22.493600000000001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68-4602-9698-04FBEA4F0C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TRUFFAUT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3">
                  <c:v>36.481999999999999</c:v>
                </c:pt>
                <c:pt idx="14">
                  <c:v>26.879799999999999</c:v>
                </c:pt>
                <c:pt idx="15">
                  <c:v>23.617000000000001</c:v>
                </c:pt>
                <c:pt idx="16">
                  <c:v>25.155799999999999</c:v>
                </c:pt>
                <c:pt idx="17">
                  <c:v>23.0885</c:v>
                </c:pt>
                <c:pt idx="18">
                  <c:v>23.5137</c:v>
                </c:pt>
                <c:pt idx="19">
                  <c:v>27.384899999999998</c:v>
                </c:pt>
                <c:pt idx="20">
                  <c:v>34.046500000000002</c:v>
                </c:pt>
                <c:pt idx="21">
                  <c:v>35.2393</c:v>
                </c:pt>
                <c:pt idx="22">
                  <c:v>25.964200000000002</c:v>
                </c:pt>
                <c:pt idx="23">
                  <c:v>26.1982</c:v>
                </c:pt>
                <c:pt idx="24">
                  <c:v>24.522099999999998</c:v>
                </c:pt>
                <c:pt idx="25">
                  <c:v>24.990100000000002</c:v>
                </c:pt>
                <c:pt idx="26">
                  <c:v>29.375800000000002</c:v>
                </c:pt>
                <c:pt idx="27">
                  <c:v>35.674500000000002</c:v>
                </c:pt>
                <c:pt idx="28">
                  <c:v>28.2668</c:v>
                </c:pt>
                <c:pt idx="29">
                  <c:v>25.842199999999998</c:v>
                </c:pt>
                <c:pt idx="30">
                  <c:v>24.659600000000001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68-4602-9698-04FBEA4F0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218992"/>
        <c:axId val="385211776"/>
      </c:lineChart>
      <c:dateAx>
        <c:axId val="385218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11776"/>
        <c:crosses val="autoZero"/>
        <c:auto val="1"/>
        <c:lblOffset val="100"/>
        <c:baseTimeUnit val="days"/>
      </c:dateAx>
      <c:valAx>
        <c:axId val="38521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1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D3F30-89F9-428C-BF52-5C483142A0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2CC59-076C-43FB-A0B0-2B6C248085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148442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9D57B-2C9C-4B05-9A77-C18F4AABB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AD0DE-822E-491F-811E-F263806416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8206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776433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054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552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293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948640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449746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187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28338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214849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642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819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994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58F45-3A95-4629-8716-1E31B28E1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7408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14FE-E405-4A93-91C4-413CC2984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0590C-A313-4B3C-8C59-7A2841964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738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533542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57960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7339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4090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7924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5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75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Taille-herbes et sculpte-haies sans fil Bosch Isio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9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33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Coupe-bordures sans fil Bosch ART 23/26 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96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- 2016-06-03 17:33:40 </a:t>
                      </a:r>
                      <a:r>
                        <a:rPr lang="fr-FR" sz="1000"/>
                        <a:t>
 Coupe-bordures Bosch ART 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01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- 2017-09-08 09:57:52 </a:t>
                      </a:r>
                      <a:r>
                        <a:rPr lang="en-US" sz="1000"/>
                        <a:t>
 Vidéo d'installation Indego / Indego 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1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- 2018-02-15 13:39:33 </a:t>
                      </a:r>
                      <a:r>
                        <a:rPr lang="fr-FR" sz="1000"/>
                        <a:t>
 Sécateur électrique EasyPrune BOSCH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89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- 2014-01-14 17:55:22 </a:t>
                      </a:r>
                      <a:r>
                        <a:rPr lang="fr-FR" sz="1000"/>
                        <a:t>
 [TUTO] Comment percer et visser dans du métal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04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189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978FB-4AFF-4A8C-9CB3-E40A2DB35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2995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E5434-81AF-4FAE-832F-6095FE5B0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(Competitors)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E862F2-8EE2-4C77-87A6-FAC472E217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813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8228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0005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354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778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076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4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214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572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bricolage et jardinage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59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Castorama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01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TRUFFAUT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2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23837A-5FB2-457C-93FA-7A9261EBA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14680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20413-6343-4F23-882A-A955A122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6096E-A6B3-42D2-82D8-2A787EAF4B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124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63801-00BD-4C1C-98DC-CFA76496F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E9D69-913C-4263-924E-1F87AF5D7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5F310-186C-49D6-BA42-237F34052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Bosch bricolage et jardinage FR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D2959D-E5C8-4799-BDA4-6491355790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3646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AAF6A-788F-4C2B-A6E9-A42767856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72778-8465-4DE2-9C2F-A261F8B3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903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05307-3F55-4579-ACC3-5A109D9A0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5C6BA-FC1A-4D57-A752-4E8A5BAD4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3127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0C6EC-D043-4C79-A557-9214F72FC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47AD7-04DE-46ED-852E-54D72A596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008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552C3-C262-4D7E-8113-916FCE65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AFB97-CBA0-442A-B184-05A7AC516E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746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8632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9872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5412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7159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3308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1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- 2014-07-29 15:34:46 </a:t>
                      </a:r>
                      <a:r>
                        <a:rPr lang="fr-FR" sz="1000"/>
                        <a:t>
 Pistolet à peinture Bosch PFS 5000 E - comment l'utiliser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2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Taille-herbes et sculpte-haies sans fil Bosch Isio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50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- 2011-07-26 16:16:43 </a:t>
                      </a:r>
                      <a:r>
                        <a:rPr lang="fr-FR" sz="1000"/>
                        <a:t>
 Pistolet à peinture Bosch PFS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- 2012-07-31 12:44:06 </a:t>
                      </a:r>
                      <a:r>
                        <a:rPr lang="fr-FR" sz="1000"/>
                        <a:t>
 Coupe-bordures sans fil Bosch ART 23/26 LI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70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- 2016-06-03 17:33:40 </a:t>
                      </a:r>
                      <a:r>
                        <a:rPr lang="fr-FR" sz="1000"/>
                        <a:t>
 Coupe-bordures Bosch ART 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04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bricolage et jardinage FR - 2017-09-08 09:57:52 </a:t>
                      </a:r>
                      <a:r>
                        <a:rPr lang="en-US" sz="1000"/>
                        <a:t>
 Vidéo d'installation Indego / Indego Connect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72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- 2018-02-15 13:39:33 </a:t>
                      </a:r>
                      <a:r>
                        <a:rPr lang="fr-FR" sz="1000"/>
                        <a:t>
 Sécateur électrique EasyPrune BOSCH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42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- 2015-10-06 14:21:11 </a:t>
                      </a:r>
                      <a:r>
                        <a:rPr lang="fr-FR" sz="1000"/>
                        <a:t>
 Comment créer le portant "COPPER"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71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- 2014-01-14 17:55:22 </a:t>
                      </a:r>
                      <a:r>
                        <a:rPr lang="fr-FR" sz="1000"/>
                        <a:t>
 [TUTO] Comment percer et visser dans du métal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55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Bosch bricolage et jardinage FR - 2014-09-02 16:50:01 </a:t>
                      </a:r>
                      <a:r>
                        <a:rPr lang="fr-FR" sz="1000"/>
                        <a:t>
 Ponceuse multisupports Bosch PWR 180 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58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883F0-09DD-4650-8EC0-609F5A358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35083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E563E-4BFE-485A-BA7F-5E17BA57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Traffic Sources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90E4E-F9DF-401F-ABFC-906320741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372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81676933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72234175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3405707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5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23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1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95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1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51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63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1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06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5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29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2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B7B2D-64D6-473C-96FE-C1CC91B42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6187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839D7-4607-43FF-B1FE-63923FAB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A7E995-D514-49D6-8933-2703623BED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508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31189-2304-4D2F-82A4-D9E04286C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D3C33-A409-4826-AC04-7CF958D0C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989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11F26-369F-48CF-8302-86A038694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A9EF4F-700E-4751-852B-2EAD920C2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2710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BA726-51E0-4D49-9FE0-06CC38821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FD8DD-338E-43BB-B0C3-47117E1FF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363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531</Words>
  <Application>Microsoft Office PowerPoint</Application>
  <PresentationFormat>On-screen Show (4:3)</PresentationFormat>
  <Paragraphs>227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YouTube</vt:lpstr>
      <vt:lpstr>Youtube Key Metrics Table | HG-France</vt:lpstr>
      <vt:lpstr>Youtube Top Ten Videos | HG-France</vt:lpstr>
      <vt:lpstr>Subscribers (Competitors) | HG-France</vt:lpstr>
      <vt:lpstr>Youtube Subscribers Total | HG-France</vt:lpstr>
      <vt:lpstr>Youtube Subscribers Total | Bosch bricolage et jardinage FR</vt:lpstr>
      <vt:lpstr>Youtube Video Views Total | HG-France</vt:lpstr>
      <vt:lpstr>Youtube Top Ten Videos | HG-France</vt:lpstr>
      <vt:lpstr>Youtube Traffic Sources | HG-France</vt:lpstr>
      <vt:lpstr>Youtube Interaction Rate | HG-France</vt:lpstr>
      <vt:lpstr>Youtube Average Views Per Video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2018-06-13T21:45:26Z</dcterms:created>
  <dcterms:modified xsi:type="dcterms:W3CDTF">2018-06-13T21:45:46Z</dcterms:modified>
</cp:coreProperties>
</file>