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@Bosch_bricolage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10057</c:v>
                </c:pt>
                <c:pt idx="1">
                  <c:v>10057</c:v>
                </c:pt>
                <c:pt idx="2">
                  <c:v>10058</c:v>
                </c:pt>
                <c:pt idx="3">
                  <c:v>10057</c:v>
                </c:pt>
                <c:pt idx="4">
                  <c:v>10056</c:v>
                </c:pt>
                <c:pt idx="5">
                  <c:v>10055</c:v>
                </c:pt>
                <c:pt idx="6">
                  <c:v>10051</c:v>
                </c:pt>
                <c:pt idx="7">
                  <c:v>10050</c:v>
                </c:pt>
                <c:pt idx="8">
                  <c:v>10051</c:v>
                </c:pt>
                <c:pt idx="9">
                  <c:v>10049</c:v>
                </c:pt>
                <c:pt idx="10">
                  <c:v>10052</c:v>
                </c:pt>
                <c:pt idx="11">
                  <c:v>10055</c:v>
                </c:pt>
                <c:pt idx="12">
                  <c:v>10053</c:v>
                </c:pt>
                <c:pt idx="13">
                  <c:v>10056</c:v>
                </c:pt>
                <c:pt idx="14">
                  <c:v>10056</c:v>
                </c:pt>
                <c:pt idx="15">
                  <c:v>10058</c:v>
                </c:pt>
                <c:pt idx="16">
                  <c:v>10055</c:v>
                </c:pt>
                <c:pt idx="17">
                  <c:v>10055</c:v>
                </c:pt>
                <c:pt idx="18">
                  <c:v>10055</c:v>
                </c:pt>
                <c:pt idx="19">
                  <c:v>10057</c:v>
                </c:pt>
                <c:pt idx="20">
                  <c:v>10057</c:v>
                </c:pt>
                <c:pt idx="21">
                  <c:v>10061</c:v>
                </c:pt>
                <c:pt idx="22">
                  <c:v>10064</c:v>
                </c:pt>
                <c:pt idx="23">
                  <c:v>10064</c:v>
                </c:pt>
                <c:pt idx="24">
                  <c:v>10051</c:v>
                </c:pt>
                <c:pt idx="25">
                  <c:v>10050</c:v>
                </c:pt>
                <c:pt idx="26">
                  <c:v>10050</c:v>
                </c:pt>
                <c:pt idx="27">
                  <c:v>10051</c:v>
                </c:pt>
                <c:pt idx="28">
                  <c:v>10054</c:v>
                </c:pt>
                <c:pt idx="29">
                  <c:v>10051</c:v>
                </c:pt>
                <c:pt idx="30">
                  <c:v>10045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F2-4B8D-8B6D-2427689826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728120"/>
        <c:axId val="334728448"/>
      </c:lineChart>
      <c:dateAx>
        <c:axId val="334728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728448"/>
        <c:crosses val="autoZero"/>
        <c:auto val="1"/>
        <c:lblOffset val="100"/>
        <c:baseTimeUnit val="days"/>
      </c:dateAx>
      <c:valAx>
        <c:axId val="334728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728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@Bosch_bricolage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1A-4F83-9379-7EDF20733DE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@Bosch_bricolage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1A-4F83-9379-7EDF20733DE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@Bosch_bricolage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1A-4F83-9379-7EDF20733DE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@Bosch_bricolage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01A-4F83-9379-7EDF20733DE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@Bosch_bricolage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01A-4F83-9379-7EDF20733D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8795960"/>
        <c:axId val="398799240"/>
      </c:barChart>
      <c:catAx>
        <c:axId val="398795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799240"/>
        <c:crosses val="autoZero"/>
        <c:auto val="1"/>
        <c:lblAlgn val="ctr"/>
        <c:lblOffset val="100"/>
        <c:noMultiLvlLbl val="0"/>
      </c:catAx>
      <c:valAx>
        <c:axId val="398799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795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@Bosch_bricolage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2F-421A-8EAD-6913FC391F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791040"/>
        <c:axId val="398793336"/>
      </c:barChart>
      <c:catAx>
        <c:axId val="398791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793336"/>
        <c:crosses val="autoZero"/>
        <c:auto val="1"/>
        <c:lblAlgn val="ctr"/>
        <c:lblOffset val="100"/>
        <c:noMultiLvlLbl val="0"/>
      </c:catAx>
      <c:valAx>
        <c:axId val="398793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791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AB287-8976-44C0-85C6-8646B71B14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64B361-9828-4D26-AF65-0BFD451E12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2463545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E4AB3-2EC8-42E4-9929-C2192BB49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HG-France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4A5315-23B0-452A-9C1D-6188471617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1722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0451755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5375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5960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3954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50146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8204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9144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6342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20140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8070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0253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0221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3379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708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767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@Bosch_bricolage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9473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54F585-D21F-4D30-AAF0-FF1EC4503D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04/01/2018 - 04/26/2018</a:t>
            </a:r>
          </a:p>
        </p:txBody>
      </p:sp>
    </p:spTree>
    <p:extLst>
      <p:ext uri="{BB962C8B-B14F-4D97-AF65-F5344CB8AC3E}">
        <p14:creationId xmlns:p14="http://schemas.microsoft.com/office/powerpoint/2010/main" val="3303906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15F61-D183-4AB1-BB99-A2E70BD0D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D396ED-62F5-4878-9F97-6F63775268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60324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8A84D4-20AB-4AE9-BC76-493F81BDA3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ECDB7-7312-4651-9D44-12AE1A7AA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870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F319E-6CDE-4F17-9F4B-36ACBCAE2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HG-France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6480A0-393E-4165-BCE8-5AF4DB4F2D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25354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19326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1177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4003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4241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49447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334620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748045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49399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467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- 2018-05-31 10:12:29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Découvrez notre stand, nos nouveautés et nos ateliers au salon @jardinsjardin aux Tuileries - stand B60 allée du Sanglier. #jardin #bosch #jardinage #DIY #plantes https://t.co/rcLUICeo3w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1.8707 %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967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- 2018-05-25 17:13:16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Au @TechShop_Ivry avec les Makers du @Technistub qui préparent le Robot Fight au @VivaTech. Allez admirer le résultat demain au salon ! https://t.co/8j15FAawPT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3.0945 %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3471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71B24F-192E-4B1D-95A8-A4FC56B09C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731645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AAE4-99DE-45DD-B33B-F6E824B45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HG-France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C02AEE-20EF-4928-97BB-967C5A2A15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5961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416021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4639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9596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8630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65788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198183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361552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62537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287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- 2018-05-25 14:49:27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Obtenez des surfaces impeccables avec le GlassVAC, le nettoyeur de vitres avec :
- la technologie innovante des essuie-glaces Bosch,
- une utilisation 360° pour nettoyer vitres, miroirs, cabines de douche, voitures ou sol.
Plus d’infos : https://t.co/J2ccM32PK5
#HomeMadeByYou https://t.co/UaR72mTsRy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492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- 2018-05-25 13:23:53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Réalisez simplement un porte miroir pour éviter que votre miroir ne tombe à chaque fois dans la salle de bain ! #HomeMadeByYou #bricolage #DIY https://t.co/fxqNXkCrwu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877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12A8BB-960F-4F6E-AC0D-CA39B7A2A2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161186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BABAE-09A5-4E95-BF3C-A3A599E24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HG-France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C30263-B6DC-4CE9-8E1F-EC33ECD2CF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09698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81206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2796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7522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0235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54284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630730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722083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23638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611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- 2018-05-23 11:00:53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Découvrez l'AdvancedGrind 18, notre nouvelle meuleuse angulaire sans-fil. Particulièrement maniable, elle vous accompagne dans de nombreux projets : https://t.co/ytLvXTHk44 #HomeMadeByYou #bricolage #DIY https://t.co/cOgewypqeJ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1.9774 %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201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- 2018-05-18 11:00:57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Découvrez notre nouveau nettoyeur haute pression, l’EasyAquatak 100 avec le pistolet 360° - pour un nettoyage rapide et sans effort ! #nettoyeur #HomeMadeByYou
Pour en savoir plus : https://t.co/oiNHmQjUWL https://t.co/OasngExqTk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322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C7A4F1-29AD-4D68-9CE0-CF19F1E900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712888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68BAF-F7AE-4C85-A925-08048569A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HG-France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7496FD-DFC4-432B-9F97-6A43D37F73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1937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67362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72108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5213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8522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73116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639329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020263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34023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0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- 2018-05-16 13:27:31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Et pourquoi ne pas fabriquer une jardinière pour vos plantes ? Retrouvez le tutoriel détaillé sur notre magazine en ligne All about DIY : 
https://t.co/nzSJ9KMZ7L #HomeMadeByYou #jardin #bricolage #DIY https://t.co/JgYs5TmLlZ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591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- 2018-05-15 10:48:48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Découvrez comment réaliser simplement une lampe en bois #HomeMadeByYou #bricolage #DIY #lampe https://t.co/nRQwh4JN8v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2.6197 %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170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B3CD58-7FB6-4E46-A39B-AC2F19D258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726240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2F852-757A-405D-955E-6CEA52046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HG-France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EA2B92-C87B-47E8-A828-632FEE73F1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54821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818092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3653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884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8353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02265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963988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588525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43476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117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- 2018-05-14 11:00:49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Découvrez sur notre magazine en ligne - All about DIY - comment créer une suspension originale pour vos plantes vertes : https://t.co/M3DQHYXTxb
#HomeMadeByYou #AaDIY #plantesvertes #bricolage #DIY https://t.co/477TyaGFlY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655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- 2018-05-09 11:00:49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Depuis 15 ans, elle est le compagnon idéal de tous vos projets... La visseuse polyvalente sans fil IXO revient cette année dans une édition limitée - toute de noir et or vêtue. Retrouvez son histoire ici : https://t.co/TK7gB3D9fc #IXO #anniversaire https://t.co/E1P3bLOxdC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5996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CB82DD-8ABB-4259-ACF0-7D85D89E89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909262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95F22-25F3-43F7-B76E-97201A076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HG-France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9B2CF7-8891-4BD8-AE15-5F63C5770E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9649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842862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6110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7431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9404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43214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576697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464896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35502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214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- 2018-05-05 11:17:40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Venez nous rendre visite sur la @foiredeparis ! Ateliers de bricolage et produits en promo sur le stand #HomeMadeByYou https://t.co/bAlZRnm3nw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442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- 2018-05-04 11:00:47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Découvrez sur notre magazine en ligne - All about DIY - comment fabriquer votre propre commode vintage : https://t.co/55Zj2mIw7L #HomeMadeByYou #AaDIY #DIY #relooking #bricolage https://t.co/4AOCkx6SZi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6525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0D5CC6-1E54-48C8-B62D-2801196646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420401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A3F11-1F6E-4193-BC2E-DDAAA6EBA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HG-France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2BF59B-38B4-4F9B-8731-69F70D624D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6274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31902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6630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3683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3887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93669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679001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096744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29809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498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- 2018-05-02 11:25:44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Grâce à la fonction ProSilence des tondeuses AdvancedRotak, le niveau sonore est réduit jusqu’à 75 %. 
Profitez également de 50€ ou de 80€ remboursés pour l'achat de l'une d'entre elles jusqu'au 31.05.2018. Conditions et infos sur : https://t.co/31H4B1Dlvz 
#HomeMadeByYou https://t.co/2UkGhPReV4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0700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FCDDDB-2825-4A0A-846F-06227752BC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675711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20049-93C2-4438-8398-FB52D9268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HG-France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5711F1-9BDE-4B61-8870-8D7C97FEFC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81900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18041509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99196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5039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3158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269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@tse_tse_cc - 2018-05-31 20:12:20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bonjour, le site https://t.co/95v9udweyu est inaccessible, comment je fais pour profiter de l’offr… https://t.co/hoG5f5YJfK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06/01/2018 07:37:59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819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@Lespetitsriens - 2018-05-31 17:50:56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Atelier #diy avec @Bosch_bricolage chez @jardinsjardin avec utilisation des petits outils à main 👍🏻 https://t.co/wRxLbaPRvB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194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@Lespetitsriens - 2018-05-31 15:28:49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@BoschFrance Ouiiii 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870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@Lespetitsriens - 2018-05-31 10:42:25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route pour un pique-nique avec @Bosch_bricolage au Jardin des Tuileries (en espérant que la météo soit avec nous !) @BoschFrance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05/31/2018 12:37:01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809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@Asteria_34 - 2018-05-30 20:58:21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Impossible d'accéder à https://t.co/sl7KeAm6U3 depuis au moins 5 jours.
Avez vous un lien à partag… https://t.co/S5LxarmLCc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05/31/2018 07:57:23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383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@seniorconnecte - 2018-05-29 19:53:25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comment se faire rembourser l achat d une tondeuse "filaire" comme le précise votre promo actuelle… https://t.co/4xASbdfi6D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05/30/2018 07:46:22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361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@BricoZone - 2018-05-29 14:40:30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@BoschHomeBeFr @BoschFrance Merci beaucoup, je n'avais pas l'info et je la cherchais depuis longte… https://t.co/XN9pSR4BoC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2603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F57DBD-846A-47A8-A7B2-DBA8866D3B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698482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2B042-543F-4AC0-B413-798E0F5AF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HG-France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FDFC28-9C7A-41B3-81DF-D8AE3438E3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3184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704657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06607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5306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1013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033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@BricoZone - 2018-05-28 19:03:15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@BoschHomeBeFr @BoschFrance @Bosch_bricolage : quel est votre avis sur ce defaut https://t.co/hLX43CypFN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05/29/2018 08:48:13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278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@Kuchi_69 - 2018-05-28 15:01:14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Bonjour,
Je souhaites accéder au formulaire en ligne pour l'ODR sur les tondeuse mais la page ne f… https://t.co/uqauYXlE7P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05/29/2018 07:44:55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82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@spilarix - 2018-05-28 12:13:00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Bonjour, sachant que votre site https://t.co/aPXqnAzoNy est hors-service, comment puis-je obtenir… https://t.co/AiSF7GYpQD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05/28/2018 10:25:29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380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@Firebladeur - 2018-05-21 11:44:32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@BoschFrance Non, il n'y a jamais eu de "dépôt" d'acide ou autre substance chimique. C'est juste u… https://t.co/Mpuw0B4B5M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05/22/2018 09:04:25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130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@Firebladeur - 2018-05-21 11:42:47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@BoschFrance C'est un abris de jardin, tout ce qu'il y a de plus classic. À côté de la tondeuse il… https://t.co/v6qCdP8S4p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05/22/2018 09:04:25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839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@Firebladeur - 2018-05-21 11:40:18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@BoschFrance La demande "date" de 2015 car vous ne l'avez pas traitée !!! #BonneBlague 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05/22/2018 09:04:25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695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@PrunoBennes - 2018-05-20 11:40:14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Et amen à @Bosch_bricolage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779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F1A3F3-EDC2-41A2-BB9D-EFACEB87BB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8802730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7D341-50D0-415C-84BD-9EA1BBFAA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HG-France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6950E2-18EE-49B0-99D0-7FA9FADC10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75195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6081600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623796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452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6596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785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@Isi710YT - 2018-05-17 13:30:44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@FFLose @RobGones69 @Bosch_bricolage 😂😂😂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507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@CoteBrico - 2018-05-15 11:05:16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nous montre comment réaliser une lampe en bois. Il y a de l'idée ! https://t.co/u96LoCfWQy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353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@Firebladeur - 2018-05-11 21:19:20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@BoschFrance Vous plaisantez ?? 🤔
#1erAvril ? https://t.co/H7Scduytzl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05/14/2018 08:11:57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706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@BullJock60 - 2018-05-11 15:57:49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@BoschPro_SA Prochainement un nouvel atelier je commence à m’équiper de jolie boite bleues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828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@BullJock60 - 2018-05-10 17:20:09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Quand il te faut la machine du bas !! @Bosch_bricolage @BoschPro_SA @ https://t.co/lu4zUJ8ZKb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05/11/2018 13:49:09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738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@Firebladeur - 2018-05-09 22:26:14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@BoschFrance Ce a quoi je vous avait répondu par la négative et m'aviez dit me tenir informé... 🤔… https://t.co/PNOjf5C7k8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05/11/2018 07:33:57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753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@Stigl1tz - 2018-05-09 12:12:42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Je vais finalement attendre et justement tout prendre en 18v... Mais c'est un investissement un pe… https://t.co/teDx0Xe6lH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9778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73EADD-1CA7-44FD-8D7D-D4B5628BF4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5725320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357CF-8E6F-4C0A-B57D-9EC7FFF65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HG-France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4D9BEE-518B-4A0F-98A8-2966EECE3B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6194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667288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36783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0972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4093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890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@Firebladeur - 2018-05-07 16:54:46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@BoschFrance Alors où en est la réponse ???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05/09/2018 07:58:01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32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@Stigl1tz - 2018-05-04 17:59:37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Je pense plutôt intérieur. Même si possibilité d'utiliser dehors. Usage plutôt occasionnel.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05/09/2018 09:25:58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234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@Stigl1tz - 2018-05-04 10:07:37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Bonjour, une scie sauteuse 😉
Essentiellemznt du petit bricolage, découpe de palettes, etc...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05/04/2018 15:25:57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706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@Stigl1tz - 2018-05-02 18:28:34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Bonjour, entre temps j'ai eu une réponse à la question. Par contre, j'ai toujours besoin de conseil pour un achat 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05/04/2018 08:02:37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548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31C829-769E-4E8D-911F-59D2EC865D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3993454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575D6-6EC5-40D1-ADE9-5ED9D29FF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 Distribution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8E9BBB-986B-4974-87CD-B4B3B3310F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53822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916652-BBB3-4983-BDE8-077250AE28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EA5E2F-71D4-4433-B088-603594E80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4064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6AACA-25ED-4703-80E7-87C7F6F53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0E998C-ECCA-4A30-9137-7589EEFAB0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15024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AB28E9-BF21-4750-84C4-E50A31004F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818362-F2ED-43B1-A55C-581C3B0F5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5948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981</Words>
  <Application>Microsoft Office PowerPoint</Application>
  <PresentationFormat>On-screen Show (4:3)</PresentationFormat>
  <Paragraphs>339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Arial</vt:lpstr>
      <vt:lpstr>quintly_template</vt:lpstr>
      <vt:lpstr>Twitter</vt:lpstr>
      <vt:lpstr>Twitter Key Metrics Table | HG-France</vt:lpstr>
      <vt:lpstr>Twitter Followers Total | HG-France</vt:lpstr>
      <vt:lpstr>Twitter Own Tweets Table | HG-France - 1 of 7</vt:lpstr>
      <vt:lpstr>Twitter Own Tweets Table | HG-France - 2 of 7</vt:lpstr>
      <vt:lpstr>Twitter Own Tweets Table | HG-France - 3 of 7</vt:lpstr>
      <vt:lpstr>Twitter Own Tweets Table | HG-France - 4 of 7</vt:lpstr>
      <vt:lpstr>Twitter Own Tweets Table | HG-France - 5 of 7</vt:lpstr>
      <vt:lpstr>Twitter Own Tweets Table | HG-France - 6 of 7</vt:lpstr>
      <vt:lpstr>Twitter Own Tweets Table | HG-France - 7 of 7</vt:lpstr>
      <vt:lpstr>Twitter Mentions Table | HG-France - 1 of 4</vt:lpstr>
      <vt:lpstr>Twitter Mentions Table | HG-France - 2 of 4</vt:lpstr>
      <vt:lpstr>Twitter Mentions Table | HG-France - 3 of 4</vt:lpstr>
      <vt:lpstr>Twitter Mentions Table | HG-France - 4 of 4</vt:lpstr>
      <vt:lpstr>Twitter Response Times Distribution | HG-France</vt:lpstr>
      <vt:lpstr>Twitter Response Times | HG-France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</dc:title>
  <dc:creator>Administrator</dc:creator>
  <cp:lastModifiedBy>Administrator</cp:lastModifiedBy>
  <cp:revision>1</cp:revision>
  <dcterms:created xsi:type="dcterms:W3CDTF">2018-06-13T21:43:26Z</dcterms:created>
  <dcterms:modified xsi:type="dcterms:W3CDTF">2018-06-13T21:43:52Z</dcterms:modified>
</cp:coreProperties>
</file>