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10052</c:v>
                </c:pt>
                <c:pt idx="1">
                  <c:v>10052</c:v>
                </c:pt>
                <c:pt idx="2">
                  <c:v>10054</c:v>
                </c:pt>
                <c:pt idx="3">
                  <c:v>10055</c:v>
                </c:pt>
                <c:pt idx="4">
                  <c:v>10045</c:v>
                </c:pt>
                <c:pt idx="5">
                  <c:v>10049</c:v>
                </c:pt>
                <c:pt idx="6">
                  <c:v>10051</c:v>
                </c:pt>
                <c:pt idx="7">
                  <c:v>10051</c:v>
                </c:pt>
                <c:pt idx="8">
                  <c:v>10046</c:v>
                </c:pt>
                <c:pt idx="9">
                  <c:v>10052</c:v>
                </c:pt>
                <c:pt idx="10">
                  <c:v>10054</c:v>
                </c:pt>
                <c:pt idx="11">
                  <c:v>10059</c:v>
                </c:pt>
                <c:pt idx="12">
                  <c:v>10056</c:v>
                </c:pt>
                <c:pt idx="13">
                  <c:v>10060</c:v>
                </c:pt>
                <c:pt idx="14">
                  <c:v>10054</c:v>
                </c:pt>
                <c:pt idx="15">
                  <c:v>10056</c:v>
                </c:pt>
                <c:pt idx="16">
                  <c:v>10053</c:v>
                </c:pt>
                <c:pt idx="17">
                  <c:v>10055</c:v>
                </c:pt>
                <c:pt idx="18">
                  <c:v>10054</c:v>
                </c:pt>
                <c:pt idx="19">
                  <c:v>10050</c:v>
                </c:pt>
                <c:pt idx="20">
                  <c:v>10046</c:v>
                </c:pt>
                <c:pt idx="21">
                  <c:v>10044</c:v>
                </c:pt>
                <c:pt idx="22">
                  <c:v>10049</c:v>
                </c:pt>
                <c:pt idx="23">
                  <c:v>10046</c:v>
                </c:pt>
                <c:pt idx="24">
                  <c:v>10054</c:v>
                </c:pt>
                <c:pt idx="25">
                  <c:v>10053</c:v>
                </c:pt>
                <c:pt idx="26">
                  <c:v>10050</c:v>
                </c:pt>
                <c:pt idx="27">
                  <c:v>10052</c:v>
                </c:pt>
                <c:pt idx="28">
                  <c:v>10048</c:v>
                </c:pt>
                <c:pt idx="29">
                  <c:v>10058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D2-459F-9CD9-B275C6984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036656"/>
        <c:axId val="337487336"/>
      </c:lineChart>
      <c:dateAx>
        <c:axId val="33303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87336"/>
        <c:crosses val="autoZero"/>
        <c:auto val="1"/>
        <c:lblOffset val="100"/>
        <c:baseTimeUnit val="days"/>
      </c:dateAx>
      <c:valAx>
        <c:axId val="33748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3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36-42AE-93CB-3483FC82FA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36-42AE-93CB-3483FC82FA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36-42AE-93CB-3483FC82FA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36-42AE-93CB-3483FC82FA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6-42AE-93CB-3483FC82F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182384"/>
        <c:axId val="387182712"/>
      </c:barChart>
      <c:catAx>
        <c:axId val="38718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82712"/>
        <c:crosses val="autoZero"/>
        <c:auto val="1"/>
        <c:lblAlgn val="ctr"/>
        <c:lblOffset val="100"/>
        <c:noMultiLvlLbl val="0"/>
      </c:catAx>
      <c:valAx>
        <c:axId val="38718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8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E-4E46-B9B1-23D5F90D9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175824"/>
        <c:axId val="387175496"/>
      </c:barChart>
      <c:catAx>
        <c:axId val="38717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75496"/>
        <c:crosses val="autoZero"/>
        <c:auto val="1"/>
        <c:lblAlgn val="ctr"/>
        <c:lblOffset val="100"/>
        <c:noMultiLvlLbl val="0"/>
      </c:catAx>
      <c:valAx>
        <c:axId val="38717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7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800BF-3E3A-4D57-86E9-D7B8D53B6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B84E25-9422-4E53-B33A-6A446569A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61112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C0A7D-61D8-4E3F-8937-86A8A100F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73C90-BDB2-48BE-9772-573893C7F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747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27704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529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76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477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515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161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250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42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445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479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001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39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72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189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5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143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0E099-9E32-44A3-B2A4-252116459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04/01/2018 - 04/26/2018</a:t>
            </a:r>
          </a:p>
        </p:txBody>
      </p:sp>
    </p:spTree>
    <p:extLst>
      <p:ext uri="{BB962C8B-B14F-4D97-AF65-F5344CB8AC3E}">
        <p14:creationId xmlns:p14="http://schemas.microsoft.com/office/powerpoint/2010/main" val="2764169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6F22C-711B-44CD-A62C-513AAFCC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2C0A41-019E-4FBD-BD32-125CCDDE29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524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48D64-CCBA-4D45-B5E0-5439681F0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6A8FE-DA54-4138-B705-2E83361B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475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CFE9-E976-42D0-B2CB-22E3C770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9E137-D3E9-4A12-86A8-A307FB0EC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344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4029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724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297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260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8344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8745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2515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9188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- 2018-04-26 16:40:19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Réalisez une table de bistro originale en noir et blanc entièrement faite maison. #HomeMadeByYou #DIY #bricolage https://t.co/qcwJiZH76l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8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- 2018-04-20 11:37:27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Réalisez votre propre table basse avec des bouteilles pour un rendu original et décalé. #HomeMadeByYou #DIY #bricolage https://t.co/f5a4DG2QWa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51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F4781-B7E7-40E8-9267-A9819F763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2588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45522-F854-4DE0-80FB-09E5B5AD9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BEC9B3-8A1D-41B2-878D-419C60DE2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889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5739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808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047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72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6801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810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2951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1979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5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- 2018-04-19 13:34:06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Même avec la meilleure des volontés, encore faut-il avoir les bons outils... Le laser lignes Quigo de Bosch est votre allié indispensable ! #BetterBePrepared *
Retrouvez le ici : https://t.co/dxozvKjPjH
* il vaut mieux être préparé https://t.co/m2iDFzNVbc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10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- 2018-04-16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sur notre magazine en ligne - All about DIY - comment réaliser une mangeoire pour oiseaux afin que leurs graines restent au sec même par mauvais temps : https://t.co/qwMWG6cala
#allaboutdiy #homemadebyyou https://t.co/S7sHYPGjHo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623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028D0-CEA5-4A8E-949D-85638D70D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36532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505A-A21E-449B-95DA-AE6D7505E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D8A4D0-B558-4A1C-917B-72D8D8355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935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375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244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878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9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971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956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0413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364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3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- 2018-04-13 11:00:51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01.04 au 31.05.2018, pour l'achat d'un produit avec batterie de la sélection, une 2ème batterie - de 36 V - d'une valeur de 149€ vous est offerte. Conditions et infos sur : https://t.co/cehVQN5TYa
#offre #batterie https://t.co/B7FRwnp5Rj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2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- 2018-04-12 10:57:47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Pour l'achat de l’EasyPrune, notre nouveau sécateur à assistance électrique avant le 30 avril 2018, bénéficiez de 50% remboursés contre remise de votre ancien sécateur. Conditions et infos sur : https://t.co/9e2E8POV49 #offre #jardinage https://t.co/9neGupGewP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156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C4B08-9387-4843-A997-D75877078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9339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7F1C-F719-4310-9AA3-831FDA12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42781-A61D-4750-A7FB-568D5C842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949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8596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85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723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473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665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708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4294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7160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8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- 2018-04-11 11:00:49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Que faire si la vidange du lave-linge ne fonctionne plus ? Ou si des guêpes ont installé leur nid dans le coffre du volet roulant ? 
Découvrez comment résoudre ces problèmes sur All about DIY : https://t.co/WyeOx96a2H
#allaboutdiy #homemadebyyou https://t.co/Fj2QNEVSWC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4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- 2018-04-09 13:39:56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Fabriquez un miroir design pour toute la famille.#HomeMadeByYou https://t.co/ALlNj7waUJ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51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35EFB-8C46-40E2-9472-23A849564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7287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B5E5C-8157-4C31-A518-D69DB745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9D00A5-D01D-4BA2-A094-661529F50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0696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7341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099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264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329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1608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2608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9598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7993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5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- 2018-04-06 11:00:48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Nos scies à lame NanoBlade Bosch ont été élues Produits de l’année 2018 ! * 
Retrouvez les ici : https://t.co/SOOjEFwIT5
* Étude en ligne réalisée par Nielsen/Quoty sur un total de 10.000 consommateurs en France, fin 2017 - https://t.co/JWJriApdM5
#HomeMadeByYou #bricolage #diy https://t.co/U02KsXWk0u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06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- 2018-04-04 11:00:51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28 mars au 30 juin 2018, pour un produit 18 V avec batterie acheté + 1€, un produit vous est offert parmi la sélection ! Conditions et infos sur : https://t.co/NzLoXutbPP #offre #PowerForAll https://t.co/qPDWUY8lT6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24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CAAE1-6577-4C36-B3A8-D9312ACD2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56821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2AD4-6D18-412C-8833-B0E0E251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CDF84-F7D4-41D4-B6C7-0430D51EF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367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4902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83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472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09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939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2112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7880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6948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4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- 2018-04-03 11:52:45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 si vous fabriquiez cette jolie lampe à base d'un panier vapeur, très facile à réaliser ? #HomeMadeByYou #DIY #bricolage https://t.co/aMzJaSedaB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162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439EA-9F86-4D2F-9A3A-D70ADBDA6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53587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3733-D86D-4771-8217-C37D3682A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B3DD4-A865-4B45-BCDF-1A79DB92EE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717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85135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1726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829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334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85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- 2018-04-30 12:28:59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Possible d'avoir un conseiller 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 07:50:58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1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@guilltes - 2018-04-30 12:16:05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Pas possible de leur transférer 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 11:40:50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8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@guilltes - 2018-04-29 11:33:51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Bjr @Bosch_bricolage, je viens de déballer ma tondeuse offerte pour Noel, j'ai voulu enregistrer l'ext. de garantie… https://t.co/UdTST9Afte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04/30/2018 08:04:20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6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@sghoeltzel - 2018-04-27 21:42:10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Merci, le problème a été résolu.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12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@supergnouf - 2018-04-27 09:06:40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L'inscription au site ne marchait pas. Hier soir si.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Pb résolu, désolé pour le dérangement.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61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@sghoeltzel - 2018-04-25 10:32:26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comment vous contacter en DM pour un retour de réparation dont je suis avisé qu'il a été… https://t.co/HrlEwQWsC9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04/26/2018 14:32:15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58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@supergnouf - 2018-04-24 22:17:41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 bosch, je viens d'acheter une tondeuse bosch (qui pour l'heure me donne entiere satisfacti… https://t.co/FYyE5t9DEA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04/26/2018 14:29:10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5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@aurelynx - 2018-04-20 08:16:54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@BoschGlobal D'accord, je vais faire cela. J'ignore si l'outil est encore sous garantie (moins de… https://t.co/ahfooNovbC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003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5567D-5E1B-4EDE-B16B-77E15DB10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46618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A3CEA-1837-44A8-9207-A167B5FB4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A8410-628E-4127-8D5A-FCA318DEB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559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99245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4061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770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908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9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@ShevAbam - 2018-04-19 12:03:08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relire : Test du télémètre laser BOSCH GLM 30 https://t.co/mRRfHMUtI5 #bosch #outillage @Bosch_bricolage https://t.co/TI9km0USqB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43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@nadlaptiote - 2018-04-19 11:15:19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 https://t.co/vJR9fh0FQ0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4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@GARNIER_Willy - 2018-04-18 10:37:18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@cedriclocqueneu @domo_blog @eedomus une intégration est elle prévue ?
J'ai une @Bosch_bricolage Indego Connect 100… https://t.co/Hlkv3uYoFX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0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@GARNIER_Willy - 2018-04-18 09:58:17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bon plan pour le robot tondeuse @Bosch_bricolage https://t.co/qi2oawHn8W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36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@nadlaptiote - 2018-04-17 19:37:07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ma table de salon en palette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1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@creolignum1 - 2018-04-15 11:06:02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voilà, print terminé, ça match parfaitement. @Bosch_Bricolage
#woodworker #woodworking… https://t.co/mC26pRVhHW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8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@GARNIER_Willy - 2018-04-09 07:51:20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@domo_blog Je confirme, première tonte de ma @Bosch_bricolage Indego Connect ce WE. Au Top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8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@ShevAbam - 2018-04-01 17:10:00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relire : Test du télémètre laser BOSCH GLM 30 https://t.co/mRRfHMUtI5 #bosch #outillage @Bosch_bricolage https://t.co/DWGfujHo6G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504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E8FDA-1A67-4D58-BB4A-10FF2ECE5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6180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BE36-56DF-4A95-923C-A9C4F09E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D193C-EABA-43AC-8501-75A989D4C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75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34205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5003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97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56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9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@ZoneOutillage - 2018-04-01 09:15:05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#Bosch dévoile ses nouvelles tondeuses #Rotak pour la saison jardin 2018 https://t.co/pCrpHVvvFO @Bosch_bricolage… https://t.co/W0YQtktygZ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85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2E71F-7446-439B-969A-451E03BF9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35351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A2337-E7F8-4E95-A6E6-D1E38B66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2F7231-B881-4A5E-A0E0-A21992CD2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7466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0EF49-F0AD-4735-BB82-60CACD849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DEEB4-5983-4670-A17E-20CCDE7BE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44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2E855-71A9-4330-802F-0E9DC92C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D81FC-0456-4590-88B8-5A8F00D20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651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AB0D6-41AD-48FA-ABDD-B2D9359D8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33151-E5F9-4EDE-A9E9-CC5A861D2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86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774</Words>
  <Application>Microsoft Office PowerPoint</Application>
  <PresentationFormat>On-screen Show (4:3)</PresentationFormat>
  <Paragraphs>276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Twitter</vt:lpstr>
      <vt:lpstr>Twitter Key Metrics Table | HG-France</vt:lpstr>
      <vt:lpstr>Twitter Followers Total | HG-France</vt:lpstr>
      <vt:lpstr>Twitter Own Tweets Table | HG-France - 1 of 6</vt:lpstr>
      <vt:lpstr>Twitter Own Tweets Table | HG-France - 2 of 6</vt:lpstr>
      <vt:lpstr>Twitter Own Tweets Table | HG-France - 3 of 6</vt:lpstr>
      <vt:lpstr>Twitter Own Tweets Table | HG-France - 4 of 6</vt:lpstr>
      <vt:lpstr>Twitter Own Tweets Table | HG-France - 5 of 6</vt:lpstr>
      <vt:lpstr>Twitter Own Tweets Table | HG-France - 6 of 6</vt:lpstr>
      <vt:lpstr>Twitter Mentions Table | HG-France - 1 of 3</vt:lpstr>
      <vt:lpstr>Twitter Mentions Table | HG-France - 2 of 3</vt:lpstr>
      <vt:lpstr>Twitter Mentions Table | HG-France - 3 of 3</vt:lpstr>
      <vt:lpstr>Twitter Response Times Distribution | HG-France</vt:lpstr>
      <vt:lpstr>Twitter Response Times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2018-06-13T21:41:15Z</dcterms:created>
  <dcterms:modified xsi:type="dcterms:W3CDTF">2018-06-13T21:41:37Z</dcterms:modified>
</cp:coreProperties>
</file>