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4">
                  <c:v>10051</c:v>
                </c:pt>
                <c:pt idx="5">
                  <c:v>10044</c:v>
                </c:pt>
                <c:pt idx="6">
                  <c:v>10040</c:v>
                </c:pt>
                <c:pt idx="7">
                  <c:v>10029</c:v>
                </c:pt>
                <c:pt idx="8">
                  <c:v>10043</c:v>
                </c:pt>
                <c:pt idx="9">
                  <c:v>10037</c:v>
                </c:pt>
                <c:pt idx="10">
                  <c:v>10032</c:v>
                </c:pt>
                <c:pt idx="11">
                  <c:v>10026</c:v>
                </c:pt>
                <c:pt idx="12">
                  <c:v>10036</c:v>
                </c:pt>
                <c:pt idx="13">
                  <c:v>10040</c:v>
                </c:pt>
                <c:pt idx="14">
                  <c:v>10035</c:v>
                </c:pt>
                <c:pt idx="15">
                  <c:v>10040</c:v>
                </c:pt>
                <c:pt idx="16">
                  <c:v>10044</c:v>
                </c:pt>
                <c:pt idx="17">
                  <c:v>10042</c:v>
                </c:pt>
                <c:pt idx="18">
                  <c:v>10043</c:v>
                </c:pt>
                <c:pt idx="19">
                  <c:v>10043</c:v>
                </c:pt>
                <c:pt idx="20">
                  <c:v>10047</c:v>
                </c:pt>
                <c:pt idx="21">
                  <c:v>10046</c:v>
                </c:pt>
                <c:pt idx="22">
                  <c:v>10046</c:v>
                </c:pt>
                <c:pt idx="23">
                  <c:v>10051</c:v>
                </c:pt>
                <c:pt idx="24">
                  <c:v>10051</c:v>
                </c:pt>
                <c:pt idx="25">
                  <c:v>10051</c:v>
                </c:pt>
                <c:pt idx="26">
                  <c:v>10055</c:v>
                </c:pt>
                <c:pt idx="27">
                  <c:v>10055</c:v>
                </c:pt>
                <c:pt idx="28">
                  <c:v>10052</c:v>
                </c:pt>
                <c:pt idx="29">
                  <c:v>10052</c:v>
                </c:pt>
                <c:pt idx="30">
                  <c:v>10052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B6-46F5-A4FE-6B6AB6395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37640"/>
        <c:axId val="340642232"/>
      </c:lineChart>
      <c:dateAx>
        <c:axId val="34063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2232"/>
        <c:crosses val="autoZero"/>
        <c:auto val="1"/>
        <c:lblOffset val="100"/>
        <c:baseTimeUnit val="days"/>
      </c:dateAx>
      <c:valAx>
        <c:axId val="34064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EE-469E-AE0D-4B61DBFA22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EE-469E-AE0D-4B61DBFA22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EE-469E-AE0D-4B61DBFA22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EE-469E-AE0D-4B61DBFA22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EE-469E-AE0D-4B61DBFA2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36808"/>
        <c:axId val="395843696"/>
      </c:barChart>
      <c:catAx>
        <c:axId val="39583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43696"/>
        <c:crosses val="autoZero"/>
        <c:auto val="1"/>
        <c:lblAlgn val="ctr"/>
        <c:lblOffset val="100"/>
        <c:noMultiLvlLbl val="0"/>
      </c:catAx>
      <c:valAx>
        <c:axId val="39584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69-460C-9479-2A334DF11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45664"/>
        <c:axId val="395842712"/>
      </c:barChart>
      <c:catAx>
        <c:axId val="39584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42712"/>
        <c:crosses val="autoZero"/>
        <c:auto val="1"/>
        <c:lblAlgn val="ctr"/>
        <c:lblOffset val="100"/>
        <c:noMultiLvlLbl val="0"/>
      </c:catAx>
      <c:valAx>
        <c:axId val="39584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EB685-B5F5-4B67-99C3-949A38386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8BCB9F-4959-4EBD-92EF-0CA48932F3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796476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BDC29-33C7-464A-82E4-4AEF181EF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6B1A3-F0F6-4F5E-ADD2-2D3F139AD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034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9345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38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918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089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610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56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31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506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957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720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974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287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00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763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70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663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80E0D-FAEC-4CBA-BE70-6FA958C25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04/01/2018 - 04/26/2018</a:t>
            </a:r>
          </a:p>
        </p:txBody>
      </p:sp>
    </p:spTree>
    <p:extLst>
      <p:ext uri="{BB962C8B-B14F-4D97-AF65-F5344CB8AC3E}">
        <p14:creationId xmlns:p14="http://schemas.microsoft.com/office/powerpoint/2010/main" val="272295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9948E-32B6-49CB-B145-6E8A09B0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17C78-BC65-4C96-9AF6-52A0D5094E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583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0483C-5CB1-44E2-B373-804F4B98A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D20BC-0F33-4793-9F30-0C5029D3A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6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1ADF-0BBD-41CD-8127-E664121C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AB8F4-D330-4930-917C-1ECC833C8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11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967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03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2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920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2308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2255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2414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868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7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- 2018-03-29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Les étagères classiques peuvent parfois manquer d'originalité. Découvrez sur notre magazine en ligne All About DIY 3 idées pour installer des étagères originales : https://t.co/KVw4244xWP
On se ferait bien un petit #shelfie ? #HomeMadeByYou #AllAboutDIY https://t.co/ngWJodEKox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3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- 2018-03-28 17:01:38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Pour l'achat d'une tondeuse filaire de la sélection entre le 28.03.2018 et le 31.05.2018, bénéficiez jusqu'à 80€ de remboursés. Conditions et infos sur : https://t.co/31H4B1Dlvz #offre #jardinage https://t.co/TaFd57XL1T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48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79E03-60A5-4B95-AA7B-578362B6C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912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44FB-3340-444B-8025-F4AF4403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5A0F3-0900-4E92-9698-6DD2CBFD8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161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9605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655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51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898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98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7141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5710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8569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97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- 2018-03-26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Qu’il soit pastel, jade ou profond… le vert s’invite dans toutes les pièces de la maison !
Qui ici a déjà adopté cette couleur tendance rafraîchissante pour son intérieur ?
#HomeMadeByYou #déco #DIY #bricolage #MettezVousAuVert https://t.co/uzjznJiiF8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91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- 2018-03-25 00:00:41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Qui perd 1h de repos avec l’heure d’été, gagne 1h de brico dans la soirée ! Comment allez-vous profiter des jours plus longs cette saison ?
#ChangementDHeure #HomeMadeByYou #bricolage #déco #DIY https://t.co/qs0rmVpUa4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822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9A8DF-D162-4824-A8FB-696BE5998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8017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B24A-EABC-4D62-AF39-02A92F4A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C36D9-6B87-4EE8-9BC1-63A23D89B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45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7477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578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9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84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3966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4866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2870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755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4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- 2018-03-23 10:09:41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Fabriquez ce vase original et design pour y mettre vos plus jolies fleurs et mettre un peu de couleurs dans votre maison. #HomeMadeByYou https://t.co/C7FmexG9PN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5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- 2018-03-21 11:01:04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 jardin d'herbes aromatiques vous permet d'avoir de quoi agrémenter vos plats toute l'année. Découvrez plusieurs conseils pour en créer un sur notre magazine en ligne All About DIY : https://t.co/YD43aFZw7R
#HomeMadeByYou #AllAboutDIY https://t.co/wwCOAba858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628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89BE7-FB27-4DB6-9E19-634A09750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0269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A9C8-13B7-4ECB-BDF6-56DA75AC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94365-6459-46C7-81E0-F626EF4CE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640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603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105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38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97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1051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0210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4503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726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7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- 2018-03-20 11:00:59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si nous "potagions" un peu ensemble ?
En ce 1er jour du printemps, qu'avez-vous prévu de semer dans votre potager ?
#HomeMadeByYou #jardin #DIY https://t.co/fv1SMVuKVe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9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- 2018-03-19 11:00:56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Pour l'achat de notre nouveau sécateur à assistance électrique - l'EasyPrune - avant le 30 avril 2018, profitez de notre prime à la casse et bénéficiez de 50% remboursés contre remise de votre ancien sécateur. Conditions et infos sur : https://t.co/9e2E8POV49
#offre #EasyPrune https://t.co/qA90D10Ofk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36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D05EE-FFFA-4158-BB9E-F2D5E479F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03313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7875-42AC-4D3F-8A54-A1112755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43EC1-F31C-423D-ADA7-148A259DA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106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621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577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86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320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966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6225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6121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141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- 2018-03-16 11:00:58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Une pile de livres s’entasse dans votre salon comme une montagne ?
C’est le moment de réaliser une bibliothèque sur-mesure !
Montrez-nous vos plus belles étagères.
#HomeMadeByYou #SalonDuLivre #DIY #bricolage #bibliothèque #livres https://t.co/NeiCCZgjU2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- 2018-03-15 11:00:59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Vous voulez fabriquer une table design ? Des idées pour accrocher vos cadres ? Apprendre toutes les astuces lorsque vous utilisez une perceuse ? Jetez alors un coup d’œil à notre nouveau magazine en ligne All about DIY : https://t.co/ppiNlbcVvY.
#HomeMadeByYou #AllAboutDIY https://t.co/cpxLHJrguB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581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23D85-DEB4-4950-B318-08783B2CE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8168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7D95-8F53-4723-9228-8C398DB7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A62B8-5256-4A45-A0A2-ABDAB2773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41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7850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90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308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868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9895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3554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888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011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4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- 2018-03-14 17:50:01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Il recommence à faire beau ! Pour ne pas en profiter pour nettoyer un peu son jardin ?
Avec notre broyeur AXT, aux Jardins Suspendus de Vincennes.
#jardin #avantaprès #broyeur https://t.co/gPjLgAbNWF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- 2018-03-14 13:34:48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comment réaliser un dessous de plat minimaliste et simple à fabriquer. #HomeMadeByYou #bricolage #DIY https://t.co/P5CBx3kZ2X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7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9D9BC-2462-419A-9946-273CF25B2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4402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D733-8D01-490E-A4F4-B8AF7BA65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AF73B-0823-4B48-B58D-4F8CB4D81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972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0116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242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89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87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609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3682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2007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2100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80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- 2018-03-12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Détendez-vous, Bosch s’occupe de tout ! Du 1er mars au 30 juin 2018, profitez de l'installation à domicile de votre tondeuse-robot Indego pour 99€ seulement. 
Conditions et infos sur : https://t.co/79RxhTHEs7
#offre #jardinage #Indego #ODR https://t.co/uZcqnCnvSa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2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- 2018-03-08 11:00:55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Chère(s) bricoleuse(s), quel est le projet dont vous avez été la plus fière(s) de réaliser ? Toute seule ou à plusieurs ?
#HomeMadeByYou #JourneedelaFemme #DIY #bricolage #déco https://t.co/Yd35OaadZ3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59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9DEAC-DE07-49BF-8322-4FD197E7D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57161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C570-EC40-4780-9514-0DD2C673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FD64C-8B32-406D-B0C8-97C6DAFFB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130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5273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61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099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150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163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7853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4613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5133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9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- 2018-03-05 13:32:43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Fabriquez de vos propres mains un vase original pour vos fleurs. #HomeMadeByYou #DIY #bricolage #jardin #fleurs https://t.co/xERLTuBci5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1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- 2018-03-04 11:00:36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Dire à votre grand-mère que vous l’aimez, c’est bien. Avec un cadeau personnalisé, c’est encore mieux ! Montrez-nous les plus belles créations pour la fête des grands-mères.
#HomeMadeByYou #DIY #bricolage #GrandMere #Mamie https://t.co/zT9P09E8R6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86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81D16-5C6D-4FC8-91AD-FA5CB44E5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58490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6532-F12D-4AB4-B3CC-735230BE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A5B55-FF6C-406A-ACDF-F141C150A1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652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106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22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970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6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386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580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548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0717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55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- 2018-03-01 11:00:52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Savez-vous qu'aujourd'hui c'est la journée internationale du compliment ? #HomeMadeByYou #JourneeDuCompliment https://t.co/t4BqDuT300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21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3005B-98EA-4261-934C-BAC5A44E2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4807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26A8-D91F-4677-AC95-DDD26AE9F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559D9-D68C-49C4-8EE0-75F8F8CE3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722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549606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886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543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417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0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</a:t>
                      </a:r>
                      <a:r>
                        <a:rPr lang="fr-FR" sz="1000"/>
                        <a:t> was mentioned by </a:t>
                      </a:r>
                      <a:r>
                        <a:rPr lang="fr-FR" sz="1000" b="1"/>
                        <a:t> @ladomopourtous - 2018-03-25 19:46:43 </a:t>
                      </a:r>
                      <a:r>
                        <a:rPr lang="fr-FR" sz="1000"/>
                        <a:t>
 Changement d'heure, le soleil revient ? Il va falloir nettoyer sa terrasse grâce à @Bosch_bricolage et son nettoyeu… https://t.co/ODG207i06h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</a:t>
                      </a:r>
                      <a:r>
                        <a:rPr lang="fr-FR" sz="1000"/>
                        <a:t> was mentioned by </a:t>
                      </a:r>
                      <a:r>
                        <a:rPr lang="fr-FR" sz="1000" b="1"/>
                        <a:t> @sandrine6318 - 2018-03-23 10:26:18 </a:t>
                      </a:r>
                      <a:r>
                        <a:rPr lang="fr-FR" sz="1000"/>
                        <a:t>
 @Bosch_bricolage J'ai semée des petits pois, il y a déjà quelques jours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6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</a:t>
                      </a:r>
                      <a:r>
                        <a:rPr lang="fr-FR" sz="1000"/>
                        <a:t> was mentioned by </a:t>
                      </a:r>
                      <a:r>
                        <a:rPr lang="fr-FR" sz="1000" b="1"/>
                        <a:t> @Marmouzets - 2018-03-17 09:22:21 </a:t>
                      </a:r>
                      <a:r>
                        <a:rPr lang="fr-FR" sz="1000"/>
                        <a:t>
 @TilltheCat @Bosch_bricolage Ha ok ! Je pensais à un black&amp;amp;decker ! Je note et je vais voir le tien, merci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6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@Bosch_bricolage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@TilltheCat - 2018-03-17 09:21:07 </a:t>
                      </a:r>
                      <a:r>
                        <a:rPr lang="en-US" sz="1000"/>
                        <a:t>
 @Marmouzets hein ? C'est un 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7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@Bosch_bricolage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@astucedeco - 2018-03-16 16:45:06 </a:t>
                      </a:r>
                      <a:r>
                        <a:rPr lang="en-US" sz="1000"/>
                        <a:t>
 #FF @Bosch_bricolage @LFDBatiment @emmaolju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8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</a:t>
                      </a:r>
                      <a:r>
                        <a:rPr lang="fr-FR" sz="1000"/>
                        <a:t> was mentioned by </a:t>
                      </a:r>
                      <a:r>
                        <a:rPr lang="fr-FR" sz="1000" b="1"/>
                        <a:t> @BachiniAldo - 2018-03-13 18:24:05 </a:t>
                      </a:r>
                      <a:r>
                        <a:rPr lang="fr-FR" sz="1000"/>
                        <a:t>
 @Bosch_bricolage C'est très gentil de votre part.😘😘😘😘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03/15/2018 18:21:42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@Bosch_bricolage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@BachiniAldo - 2018-03-13 18:22:35 </a:t>
                      </a:r>
                      <a:r>
                        <a:rPr lang="en-US" sz="1000"/>
                        <a:t>
 @Bosch_bricolage 😂😂😂😂😂😂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03/15/2018 18:21:42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71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@Bosch_bricolage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@ladomopourtous - 2018-03-12 12:46:34 </a:t>
                      </a:r>
                      <a:r>
                        <a:rPr lang="en-US" sz="1000"/>
                        <a:t>
 Test Camera Inspection @Bosch_bricolage https://t.co/tIrAZomeuI via @ladomopourtous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4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@Bosch_bricolage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@ladomopourtous - 2018-03-12 12:44:53 </a:t>
                      </a:r>
                      <a:r>
                        <a:rPr lang="en-US" sz="1000"/>
                        <a:t>
 Test UniversalDetect detecteur @Bosch_bricolage https://t.co/vmpVQRNVln via @ladomopourtous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01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</a:t>
                      </a:r>
                      <a:r>
                        <a:rPr lang="fr-FR" sz="1000"/>
                        <a:t> was mentioned by </a:t>
                      </a:r>
                      <a:r>
                        <a:rPr lang="fr-FR" sz="1000" b="1"/>
                        <a:t> @Arnaudc70 - 2018-03-08 21:59:54 </a:t>
                      </a:r>
                      <a:r>
                        <a:rPr lang="fr-FR" sz="1000"/>
                        <a:t>
 @Bosch_bricolage Ma maison en famille à 98 % 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85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ACFB3-8E31-4114-9088-D0ECED399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59590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49BF3-3240-4BC0-87A8-6AEB610D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A4059-1763-4558-A46B-388791023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151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E9A01-5AE3-492A-89F7-ADD7C9D7C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B79B1-4F11-43CC-93D0-F417C75CA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49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8E75-BD7F-4F58-ACD3-576FAF70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ED655F-FD4D-4FB7-B179-DFE71FCED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49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AB45B-26AD-4CD1-A1CC-4EC7CAD4C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99A8A-BF2A-41C8-B8D5-EA2A5758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39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777</Words>
  <Application>Microsoft Office PowerPoint</Application>
  <PresentationFormat>On-screen Show (4:3)</PresentationFormat>
  <Paragraphs>313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Twitter</vt:lpstr>
      <vt:lpstr>Twitter Key Metrics Table | HG-France</vt:lpstr>
      <vt:lpstr>Twitter Followers Total | HG-France</vt:lpstr>
      <vt:lpstr>Twitter Own Tweets Table | HG-France - 1 of 9</vt:lpstr>
      <vt:lpstr>Twitter Own Tweets Table | HG-France - 2 of 9</vt:lpstr>
      <vt:lpstr>Twitter Own Tweets Table | HG-France - 3 of 9</vt:lpstr>
      <vt:lpstr>Twitter Own Tweets Table | HG-France - 4 of 9</vt:lpstr>
      <vt:lpstr>Twitter Own Tweets Table | HG-France - 5 of 9</vt:lpstr>
      <vt:lpstr>Twitter Own Tweets Table | HG-France - 6 of 9</vt:lpstr>
      <vt:lpstr>Twitter Own Tweets Table | HG-France - 7 of 9</vt:lpstr>
      <vt:lpstr>Twitter Own Tweets Table | HG-France - 8 of 9</vt:lpstr>
      <vt:lpstr>Twitter Own Tweets Table | HG-France - 9 of 9</vt:lpstr>
      <vt:lpstr>Twitter Mentions Table | HG-France</vt:lpstr>
      <vt:lpstr>Twitter Response Times Distribution | HG-France</vt:lpstr>
      <vt:lpstr>Twitter Response Times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2018-06-13T21:37:17Z</dcterms:created>
  <dcterms:modified xsi:type="dcterms:W3CDTF">2018-06-13T21:37:40Z</dcterms:modified>
</cp:coreProperties>
</file>