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@Bosch_bricolage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4">
                  <c:v>10051</c:v>
                </c:pt>
                <c:pt idx="5">
                  <c:v>10044</c:v>
                </c:pt>
                <c:pt idx="6">
                  <c:v>10040</c:v>
                </c:pt>
                <c:pt idx="7">
                  <c:v>10029</c:v>
                </c:pt>
                <c:pt idx="8">
                  <c:v>10043</c:v>
                </c:pt>
                <c:pt idx="9">
                  <c:v>10037</c:v>
                </c:pt>
                <c:pt idx="10">
                  <c:v>10032</c:v>
                </c:pt>
                <c:pt idx="11">
                  <c:v>10026</c:v>
                </c:pt>
                <c:pt idx="12">
                  <c:v>10036</c:v>
                </c:pt>
                <c:pt idx="13">
                  <c:v>10040</c:v>
                </c:pt>
                <c:pt idx="14">
                  <c:v>10035</c:v>
                </c:pt>
                <c:pt idx="15">
                  <c:v>10040</c:v>
                </c:pt>
                <c:pt idx="16">
                  <c:v>10044</c:v>
                </c:pt>
                <c:pt idx="17">
                  <c:v>10042</c:v>
                </c:pt>
                <c:pt idx="18">
                  <c:v>10043</c:v>
                </c:pt>
                <c:pt idx="19">
                  <c:v>10043</c:v>
                </c:pt>
                <c:pt idx="20">
                  <c:v>10047</c:v>
                </c:pt>
                <c:pt idx="21">
                  <c:v>10046</c:v>
                </c:pt>
                <c:pt idx="22">
                  <c:v>10046</c:v>
                </c:pt>
                <c:pt idx="23">
                  <c:v>10051</c:v>
                </c:pt>
                <c:pt idx="24">
                  <c:v>10051</c:v>
                </c:pt>
                <c:pt idx="25">
                  <c:v>10051</c:v>
                </c:pt>
                <c:pt idx="26">
                  <c:v>10055</c:v>
                </c:pt>
                <c:pt idx="27">
                  <c:v>10055</c:v>
                </c:pt>
                <c:pt idx="28">
                  <c:v>10052</c:v>
                </c:pt>
                <c:pt idx="29">
                  <c:v>10052</c:v>
                </c:pt>
                <c:pt idx="30">
                  <c:v>10052</c:v>
                </c:pt>
                <c:pt idx="31">
                  <c:v>10052</c:v>
                </c:pt>
                <c:pt idx="32">
                  <c:v>10052</c:v>
                </c:pt>
                <c:pt idx="33">
                  <c:v>10054</c:v>
                </c:pt>
                <c:pt idx="34">
                  <c:v>10055</c:v>
                </c:pt>
                <c:pt idx="35">
                  <c:v>10045</c:v>
                </c:pt>
                <c:pt idx="36">
                  <c:v>10049</c:v>
                </c:pt>
                <c:pt idx="37">
                  <c:v>10051</c:v>
                </c:pt>
                <c:pt idx="38">
                  <c:v>10051</c:v>
                </c:pt>
                <c:pt idx="39">
                  <c:v>10046</c:v>
                </c:pt>
                <c:pt idx="40">
                  <c:v>10052</c:v>
                </c:pt>
                <c:pt idx="41">
                  <c:v>10054</c:v>
                </c:pt>
                <c:pt idx="42">
                  <c:v>10059</c:v>
                </c:pt>
                <c:pt idx="43">
                  <c:v>10056</c:v>
                </c:pt>
                <c:pt idx="44">
                  <c:v>10060</c:v>
                </c:pt>
                <c:pt idx="45">
                  <c:v>10054</c:v>
                </c:pt>
                <c:pt idx="46">
                  <c:v>10056</c:v>
                </c:pt>
                <c:pt idx="47">
                  <c:v>10053</c:v>
                </c:pt>
                <c:pt idx="48">
                  <c:v>10055</c:v>
                </c:pt>
                <c:pt idx="49">
                  <c:v>10054</c:v>
                </c:pt>
                <c:pt idx="50">
                  <c:v>10050</c:v>
                </c:pt>
                <c:pt idx="51">
                  <c:v>10046</c:v>
                </c:pt>
                <c:pt idx="52">
                  <c:v>10044</c:v>
                </c:pt>
                <c:pt idx="53">
                  <c:v>10049</c:v>
                </c:pt>
                <c:pt idx="54">
                  <c:v>10046</c:v>
                </c:pt>
                <c:pt idx="55">
                  <c:v>10054</c:v>
                </c:pt>
                <c:pt idx="56">
                  <c:v>10053</c:v>
                </c:pt>
                <c:pt idx="57">
                  <c:v>10050</c:v>
                </c:pt>
                <c:pt idx="58">
                  <c:v>10052</c:v>
                </c:pt>
                <c:pt idx="59">
                  <c:v>10048</c:v>
                </c:pt>
                <c:pt idx="60">
                  <c:v>10058</c:v>
                </c:pt>
                <c:pt idx="61">
                  <c:v>10057</c:v>
                </c:pt>
                <c:pt idx="62">
                  <c:v>10057</c:v>
                </c:pt>
                <c:pt idx="63">
                  <c:v>10058</c:v>
                </c:pt>
                <c:pt idx="64">
                  <c:v>10057</c:v>
                </c:pt>
                <c:pt idx="65">
                  <c:v>10056</c:v>
                </c:pt>
                <c:pt idx="66">
                  <c:v>10055</c:v>
                </c:pt>
                <c:pt idx="67">
                  <c:v>10051</c:v>
                </c:pt>
                <c:pt idx="68">
                  <c:v>10050</c:v>
                </c:pt>
                <c:pt idx="69">
                  <c:v>10051</c:v>
                </c:pt>
                <c:pt idx="70">
                  <c:v>10049</c:v>
                </c:pt>
                <c:pt idx="71">
                  <c:v>10052</c:v>
                </c:pt>
                <c:pt idx="72">
                  <c:v>10055</c:v>
                </c:pt>
                <c:pt idx="73">
                  <c:v>10053</c:v>
                </c:pt>
                <c:pt idx="74">
                  <c:v>10056</c:v>
                </c:pt>
                <c:pt idx="75">
                  <c:v>10056</c:v>
                </c:pt>
                <c:pt idx="76">
                  <c:v>10058</c:v>
                </c:pt>
                <c:pt idx="77">
                  <c:v>10055</c:v>
                </c:pt>
                <c:pt idx="78">
                  <c:v>10055</c:v>
                </c:pt>
                <c:pt idx="79">
                  <c:v>10055</c:v>
                </c:pt>
                <c:pt idx="80">
                  <c:v>10057</c:v>
                </c:pt>
                <c:pt idx="81">
                  <c:v>10057</c:v>
                </c:pt>
                <c:pt idx="82">
                  <c:v>10061</c:v>
                </c:pt>
                <c:pt idx="83">
                  <c:v>10064</c:v>
                </c:pt>
                <c:pt idx="84">
                  <c:v>10064</c:v>
                </c:pt>
                <c:pt idx="85">
                  <c:v>10051</c:v>
                </c:pt>
                <c:pt idx="86">
                  <c:v>10050</c:v>
                </c:pt>
                <c:pt idx="87">
                  <c:v>10050</c:v>
                </c:pt>
                <c:pt idx="88">
                  <c:v>10051</c:v>
                </c:pt>
                <c:pt idx="89">
                  <c:v>10054</c:v>
                </c:pt>
                <c:pt idx="90">
                  <c:v>10051</c:v>
                </c:pt>
                <c:pt idx="91">
                  <c:v>10045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CC-4994-86FA-3115E55A2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925912"/>
        <c:axId val="344922632"/>
      </c:lineChart>
      <c:dateAx>
        <c:axId val="344925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922632"/>
        <c:crosses val="autoZero"/>
        <c:auto val="1"/>
        <c:lblOffset val="100"/>
        <c:baseTimeUnit val="days"/>
      </c:dateAx>
      <c:valAx>
        <c:axId val="34492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92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C2-42D7-BB1E-C82A05CCFB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C2-42D7-BB1E-C82A05CCFB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C2-42D7-BB1E-C82A05CCFB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C2-42D7-BB1E-C82A05CCFB3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@Bosch_bricolage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C2-42D7-BB1E-C82A05CCFB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320248"/>
        <c:axId val="421315984"/>
      </c:barChart>
      <c:catAx>
        <c:axId val="42132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15984"/>
        <c:crosses val="autoZero"/>
        <c:auto val="1"/>
        <c:lblAlgn val="ctr"/>
        <c:lblOffset val="100"/>
        <c:noMultiLvlLbl val="0"/>
      </c:catAx>
      <c:valAx>
        <c:axId val="42131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2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@Bosch_bricolage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F4-4B9A-9710-61935A948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330416"/>
        <c:axId val="421330744"/>
      </c:barChart>
      <c:catAx>
        <c:axId val="42133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30744"/>
        <c:crosses val="autoZero"/>
        <c:auto val="1"/>
        <c:lblAlgn val="ctr"/>
        <c:lblOffset val="100"/>
        <c:noMultiLvlLbl val="0"/>
      </c:catAx>
      <c:valAx>
        <c:axId val="42133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3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93303-65B2-4DA4-9D24-F0667D18AD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BCE64C-70EE-4E67-B31A-5B0D184752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696019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4EDB7-34A3-468A-B6BA-D2EECAB1C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HG-France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CCA65A-40BA-49BA-B691-02A73D131A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1884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6845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8122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1375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530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9984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7062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8697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3593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1540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1384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1197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107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048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5793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2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@Bosch_bricolage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087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B38C7-2BE2-4273-B8E1-2A8497CAD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04/01/2018 - 04/26/2018</a:t>
            </a:r>
          </a:p>
        </p:txBody>
      </p:sp>
    </p:spTree>
    <p:extLst>
      <p:ext uri="{BB962C8B-B14F-4D97-AF65-F5344CB8AC3E}">
        <p14:creationId xmlns:p14="http://schemas.microsoft.com/office/powerpoint/2010/main" val="321130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C95B-8E40-4E49-B088-7F2F1E6A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A169BD-E881-4983-9641-8DDAB82E5D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6851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540FD-1429-4921-A655-6102CA828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0452F-FDE0-4016-887A-1898105D1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078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71927-4738-472F-B42D-A3F6A0DED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B68ACE-614E-4776-B3C4-EA35F9FEF6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9252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98283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917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253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087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43413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70065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2386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1835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019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- 2018-05-31 10:12:29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notre stand, nos nouveautés et nos ateliers au salon @jardinsjardin aux Tuileries - stand B60 allée du Sanglier. #jardin #bosch #jardinage #DIY #plantes https://t.co/rcLUICeo3w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58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- 2018-05-25 17:13:16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Au @TechShop_Ivry avec les Makers du @Technistub qui préparent le Robot Fight au @VivaTech. Allez admirer le résultat demain au salon ! https://t.co/8j15FAawPT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81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7B771-F341-46AB-93EA-2F7892AA2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07144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251DF-91F5-4BBF-BFE6-0B035941C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45EA0-26F2-4432-98AF-D1A40F7646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0672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9871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574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205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757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0985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68321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6146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1022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07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- 2018-05-25 14:49:27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Obtenez des surfaces impeccables avec le GlassVAC, le nettoyeur de vitres avec :
- la technologie innovante des essuie-glaces Bosch,
- une utilisation 360° pour nettoyer vitres, miroirs, cabines de douche, voitures ou sol.
Plus d’infos : https://t.co/J2ccM32PK5
#HomeMadeByYou https://t.co/UaR72mTsRy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40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- 2018-05-25 13:23:53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Réalisez simplement un porte miroir pour éviter que votre miroir ne tombe à chaque fois dans la salle de bain ! #HomeMadeByYou #bricolage #DIY https://t.co/fxqNXkCrwu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50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4495F-3A7C-4094-A37D-241BCA899C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96259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07CC8-1873-4D61-A755-C99038F4F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28869-05E0-4327-A227-FD0D36EAB5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247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0318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636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732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2657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9911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870858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8491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5107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68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- 2018-05-23 11:00:53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l'AdvancedGrind 18, notre nouvelle meuleuse angulaire sans-fil. Particulièrement maniable, elle vous accompagne dans de nombreux projets : https://t.co/ytLvXTHk44 #HomeMadeByYou #bricolage #DIY https://t.co/cOgewypqeJ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6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- 2018-05-18 11:00:57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notre nouveau nettoyeur haute pression, l’EasyAquatak 100 avec le pistolet 360° - pour un nettoyage rapide et sans effort ! #nettoyeur #HomeMadeByYou
Pour en savoir plus : https://t.co/oiNHmQjUWL https://t.co/OasngExqTk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36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8CB7F-347A-4E02-A5E8-38A755AE5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76877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7AA96-3B5C-42F1-801C-2E9397787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A9B10-B873-4C31-A622-5E1F839433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9293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9150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77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9736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1247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6403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78709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90140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3276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6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- 2018-05-16 13:27:31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Et pourquoi ne pas fabriquer une jardinière pour vos plantes ? Retrouvez le tutoriel détaillé sur notre magazine en ligne All about DIY : 
https://t.co/nzSJ9KMZ7L #HomeMadeByYou #jardin #bricolage #DIY https://t.co/JgYs5TmLlZ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03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- 2018-05-15 10:48:48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comment réaliser simplement une lampe en bois #HomeMadeByYou #bricolage #DIY #lampe https://t.co/nRQwh4JN8v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33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A16FA-D95B-4628-9DC1-D93F58802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16830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BBDD5-3EA7-4C92-AB34-441F8AEC2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560AF5-BDD6-4422-9EB2-18BC5DD66F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3530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6156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7316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4256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579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06707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75093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4213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1982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11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- 2018-05-14 11:00:49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sur notre magazine en ligne - All about DIY - comment créer une suspension originale pour vos plantes vertes : https://t.co/M3DQHYXTxb
#HomeMadeByYou #AaDIY #plantesvertes #bricolage #DIY https://t.co/477TyaGFlY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1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- 2018-05-09 11:00:49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Depuis 15 ans, elle est le compagnon idéal de tous vos projets... La visseuse polyvalente sans fil IXO revient cette année dans une édition limitée - toute de noir et or vêtue. Retrouvez son histoire ici : https://t.co/TK7gB3D9fc #IXO #anniversaire https://t.co/E1P3bLOxdC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185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BDBEA-1866-4D12-85AF-F79887F49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34701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5EADE-37D5-444D-8A2E-833E2CD41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A3D05-C58B-4D51-9CAE-199C9A98F5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2786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3782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439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9610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632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3914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5227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70202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1632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8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- 2018-05-05 11:17:40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Venez nous rendre visite sur la @foiredeparis ! Ateliers de bricolage et produits en promo sur le stand #HomeMadeByYou https://t.co/bAlZRnm3nw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15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- 2018-05-04 11:00:47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sur notre magazine en ligne - All about DIY - comment fabriquer votre propre commode vintage : https://t.co/55Zj2mIw7L #HomeMadeByYou #AaDIY #DIY #relooking #bricolage https://t.co/4AOCkx6SZi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655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0B091-82C7-452B-B0A2-52FAAA948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46290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CC39F-C81A-4E26-9B94-00F7E9129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40A4B7-3501-4F44-A39E-ACE893965D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14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15044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2471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6837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7685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83550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58492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75863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1181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17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- 2018-05-02 11:25:44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Grâce à la fonction ProSilence des tondeuses AdvancedRotak, le niveau sonore est réduit jusqu’à 75 %. 
Profitez également de 50€ ou de 80€ remboursés pour l'achat de l'une d'entre elles jusqu'au 31.05.2018. Conditions et infos sur : https://t.co/31H4B1Dlvz 
#HomeMadeByYou https://t.co/2UkGhPReV4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30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- 2018-04-26 16:40:19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Réalisez une table de bistro originale en noir et blanc entièrement faite maison. #HomeMadeByYou #DIY #bricolage https://t.co/qcwJiZH76l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437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D4200-9CD7-42DC-9727-6B399E1C1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73314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3F959-3821-4AC9-B56B-04F949BA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E6828-C4EC-439F-BC97-6B3B37A20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8214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09450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6155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5191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686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98487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86225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62934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7618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04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- 2018-04-20 11:37:27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Réalisez votre propre table basse avec des bouteilles pour un rendu original et décalé. #HomeMadeByYou #DIY #bricolage https://t.co/f5a4DG2QWa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07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- 2018-04-19 13:34:06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Même avec la meilleure des volontés, encore faut-il avoir les bons outils... Le laser lignes Quigo de Bosch est votre allié indispensable ! #BetterBePrepared *
Retrouvez le ici : https://t.co/dxozvKjPjH
* il vaut mieux être préparé https://t.co/m2iDFzNVbc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103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66112-985A-469F-9D9C-ABA4DCDBA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49992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F0A3A-4EA4-4388-8FEA-CFC539C66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AF3086-5C20-4F74-93A8-EE251ADC93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3103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6901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2183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087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1471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37587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2632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29791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7284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12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- 2018-04-16 11:00:53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Découvrez sur notre magazine en ligne - All about DIY - comment réaliser une mangeoire pour oiseaux afin que leurs graines restent au sec même par mauvais temps : https://t.co/qwMWG6cala
#allaboutdiy #homemadebyyou https://t.co/S7sHYPGjHo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41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- 2018-04-13 11:00:51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01.04 au 31.05.2018, pour l'achat d'un produit avec batterie de la sélection, une 2ème batterie - de 36 V - d'une valeur de 149€ vous est offerte. Conditions et infos sur : https://t.co/cehVQN5TYa
#offre #batterie https://t.co/B7FRwnp5Rj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284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7E2F0-B67B-4C71-AC29-59AFF8B906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11235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75C86-A8FD-40CE-BE0E-70751F907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9A1BDB-A536-4250-832C-2F72298BC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918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2393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151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3960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283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7768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070036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66645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0445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1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- 2018-04-12 10:57:47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Pour l'achat de l’EasyPrune, notre nouveau sécateur à assistance électrique avant le 30 avril 2018, bénéficiez de 50% remboursés contre remise de votre ancien sécateur. Conditions et infos sur : https://t.co/9e2E8POV49 #offre #jardinage https://t.co/9neGupGewP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52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- 2018-04-11 11:00:49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Que faire si la vidange du lave-linge ne fonctionne plus ? Ou si des guêpes ont installé leur nid dans le coffre du volet roulant ? 
Découvrez comment résoudre ces problèmes sur All about DIY : https://t.co/WyeOx96a2H
#allaboutdiy #homemadebyyou https://t.co/Fj2QNEVSWC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399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2E25A-8382-47D7-BB6B-D57131284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10531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B71E-CA61-4C40-ADBC-914E75CB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17D45-9BD5-4D95-A4EC-47F99C6894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8792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4856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4997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293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7835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7143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368854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4169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5127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64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- 2018-04-09 13:39:56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Fabriquez un miroir design pour toute la famille.#HomeMadeByYou https://t.co/ALlNj7waUJ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32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- 2018-04-06 11:00:48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Nos scies à lame NanoBlade Bosch ont été élues Produits de l’année 2018 ! * 
Retrouvez les ici : https://t.co/SOOjEFwIT5
* Étude en ligne réalisée par Nielsen/Quoty sur un total de 10.000 consommateurs en France, fin 2017 - https://t.co/JWJriApdM5
#HomeMadeByYou #bricolage #diy https://t.co/U02KsXWk0u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83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4FF00-D965-445F-A02B-41C06DED4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59641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398DD-9393-48C0-B04E-BCAB9A0C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DCCF07-8D7D-42DB-B415-CE19C0B52C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0941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1148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3010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9407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992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31491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421362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2757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9980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794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- 2018-04-04 11:00:51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28 mars au 30 juin 2018, pour un produit 18 V avec batterie acheté + 1€, un produit vous est offert parmi la sélection ! Conditions et infos sur : https://t.co/NzLoXutbPP #offre #PowerForAll https://t.co/qPDWUY8lT6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27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- 2018-04-03 11:52:45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Et si vous fabriquiez cette jolie lampe à base d'un panier vapeur, très facile à réaliser ? #HomeMadeByYou #DIY #bricolage https://t.co/aMzJaSedaB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979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D8D56-4C11-46A9-A21F-7F34F213A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13187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F8C60-1258-4A31-B21C-8A183460B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HG-France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B6A63-EDBD-4482-AA8E-A933B7E21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003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93815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87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680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2846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7179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51279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9745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0134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27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- 2018-03-29 11:00:53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Les étagères classiques peuvent parfois manquer d'originalité. Découvrez sur notre magazine en ligne All About DIY 3 idées pour installer des étagères originales : https://t.co/KVw4244xWP
On se ferait bien un petit #shelfie ? #HomeMadeByYou #AllAboutDIY https://t.co/ngWJodEKox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975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9C4A5-0076-4B91-BDAF-92C35C38D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35470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33DEF-89E5-4252-B312-B5088E8E0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97073-142C-4E1A-80F2-D4ECD86AA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1767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914747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5727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635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700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14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@tse_tse_cc - 2018-05-31 20:12:20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 le site https://t.co/95v9udweyu est inaccessible, comment je fais pour profiter de l’offr… https://t.co/hoG5f5YJfK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06/01/2018 07:37:59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1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@Lespetitsriens - 2018-05-31 17:50:56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Atelier #diy avec @Bosch_bricolage chez @jardinsjardin avec utilisation des petits outils à main 👍🏻 https://t.co/wRxLbaPRvB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43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@Lespetitsriens - 2018-05-31 15:28:49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Ouiiii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71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@Lespetitsriens - 2018-05-31 10:42:25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route pour un pique-nique avec @Bosch_bricolage au Jardin des Tuileries (en espérant que la météo soit avec nous !) @BoschFrance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05/31/2018 12:37:01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51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@Asteria_34 - 2018-05-30 20:58:21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Impossible d'accéder à https://t.co/sl7KeAm6U3 depuis au moins 5 jours.
Avez vous un lien à partag… https://t.co/S5LxarmLCc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05/31/2018 07:57:23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88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@seniorconnecte - 2018-05-29 19:53:25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comment se faire rembourser l achat d une tondeuse "filaire" comme le précise votre promo actuelle… https://t.co/4xASbdfi6D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05/30/2018 07:46:22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83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@BricoZone - 2018-05-29 14:40:30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@BoschHomeBeFr @BoschFrance Merci beaucoup, je n'avais pas l'info et je la cherchais depuis longte… https://t.co/XN9pSR4BoC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239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90D9D-C457-4DEB-8DE7-4803C4EE5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74087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88668-3EB7-4A0B-B0FA-3F55F5C3F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BF0791-FEF9-450A-B6AE-BED00D87C0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574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924925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11347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0631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197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32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@BricoZone - 2018-05-28 19:03:15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@BoschHomeBeFr @BoschFrance @Bosch_bricolage : quel est votre avis sur ce defaut https://t.co/hLX43CypFN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08:48:13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26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@Kuchi_69 - 2018-05-28 15:01:14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
Je souhaites accéder au formulaire en ligne pour l'ODR sur les tondeuse mais la page ne f… https://t.co/uqauYXlE7P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07:44:55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116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@spilarix - 2018-05-28 12:13:00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 sachant que votre site https://t.co/aPXqnAzoNy est hors-service, comment puis-je obtenir… https://t.co/AiSF7GYpQD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05/28/2018 10:25:29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66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- 2018-05-21 11:44:32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Non, il n'y a jamais eu de "dépôt" d'acide ou autre substance chimique. C'est juste u… https://t.co/Mpuw0B4B5M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 09:04:25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69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- 2018-05-21 11:42:47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C'est un abris de jardin, tout ce qu'il y a de plus classic. À côté de la tondeuse il… https://t.co/v6qCdP8S4p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 09:04:25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04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- 2018-05-21 11:40:18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La demande "date" de 2015 car vous ne l'avez pas traitée !!! #BonneBlague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 09:04:25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3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@PrunoBennes - 2018-05-20 11:40:14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 amen à @Bosch_bricolage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1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6ED51-9E15-434E-8067-87C4DE468B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28540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1038A-D4F7-4A48-A7B9-A67D584F0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4A432E-F763-40A5-B698-1C55F0D0F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7745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578246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1825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451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876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88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@Isi710YT - 2018-05-17 13:30:44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@FFLose @RobGones69 @Bosch_bricolage 😂😂😂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97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@CoteBrico - 2018-05-15 11:05:16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nous montre comment réaliser une lampe en bois. Il y a de l'idée ! https://t.co/u96LoCfWQy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87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- 2018-05-11 21:19:20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Vous plaisantez ?? 🤔
#1erAvril ? https://t.co/H7Scduytzl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 08:11:57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96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@BullJock60 - 2018-05-11 15:57:49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@BoschPro_SA Prochainement un nouvel atelier je commence à m’équiper de jolie boite bleues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58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@BullJock60 - 2018-05-10 17:20:09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Quand il te faut la machine du bas !! @Bosch_bricolage @BoschPro_SA @ https://t.co/lu4zUJ8ZKb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 13:49:09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4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- 2018-05-09 22:26:14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Ce a quoi je vous avait répondu par la négative et m'aviez dit me tenir informé... 🤔… https://t.co/PNOjf5C7k8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 07:33:57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51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@Stigl1tz - 2018-05-09 12:12:42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Je vais finalement attendre et justement tout prendre en 18v... Mais c'est un investissement un pe… https://t.co/teDx0Xe6lH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42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4B70D-C571-405E-8C0B-E39CF0EB0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2573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5A0A9-EDC4-4EA2-B7DB-A7E61BC33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HG-France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71CCBA-E268-42A2-916B-8FEEF46972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8324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664957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8965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042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245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13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@Firebladeur - 2018-05-07 16:54:46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@BoschFrance Alors où en est la réponse ???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 07:58:01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32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@Stigl1tz - 2018-05-04 17:59:37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Je pense plutôt intérieur. Même si possibilité d'utiliser dehors. Usage plutôt occasionnel.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 09:25:58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5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@Stigl1tz - 2018-05-04 10:07:37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 une scie sauteuse 😉
Essentiellemznt du petit bricolage, découpe de palettes, etc...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 15:25:57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33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@Stigl1tz - 2018-05-02 18:28:34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 entre temps j'ai eu une réponse à la question. Par contre, j'ai toujours besoin de conseil pour un achat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 08:02:37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846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DCE83-685B-4411-89C7-D85A731AE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30525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323F4-9ACF-4AA0-8D52-958B48142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5C181E-4D2E-49EB-B502-CFB84F45EE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2895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9AB68-7C0D-4BFE-B636-CEB9C21CD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33DEE-E6D7-4840-9874-CD7744D8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600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C5559-F3AF-4AF3-9A5A-978EE95DF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HG-France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6B4393-4D01-4B1E-A132-8357F3DDB0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0354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A8F62-D3FA-4CA0-9F8A-EF305F4F6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2D49D-4F7F-40C8-A503-68983EFEC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3447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1317</Words>
  <Application>Microsoft Office PowerPoint</Application>
  <PresentationFormat>On-screen Show (4:3)</PresentationFormat>
  <Paragraphs>495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Twitter</vt:lpstr>
      <vt:lpstr>Twitter Key Metrics Table | HG-France</vt:lpstr>
      <vt:lpstr>Twitter Followers Total | HG-France</vt:lpstr>
      <vt:lpstr>Twitter Own Tweets Table | HG-France - 1 of 13</vt:lpstr>
      <vt:lpstr>Twitter Own Tweets Table | HG-France - 2 of 13</vt:lpstr>
      <vt:lpstr>Twitter Own Tweets Table | HG-France - 3 of 13</vt:lpstr>
      <vt:lpstr>Twitter Own Tweets Table | HG-France - 4 of 13</vt:lpstr>
      <vt:lpstr>Twitter Own Tweets Table | HG-France - 5 of 13</vt:lpstr>
      <vt:lpstr>Twitter Own Tweets Table | HG-France - 6 of 13</vt:lpstr>
      <vt:lpstr>Twitter Own Tweets Table | HG-France - 7 of 13</vt:lpstr>
      <vt:lpstr>Twitter Own Tweets Table | HG-France - 8 of 13</vt:lpstr>
      <vt:lpstr>Twitter Own Tweets Table | HG-France - 9 of 13</vt:lpstr>
      <vt:lpstr>Twitter Own Tweets Table | HG-France - 10 of 13</vt:lpstr>
      <vt:lpstr>Twitter Own Tweets Table | HG-France - 11 of 13</vt:lpstr>
      <vt:lpstr>Twitter Own Tweets Table | HG-France - 12 of 13</vt:lpstr>
      <vt:lpstr>Twitter Own Tweets Table | HG-France - 13 of 13</vt:lpstr>
      <vt:lpstr>Twitter Mentions Table | HG-France - 1 of 4</vt:lpstr>
      <vt:lpstr>Twitter Mentions Table | HG-France - 2 of 4</vt:lpstr>
      <vt:lpstr>Twitter Mentions Table | HG-France - 3 of 4</vt:lpstr>
      <vt:lpstr>Twitter Mentions Table | HG-France - 4 of 4</vt:lpstr>
      <vt:lpstr>Twitter Response Times Distribution | HG-France</vt:lpstr>
      <vt:lpstr>Twitter Response Times | HG-France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</dc:title>
  <dc:creator>Administrator</dc:creator>
  <cp:lastModifiedBy>Administrator</cp:lastModifiedBy>
  <cp:revision>1</cp:revision>
  <dcterms:created xsi:type="dcterms:W3CDTF">2018-06-13T21:33:42Z</dcterms:created>
  <dcterms:modified xsi:type="dcterms:W3CDTF">2018-06-13T21:34:18Z</dcterms:modified>
</cp:coreProperties>
</file>