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43220</c:v>
                </c:pt>
                <c:pt idx="1">
                  <c:v>43221</c:v>
                </c:pt>
                <c:pt idx="2">
                  <c:v>43222</c:v>
                </c:pt>
                <c:pt idx="3">
                  <c:v>43223</c:v>
                </c:pt>
                <c:pt idx="4">
                  <c:v>43224</c:v>
                </c:pt>
                <c:pt idx="5">
                  <c:v>43225</c:v>
                </c:pt>
                <c:pt idx="6">
                  <c:v>43226</c:v>
                </c:pt>
                <c:pt idx="7">
                  <c:v>43227</c:v>
                </c:pt>
                <c:pt idx="8">
                  <c:v>43228</c:v>
                </c:pt>
                <c:pt idx="9">
                  <c:v>43229</c:v>
                </c:pt>
                <c:pt idx="10">
                  <c:v>43230</c:v>
                </c:pt>
                <c:pt idx="11">
                  <c:v>43231</c:v>
                </c:pt>
                <c:pt idx="12">
                  <c:v>43232</c:v>
                </c:pt>
                <c:pt idx="13">
                  <c:v>43233</c:v>
                </c:pt>
                <c:pt idx="14">
                  <c:v>43234</c:v>
                </c:pt>
                <c:pt idx="15">
                  <c:v>43235</c:v>
                </c:pt>
                <c:pt idx="16">
                  <c:v>43236</c:v>
                </c:pt>
                <c:pt idx="17">
                  <c:v>43237</c:v>
                </c:pt>
                <c:pt idx="18">
                  <c:v>43238</c:v>
                </c:pt>
                <c:pt idx="19">
                  <c:v>43239</c:v>
                </c:pt>
                <c:pt idx="20">
                  <c:v>43240</c:v>
                </c:pt>
                <c:pt idx="21">
                  <c:v>43241</c:v>
                </c:pt>
                <c:pt idx="22">
                  <c:v>43242</c:v>
                </c:pt>
                <c:pt idx="23">
                  <c:v>43243</c:v>
                </c:pt>
                <c:pt idx="24">
                  <c:v>43244</c:v>
                </c:pt>
                <c:pt idx="25">
                  <c:v>43245</c:v>
                </c:pt>
                <c:pt idx="26">
                  <c:v>43246</c:v>
                </c:pt>
                <c:pt idx="27">
                  <c:v>43247</c:v>
                </c:pt>
                <c:pt idx="28">
                  <c:v>43248</c:v>
                </c:pt>
                <c:pt idx="29">
                  <c:v>43249</c:v>
                </c:pt>
                <c:pt idx="30">
                  <c:v>43250</c:v>
                </c:pt>
                <c:pt idx="31">
                  <c:v>43251</c:v>
                </c:pt>
                <c:pt idx="32">
                  <c:v>43252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225</c:v>
                </c:pt>
                <c:pt idx="8">
                  <c:v>120</c:v>
                </c:pt>
                <c:pt idx="9">
                  <c:v>324</c:v>
                </c:pt>
                <c:pt idx="10">
                  <c:v>106</c:v>
                </c:pt>
                <c:pt idx="11">
                  <c:v>27</c:v>
                </c:pt>
                <c:pt idx="12">
                  <c:v>13</c:v>
                </c:pt>
                <c:pt idx="13">
                  <c:v>11</c:v>
                </c:pt>
                <c:pt idx="14">
                  <c:v>367</c:v>
                </c:pt>
                <c:pt idx="15">
                  <c:v>123</c:v>
                </c:pt>
                <c:pt idx="16">
                  <c:v>341</c:v>
                </c:pt>
                <c:pt idx="17">
                  <c:v>162</c:v>
                </c:pt>
                <c:pt idx="18">
                  <c:v>190</c:v>
                </c:pt>
                <c:pt idx="19">
                  <c:v>20</c:v>
                </c:pt>
                <c:pt idx="20">
                  <c:v>11</c:v>
                </c:pt>
                <c:pt idx="21">
                  <c:v>9</c:v>
                </c:pt>
                <c:pt idx="22">
                  <c:v>4</c:v>
                </c:pt>
                <c:pt idx="23">
                  <c:v>2</c:v>
                </c:pt>
                <c:pt idx="24">
                  <c:v>1</c:v>
                </c:pt>
                <c:pt idx="25">
                  <c:v>387</c:v>
                </c:pt>
                <c:pt idx="26">
                  <c:v>86</c:v>
                </c:pt>
                <c:pt idx="27">
                  <c:v>20</c:v>
                </c:pt>
                <c:pt idx="28">
                  <c:v>16</c:v>
                </c:pt>
                <c:pt idx="29">
                  <c:v>7</c:v>
                </c:pt>
                <c:pt idx="30">
                  <c:v>406</c:v>
                </c:pt>
                <c:pt idx="31">
                  <c:v>515</c:v>
                </c:pt>
                <c:pt idx="32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06-4E66-88F1-F566381C1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56544"/>
        <c:axId val="286555888"/>
      </c:lineChart>
      <c:dateAx>
        <c:axId val="28655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5888"/>
        <c:crosses val="autoZero"/>
        <c:auto val="1"/>
        <c:lblOffset val="100"/>
        <c:baseTimeUnit val="days"/>
      </c:dateAx>
      <c:valAx>
        <c:axId val="28655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255</c:v>
                </c:pt>
                <c:pt idx="7">
                  <c:v>170</c:v>
                </c:pt>
                <c:pt idx="8">
                  <c:v>434</c:v>
                </c:pt>
                <c:pt idx="9">
                  <c:v>123</c:v>
                </c:pt>
                <c:pt idx="10">
                  <c:v>35</c:v>
                </c:pt>
                <c:pt idx="11">
                  <c:v>30</c:v>
                </c:pt>
                <c:pt idx="12">
                  <c:v>15</c:v>
                </c:pt>
                <c:pt idx="13">
                  <c:v>466</c:v>
                </c:pt>
                <c:pt idx="14">
                  <c:v>137</c:v>
                </c:pt>
                <c:pt idx="15">
                  <c:v>441</c:v>
                </c:pt>
                <c:pt idx="16">
                  <c:v>198</c:v>
                </c:pt>
                <c:pt idx="17">
                  <c:v>211</c:v>
                </c:pt>
                <c:pt idx="18">
                  <c:v>24</c:v>
                </c:pt>
                <c:pt idx="19">
                  <c:v>14</c:v>
                </c:pt>
                <c:pt idx="20">
                  <c:v>17</c:v>
                </c:pt>
                <c:pt idx="21">
                  <c:v>16</c:v>
                </c:pt>
                <c:pt idx="22">
                  <c:v>2</c:v>
                </c:pt>
                <c:pt idx="23">
                  <c:v>1</c:v>
                </c:pt>
                <c:pt idx="24">
                  <c:v>510</c:v>
                </c:pt>
                <c:pt idx="25">
                  <c:v>95</c:v>
                </c:pt>
                <c:pt idx="26">
                  <c:v>24</c:v>
                </c:pt>
                <c:pt idx="27">
                  <c:v>44</c:v>
                </c:pt>
                <c:pt idx="28">
                  <c:v>14</c:v>
                </c:pt>
                <c:pt idx="29">
                  <c:v>522</c:v>
                </c:pt>
                <c:pt idx="30">
                  <c:v>1255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E2-4F0F-84CD-2D3D22E72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271776"/>
        <c:axId val="171273088"/>
      </c:lineChart>
      <c:dateAx>
        <c:axId val="171271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73088"/>
        <c:crosses val="autoZero"/>
        <c:auto val="1"/>
        <c:lblOffset val="100"/>
        <c:baseTimeUnit val="days"/>
      </c:dateAx>
      <c:valAx>
        <c:axId val="17127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7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88-4013-8FC1-7A2325343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178936"/>
        <c:axId val="384170736"/>
      </c:lineChart>
      <c:dateAx>
        <c:axId val="38417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0736"/>
        <c:crosses val="autoZero"/>
        <c:auto val="1"/>
        <c:lblOffset val="100"/>
        <c:baseTimeUnit val="days"/>
      </c:dateAx>
      <c:valAx>
        <c:axId val="38417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1-4FF5-874D-1068D93CD8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91-4FF5-874D-1068D93CD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176312"/>
        <c:axId val="384169752"/>
      </c:barChart>
      <c:catAx>
        <c:axId val="38417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69752"/>
        <c:crosses val="autoZero"/>
        <c:auto val="1"/>
        <c:lblAlgn val="ctr"/>
        <c:lblOffset val="100"/>
        <c:noMultiLvlLbl val="0"/>
      </c:catAx>
      <c:valAx>
        <c:axId val="38416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9B-4566-B821-88919D5935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9B-4566-B821-88919D593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178608"/>
        <c:axId val="384171392"/>
      </c:barChart>
      <c:catAx>
        <c:axId val="38417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1392"/>
        <c:crosses val="autoZero"/>
        <c:auto val="1"/>
        <c:lblAlgn val="ctr"/>
        <c:lblOffset val="100"/>
        <c:noMultiLvlLbl val="0"/>
      </c:catAx>
      <c:valAx>
        <c:axId val="38417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DDB74-111E-4484-A6F8-09B88F796C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6CAB99-57A3-4A91-9906-75605AAC2A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206020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DAAC2-CB07-421B-81B2-55B7AEE3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DF030-7EE0-48FE-B73B-A3690C2C6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421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01284170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87601668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70413124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99008859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77537183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09871017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11733168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70972612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35085797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68287305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634211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51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82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92E1B-1721-46CD-B5C8-11C432DB8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02603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9C45F-EE01-4CAF-AE65-47BD27A6C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25B868-2B72-4E9A-8C24-570BA90B7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806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D2D66-EA63-431C-8551-0B3DE8070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64CA9-5CD9-49A7-B65C-E4FC01857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748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ABA8A-ED48-4929-ABAF-0FF43CD27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05A55-5AAD-4CBC-9E68-AE7FBAC10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833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17E7A-D8D3-4C73-96FD-65734F850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A8FC3-C8E5-47D4-BDE0-60057CEF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6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26A01-6414-4CF5-9BE9-EF8E82DC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HG-France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13A08-56FB-4F7F-B82C-BFEE27703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492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87265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164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9486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630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426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702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288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135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009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9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- 2018-05-31 10:49:58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Testez notre nouveau sécateur à assistance électrique #Easyprune au salon @jardinsjardin aux Tuileries - stand B60 allée du Sanglier. #jardin #bosch #jardinage #DIY #plantes ‬#easyprune #boschtools ‬#jardinjardin #jardinsjardin #jardinsjardin2018 #jardindestuileries🍃🌿 #jardindestuileries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4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- 2018-05-31 10:48:39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‪Découvrez notre stand, nos nouveautés et nos ateliers au salon @jardinsjardin aux Tuileries - stand B60 allée du Sanglier. #jardin #bosch #jardinage #DIY #plantes ‬#jardinjardin #jardinsjardin #jardinsjardin2018 #jardindestuileries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- 2018-05-30 09:27:53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Réalisez simplement un porte miroir pour éviter que votre miroir ne tombe à chaque fois dans la salle de bain. Vidéo disponible sur notre compte YouTube ! #HomeMadeByYou #DIY #bricolage #brico #bosch #boschtools #faitmain #faitmaison #doityourself #miroir #portemiroir #miroir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197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F6D03-F21E-4BD9-9DCF-793C874B2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3299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3EE91-025E-445C-8CA8-9C8FB19AA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HG-France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C9819-1502-4B56-A01C-7E7A94B9F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235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6678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97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993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799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386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395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665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01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8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9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- 2018-05-25 13:27:18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visseuse polyvalente sans fil IXO fête ses 15 ans cette année et revient dans une édition limitée - toute de noir et or vêtue. #HomeMadeByYou #bosch #boschtools #bricolage #DIY #faitmain #faitmaison #doityourself #brico #visseuse #IXO #anniversaire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22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- 2018-05-16 20:56:33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pourquoi ne pas fabriquer vous-même une #jardinière pour vos #plantes ? Tutoriel sur notre site ALL ABOUT DIY ! #HomeMadeByYou #bosch #boschtools #bricolage #jardin #DIY #doityourself #faitmain #brico #garden #jardinage #gardening #flowers #fleurs #green #tutobricolage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8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- 2018-05-14 18:24:16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 gagner de la place de manière originale, réalisez une suspension pour vos plantes vertes #HomeMadeByYou #plantes #bricolage #DIY #boschtools #urbanjungle #garden #doityourself #plants #brico #green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94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E5B04-C1E7-4835-BCDF-365BADF3C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7031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F449-85C7-460F-9889-E4A5E82D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HG-France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29C3C-DF3B-4825-9E31-5A3A56733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856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4269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408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149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69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971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42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136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763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57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9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- 2018-05-09 17:10:51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Instant nostalgie : fabriquez votre propre commode vintage. Tutoriel sur notre site ALLABOUTDIY ! #HomeMadeByYou #DIY #relooking #bricolage #boschtools #vintage #meuble #relookingmeuble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839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18F29-9431-4286-92F6-92BEBB386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71613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A8347-9042-4A32-9A85-6E66D535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01701-8448-4AC1-AE27-A733FEBF9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1454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3341F-EC9C-489F-9DB7-8C71D5CCD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F84DB-9275-4633-9104-504D7873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16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D8B62-12A2-4484-9F0A-34683140C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76F606-F235-4C47-B3F1-D8CAAC777A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229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33A00-AAA9-4345-8B26-0B3CA1E84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3D52D-2EA8-4EF4-968C-584FDDF9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25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DC37-31B0-41AC-822B-4BBC9C3B6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385FF-0AC4-41FB-9801-A3F6D6471A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9805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AED3E-DACB-4EEC-BEC3-8DB94D0EC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57A0B-3260-4B47-BCBD-DB0A1086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77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261</Words>
  <Application>Microsoft Office PowerPoint</Application>
  <PresentationFormat>On-screen Show (4:3)</PresentationFormat>
  <Paragraphs>137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</vt:lpstr>
      <vt:lpstr>Instagram Key Metrics Table | HG-France</vt:lpstr>
      <vt:lpstr>Reach  | HG-France</vt:lpstr>
      <vt:lpstr>Impressions  | HG-France</vt:lpstr>
      <vt:lpstr>Instagram Posts Table | HG-France - 1 of 3</vt:lpstr>
      <vt:lpstr>Instagram Posts Table | HG-France - 2 of 3</vt:lpstr>
      <vt:lpstr>Instagram Posts Table | HG-France - 3 of 3</vt:lpstr>
      <vt:lpstr>Instagram Followers Change | HG-France</vt:lpstr>
      <vt:lpstr>Instagram Interactions Distribution | HG-France</vt:lpstr>
      <vt:lpstr>Instagram Posts Type Distribution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2018-06-13T21:28:44Z</dcterms:created>
  <dcterms:modified xsi:type="dcterms:W3CDTF">2018-06-13T21:29:04Z</dcterms:modified>
</cp:coreProperties>
</file>