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boschbricolage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985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4F-48A2-BACB-1334AEBA43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552328"/>
        <c:axId val="336555280"/>
      </c:lineChart>
      <c:dateAx>
        <c:axId val="336552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55280"/>
        <c:crosses val="autoZero"/>
        <c:auto val="1"/>
        <c:lblOffset val="100"/>
        <c:baseTimeUnit val="months"/>
      </c:dateAx>
      <c:valAx>
        <c:axId val="33655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5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boschbricolage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5255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AB-4018-B402-70AE911DDB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551672"/>
        <c:axId val="336549048"/>
      </c:lineChart>
      <c:dateAx>
        <c:axId val="336551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49048"/>
        <c:crosses val="autoZero"/>
        <c:auto val="1"/>
        <c:lblOffset val="100"/>
        <c:baseTimeUnit val="months"/>
      </c:dateAx>
      <c:valAx>
        <c:axId val="33654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5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boschbricolage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1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89-40E9-82FA-56E82D0F8C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648768"/>
        <c:axId val="371646472"/>
      </c:lineChart>
      <c:dateAx>
        <c:axId val="371648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46472"/>
        <c:crosses val="autoZero"/>
        <c:auto val="1"/>
        <c:lblOffset val="100"/>
        <c:baseTimeUnit val="months"/>
      </c:dateAx>
      <c:valAx>
        <c:axId val="37164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4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boschbricolage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7D-416F-A7F0-1BE7167164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boschbricolage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7D-416F-A7F0-1BE7167164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1649096"/>
        <c:axId val="371652376"/>
      </c:barChart>
      <c:catAx>
        <c:axId val="37164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52376"/>
        <c:crosses val="autoZero"/>
        <c:auto val="1"/>
        <c:lblAlgn val="ctr"/>
        <c:lblOffset val="100"/>
        <c:noMultiLvlLbl val="0"/>
      </c:catAx>
      <c:valAx>
        <c:axId val="37165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4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boschbricolage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98-4198-AAB6-A0D9483E6E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boschbricolage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98-4198-AAB6-A0D9483E6E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214872"/>
        <c:axId val="345219136"/>
      </c:barChart>
      <c:catAx>
        <c:axId val="34521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19136"/>
        <c:crosses val="autoZero"/>
        <c:auto val="1"/>
        <c:lblAlgn val="ctr"/>
        <c:lblOffset val="100"/>
        <c:noMultiLvlLbl val="0"/>
      </c:catAx>
      <c:valAx>
        <c:axId val="34521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1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CA907-8244-4D53-AD40-A9E4A318A5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9CF009-8564-4E02-86A4-1A4F6A0E50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730606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7FEFE-7060-4A1D-A2FD-909C3EB13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BB3F3E-2FA1-4BEC-AB72-79997885E6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8825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71698424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08583076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31971920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526703095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31290712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827244491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502799621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537646047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69393685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017010695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892449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89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300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EE57C-8410-40E3-A240-ECBDF3E3C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97538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CDEA2-06D5-4CD8-982A-BD7EF85F1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5A9A44-8119-42A4-9C49-8EA2E6EA69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7730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C9E0C-644E-46CF-A06B-0251AEBEB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93D94-9BD9-482D-8502-149E721E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630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966C1-D81C-4843-B37C-B78ED54E9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7C4CE7-BFB6-45AD-8760-D8E6D65E6E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3092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9B2E1-A916-461E-9011-C431BE0E92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21373-C425-4018-8D74-3C3E80D20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184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8E059-3096-447D-AF10-303C8117A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HG-France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E06B0F-4A8C-4241-A5CC-9B2F0291D9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5980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430731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3112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2221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256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4408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1843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92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9203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593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99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- 2018-05-31 10:49:58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Testez notre nouveau sécateur à assistance électrique #Easyprune au salon @jardinsjardin aux Tuileries - stand B60 allée du Sanglier. #jardin #bosch #jardinage #DIY #plantes ‬#easyprune #boschtools ‬#jardinjardin #jardinsjardin #jardinsjardin2018 #jardindestuileries🍃🌿 #jardindestuileries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74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- 2018-05-31 10:48:39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‪Découvrez notre stand, nos nouveautés et nos ateliers au salon @jardinsjardin aux Tuileries - stand B60 allée du Sanglier. #jardin #bosch #jardinage #DIY #plantes ‬#jardinjardin #jardinsjardin #jardinsjardin2018 #jardindestuileries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779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- 2018-05-30 09:27:53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Réalisez simplement un porte miroir pour éviter que votre miroir ne tombe à chaque fois dans la salle de bain. Vidéo disponible sur notre compte YouTube ! #HomeMadeByYou #DIY #bricolage #brico #bosch #boschtools #faitmain #faitmaison #doityourself #miroir #portemiroir #miroir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101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5531E-5883-4AD1-AA97-423BBBB64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24766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FEDE9-B561-4ECC-9157-8105FB889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HG-France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FDDA1C-21C0-4ADB-95AB-4034074F22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7946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56773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9652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8406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9007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2819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9922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9864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7074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0564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175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- 2018-05-25 13:27:18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visseuse polyvalente sans fil IXO fête ses 15 ans cette année et revient dans une édition limitée - toute de noir et or vêtue. #HomeMadeByYou #bosch #boschtools #bricolage #DIY #faitmain #faitmaison #doityourself #brico #visseuse #IXO #anniversaire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72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- 2018-05-16 20:56:33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 pourquoi ne pas fabriquer vous-même une #jardinière pour vos #plantes ? Tutoriel sur notre site ALL ABOUT DIY ! #HomeMadeByYou #bosch #boschtools #bricolage #jardin #DIY #doityourself #faitmain #brico #garden #jardinage #gardening #flowers #fleurs #green #tutobricolage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88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- 2018-05-14 18:24:16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Pour gagner de la place de manière originale, réalisez une suspension pour vos plantes vertes #HomeMadeByYou #plantes #bricolage #DIY #boschtools #urbanjungle #garden #doityourself #plants #brico #green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346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3B100-DAD8-4C77-A0EC-EF8C6D749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57833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8D74-8713-4DF9-8357-66107664A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HG-France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10FB22-FA9A-4263-B4C1-4500E261CF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0179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84477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2457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6917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6819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824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225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4986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4556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9339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- 2018-05-09 17:10:51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Instant nostalgie : fabriquez votre propre commode vintage. Tutoriel sur notre site ALLABOUTDIY ! #HomeMadeByYou #DIY #relooking #bricolage #boschtools #vintage #meuble #relookingmeuble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354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D5D7D-58CA-4971-A99B-2A8DE86CC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292287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94759-03D9-4304-944C-14EAC97B3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BD07DF-51E6-434B-9A33-4745DF0F0A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1731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83E35-A919-42B2-9847-7BFEB27F03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53C95-724D-4019-9748-D9D6332DC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500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B55E4-428E-4C1E-A3A3-51C7E88FD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DF01A6-5181-4E80-9434-804F0190ED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4821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C665C-673D-4C01-8535-2E4C5F542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C410E-32BB-4357-AD0C-66557F269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248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FBF87-E91D-41A4-98C2-39DF115B7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D1F411-9EB3-4B4E-8077-4B8774A361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6305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F2147-F058-4407-BC27-A624524558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F4B16-21E0-44AA-AD1A-2B94B08A7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0482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261</Words>
  <Application>Microsoft Office PowerPoint</Application>
  <PresentationFormat>On-screen Show (4:3)</PresentationFormat>
  <Paragraphs>137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Instagram</vt:lpstr>
      <vt:lpstr>Instagram Key Metrics Table | HG-France</vt:lpstr>
      <vt:lpstr>Reach  | HG-France</vt:lpstr>
      <vt:lpstr>Impressions  | HG-France</vt:lpstr>
      <vt:lpstr>Instagram Posts Table | HG-France - 1 of 3</vt:lpstr>
      <vt:lpstr>Instagram Posts Table | HG-France - 2 of 3</vt:lpstr>
      <vt:lpstr>Instagram Posts Table | HG-France - 3 of 3</vt:lpstr>
      <vt:lpstr>Instagram Followers Change | HG-France</vt:lpstr>
      <vt:lpstr>Instagram Interactions Distribution | HG-France</vt:lpstr>
      <vt:lpstr>Instagram Posts Type Distribution | HG-France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</dc:title>
  <dc:creator>Administrator</dc:creator>
  <cp:lastModifiedBy>Administrator</cp:lastModifiedBy>
  <cp:revision>1</cp:revision>
  <dcterms:created xsi:type="dcterms:W3CDTF">2018-06-13T21:26:01Z</dcterms:created>
  <dcterms:modified xsi:type="dcterms:W3CDTF">2018-06-13T21:26:21Z</dcterms:modified>
</cp:coreProperties>
</file>