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5" r:id="rId47"/>
    <p:sldId id="306" r:id="rId48"/>
    <p:sldId id="307" r:id="rId49"/>
    <p:sldId id="308" r:id="rId50"/>
    <p:sldId id="309" r:id="rId51"/>
    <p:sldId id="310" r:id="rId52"/>
    <p:sldId id="312" r:id="rId53"/>
    <p:sldId id="313" r:id="rId54"/>
    <p:sldId id="314" r:id="rId55"/>
    <p:sldId id="315" r:id="rId56"/>
    <p:sldId id="316" r:id="rId57"/>
    <p:sldId id="317" r:id="rId58"/>
    <p:sldId id="319" r:id="rId59"/>
    <p:sldId id="320" r:id="rId60"/>
    <p:sldId id="321" r:id="rId61"/>
    <p:sldId id="322" r:id="rId62"/>
    <p:sldId id="324" r:id="rId63"/>
    <p:sldId id="325" r:id="rId64"/>
    <p:sldId id="326" r:id="rId65"/>
    <p:sldId id="328" r:id="rId66"/>
    <p:sldId id="329" r:id="rId67"/>
    <p:sldId id="330" r:id="rId68"/>
    <p:sldId id="331" r:id="rId69"/>
    <p:sldId id="332" r:id="rId70"/>
    <p:sldId id="333"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46" r:id="rId84"/>
    <p:sldId id="347" r:id="rId85"/>
    <p:sldId id="348" r:id="rId86"/>
    <p:sldId id="349" r:id="rId87"/>
    <p:sldId id="350" r:id="rId88"/>
    <p:sldId id="351" r:id="rId89"/>
    <p:sldId id="352" r:id="rId90"/>
    <p:sldId id="353" r:id="rId91"/>
    <p:sldId id="355" r:id="rId92"/>
    <p:sldId id="356" r:id="rId93"/>
    <p:sldId id="357" r:id="rId94"/>
    <p:sldId id="358" r:id="rId95"/>
    <p:sldId id="359" r:id="rId96"/>
    <p:sldId id="360" r:id="rId97"/>
    <p:sldId id="361" r:id="rId98"/>
    <p:sldId id="363" r:id="rId99"/>
    <p:sldId id="364" r:id="rId100"/>
    <p:sldId id="365" r:id="rId101"/>
    <p:sldId id="366" r:id="rId102"/>
    <p:sldId id="367" r:id="rId103"/>
    <p:sldId id="368" r:id="rId104"/>
    <p:sldId id="369" r:id="rId105"/>
    <p:sldId id="370" r:id="rId106"/>
    <p:sldId id="371" r:id="rId107"/>
    <p:sldId id="372" r:id="rId108"/>
    <p:sldId id="373" r:id="rId109"/>
    <p:sldId id="374" r:id="rId110"/>
    <p:sldId id="375" r:id="rId111"/>
    <p:sldId id="376" r:id="rId112"/>
    <p:sldId id="377" r:id="rId113"/>
    <p:sldId id="378" r:id="rId114"/>
    <p:sldId id="379" r:id="rId115"/>
    <p:sldId id="380" r:id="rId116"/>
    <p:sldId id="382" r:id="rId117"/>
    <p:sldId id="383" r:id="rId118"/>
    <p:sldId id="384" r:id="rId119"/>
    <p:sldId id="385" r:id="rId120"/>
    <p:sldId id="386" r:id="rId121"/>
    <p:sldId id="387" r:id="rId122"/>
    <p:sldId id="388" r:id="rId123"/>
    <p:sldId id="389" r:id="rId124"/>
    <p:sldId id="390" r:id="rId125"/>
    <p:sldId id="392" r:id="rId126"/>
    <p:sldId id="393" r:id="rId127"/>
    <p:sldId id="394" r:id="rId128"/>
    <p:sldId id="395" r:id="rId129"/>
    <p:sldId id="396" r:id="rId130"/>
    <p:sldId id="397" r:id="rId131"/>
    <p:sldId id="398" r:id="rId132"/>
    <p:sldId id="399" r:id="rId133"/>
    <p:sldId id="400" r:id="rId134"/>
    <p:sldId id="401" r:id="rId135"/>
    <p:sldId id="402" r:id="rId136"/>
    <p:sldId id="403" r:id="rId137"/>
    <p:sldId id="404" r:id="rId138"/>
    <p:sldId id="405" r:id="rId139"/>
    <p:sldId id="406" r:id="rId140"/>
    <p:sldId id="407" r:id="rId141"/>
    <p:sldId id="408" r:id="rId142"/>
  </p:sldIdLst>
  <p:sldSz cx="9144000" cy="6858000" type="screen4x3"/>
  <p:notesSz cx="6858000" cy="9144000"/>
  <p:embeddedFontLst>
    <p:embeddedFont>
      <p:font typeface="Calibri" panose="020F0502020204030204" pitchFamily="34" charset="0"/>
      <p:regular r:id="rId143"/>
      <p:bold r:id="rId144"/>
      <p:italic r:id="rId145"/>
      <p:boldItalic r:id="rId1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font" Target="fonts/font2.fntdata"/><Relationship Id="rId149"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font" Target="fonts/font1.fntdata"/><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numRef>
              <c:f>Sheet1!$A$2:$A$6</c:f>
              <c:numCache>
                <c:formatCode>m/d/yyyy</c:formatCode>
                <c:ptCount val="5"/>
                <c:pt idx="0">
                  <c:v>43157</c:v>
                </c:pt>
                <c:pt idx="1">
                  <c:v>43164</c:v>
                </c:pt>
                <c:pt idx="2">
                  <c:v>43171</c:v>
                </c:pt>
                <c:pt idx="3">
                  <c:v>43178</c:v>
                </c:pt>
                <c:pt idx="4">
                  <c:v>43185</c:v>
                </c:pt>
              </c:numCache>
            </c:numRef>
          </c:cat>
          <c:val>
            <c:numRef>
              <c:f>Sheet1!$B$2:$B$6</c:f>
              <c:numCache>
                <c:formatCode>General</c:formatCode>
                <c:ptCount val="5"/>
                <c:pt idx="0">
                  <c:v>1900</c:v>
                </c:pt>
                <c:pt idx="1">
                  <c:v>4006</c:v>
                </c:pt>
                <c:pt idx="2">
                  <c:v>2815</c:v>
                </c:pt>
                <c:pt idx="3">
                  <c:v>3076</c:v>
                </c:pt>
                <c:pt idx="4">
                  <c:v>2720</c:v>
                </c:pt>
              </c:numCache>
            </c:numRef>
          </c:val>
          <c:extLst>
            <c:ext xmlns:c16="http://schemas.microsoft.com/office/drawing/2014/chart" uri="{C3380CC4-5D6E-409C-BE32-E72D297353CC}">
              <c16:uniqueId val="{00000000-BA7B-4BF8-9B9F-5A4D4D1AC9F8}"/>
            </c:ext>
          </c:extLst>
        </c:ser>
        <c:ser>
          <c:idx val="1"/>
          <c:order val="1"/>
          <c:tx>
            <c:strRef>
              <c:f>Sheet1!$C$1</c:f>
              <c:strCache>
                <c:ptCount val="1"/>
                <c:pt idx="0">
                  <c:v>Bosch Bricolage &amp; Jardinage France</c:v>
                </c:pt>
              </c:strCache>
            </c:strRef>
          </c:tx>
          <c:spPr>
            <a:solidFill>
              <a:schemeClr val="accent2"/>
            </a:solidFill>
            <a:ln>
              <a:noFill/>
            </a:ln>
            <a:effectLst/>
          </c:spPr>
          <c:invertIfNegative val="0"/>
          <c:cat>
            <c:numRef>
              <c:f>Sheet1!$A$2:$A$6</c:f>
              <c:numCache>
                <c:formatCode>m/d/yyyy</c:formatCode>
                <c:ptCount val="5"/>
                <c:pt idx="0">
                  <c:v>43157</c:v>
                </c:pt>
                <c:pt idx="1">
                  <c:v>43164</c:v>
                </c:pt>
                <c:pt idx="2">
                  <c:v>43171</c:v>
                </c:pt>
                <c:pt idx="3">
                  <c:v>43178</c:v>
                </c:pt>
                <c:pt idx="4">
                  <c:v>43185</c:v>
                </c:pt>
              </c:numCache>
            </c:numRef>
          </c:cat>
          <c:val>
            <c:numRef>
              <c:f>Sheet1!$C$2:$C$6</c:f>
              <c:numCache>
                <c:formatCode>General</c:formatCode>
                <c:ptCount val="5"/>
                <c:pt idx="0">
                  <c:v>10</c:v>
                </c:pt>
                <c:pt idx="1">
                  <c:v>-63</c:v>
                </c:pt>
                <c:pt idx="2">
                  <c:v>-240</c:v>
                </c:pt>
                <c:pt idx="3">
                  <c:v>-100</c:v>
                </c:pt>
                <c:pt idx="4">
                  <c:v>-62</c:v>
                </c:pt>
              </c:numCache>
            </c:numRef>
          </c:val>
          <c:extLst>
            <c:ext xmlns:c16="http://schemas.microsoft.com/office/drawing/2014/chart" uri="{C3380CC4-5D6E-409C-BE32-E72D297353CC}">
              <c16:uniqueId val="{00000001-BA7B-4BF8-9B9F-5A4D4D1AC9F8}"/>
            </c:ext>
          </c:extLst>
        </c:ser>
        <c:ser>
          <c:idx val="2"/>
          <c:order val="2"/>
          <c:tx>
            <c:strRef>
              <c:f>Sheet1!$D$1</c:f>
              <c:strCache>
                <c:ptCount val="1"/>
                <c:pt idx="0">
                  <c:v>Bosch Professional Power Tools and Accessories</c:v>
                </c:pt>
              </c:strCache>
            </c:strRef>
          </c:tx>
          <c:spPr>
            <a:solidFill>
              <a:schemeClr val="accent3"/>
            </a:solidFill>
            <a:ln>
              <a:noFill/>
            </a:ln>
            <a:effectLst/>
          </c:spPr>
          <c:invertIfNegative val="0"/>
          <c:cat>
            <c:numRef>
              <c:f>Sheet1!$A$2:$A$6</c:f>
              <c:numCache>
                <c:formatCode>m/d/yyyy</c:formatCode>
                <c:ptCount val="5"/>
                <c:pt idx="0">
                  <c:v>43157</c:v>
                </c:pt>
                <c:pt idx="1">
                  <c:v>43164</c:v>
                </c:pt>
                <c:pt idx="2">
                  <c:v>43171</c:v>
                </c:pt>
                <c:pt idx="3">
                  <c:v>43178</c:v>
                </c:pt>
                <c:pt idx="4">
                  <c:v>43185</c:v>
                </c:pt>
              </c:numCache>
            </c:numRef>
          </c:cat>
          <c:val>
            <c:numRef>
              <c:f>Sheet1!$D$2:$D$6</c:f>
              <c:numCache>
                <c:formatCode>General</c:formatCode>
                <c:ptCount val="5"/>
                <c:pt idx="0">
                  <c:v>1898</c:v>
                </c:pt>
                <c:pt idx="1">
                  <c:v>4005</c:v>
                </c:pt>
                <c:pt idx="2">
                  <c:v>2816</c:v>
                </c:pt>
                <c:pt idx="3">
                  <c:v>3075</c:v>
                </c:pt>
                <c:pt idx="4">
                  <c:v>2722</c:v>
                </c:pt>
              </c:numCache>
            </c:numRef>
          </c:val>
          <c:extLst>
            <c:ext xmlns:c16="http://schemas.microsoft.com/office/drawing/2014/chart" uri="{C3380CC4-5D6E-409C-BE32-E72D297353CC}">
              <c16:uniqueId val="{00000002-BA7B-4BF8-9B9F-5A4D4D1AC9F8}"/>
            </c:ext>
          </c:extLst>
        </c:ser>
        <c:ser>
          <c:idx val="3"/>
          <c:order val="3"/>
          <c:tx>
            <c:strRef>
              <c:f>Sheet1!$E$1</c:f>
              <c:strCache>
                <c:ptCount val="1"/>
                <c:pt idx="0">
                  <c:v>Bosch Ferramentas Elétricas Profissionais e Acessórios Brazil</c:v>
                </c:pt>
              </c:strCache>
            </c:strRef>
          </c:tx>
          <c:spPr>
            <a:solidFill>
              <a:schemeClr val="accent4"/>
            </a:solidFill>
            <a:ln>
              <a:noFill/>
            </a:ln>
            <a:effectLst/>
          </c:spPr>
          <c:invertIfNegative val="0"/>
          <c:cat>
            <c:numRef>
              <c:f>Sheet1!$A$2:$A$6</c:f>
              <c:numCache>
                <c:formatCode>m/d/yyyy</c:formatCode>
                <c:ptCount val="5"/>
                <c:pt idx="0">
                  <c:v>43157</c:v>
                </c:pt>
                <c:pt idx="1">
                  <c:v>43164</c:v>
                </c:pt>
                <c:pt idx="2">
                  <c:v>43171</c:v>
                </c:pt>
                <c:pt idx="3">
                  <c:v>43178</c:v>
                </c:pt>
                <c:pt idx="4">
                  <c:v>43185</c:v>
                </c:pt>
              </c:numCache>
            </c:numRef>
          </c:cat>
          <c:val>
            <c:numRef>
              <c:f>Sheet1!$E$2:$E$6</c:f>
              <c:numCache>
                <c:formatCode>General</c:formatCode>
                <c:ptCount val="5"/>
                <c:pt idx="0">
                  <c:v>1899</c:v>
                </c:pt>
                <c:pt idx="1">
                  <c:v>4006</c:v>
                </c:pt>
                <c:pt idx="2">
                  <c:v>2814</c:v>
                </c:pt>
                <c:pt idx="3">
                  <c:v>3075</c:v>
                </c:pt>
                <c:pt idx="4">
                  <c:v>2722</c:v>
                </c:pt>
              </c:numCache>
            </c:numRef>
          </c:val>
          <c:extLst>
            <c:ext xmlns:c16="http://schemas.microsoft.com/office/drawing/2014/chart" uri="{C3380CC4-5D6E-409C-BE32-E72D297353CC}">
              <c16:uniqueId val="{00000003-BA7B-4BF8-9B9F-5A4D4D1AC9F8}"/>
            </c:ext>
          </c:extLst>
        </c:ser>
        <c:ser>
          <c:idx val="4"/>
          <c:order val="4"/>
          <c:tx>
            <c:strRef>
              <c:f>Sheet1!$F$1</c:f>
              <c:strCache>
                <c:ptCount val="1"/>
                <c:pt idx="0">
                  <c:v>Bosch Professional Power Tools and Accessories Global</c:v>
                </c:pt>
              </c:strCache>
            </c:strRef>
          </c:tx>
          <c:spPr>
            <a:solidFill>
              <a:schemeClr val="accent5"/>
            </a:solidFill>
            <a:ln>
              <a:noFill/>
            </a:ln>
            <a:effectLst/>
          </c:spPr>
          <c:invertIfNegative val="0"/>
          <c:cat>
            <c:numRef>
              <c:f>Sheet1!$A$2:$A$6</c:f>
              <c:numCache>
                <c:formatCode>m/d/yyyy</c:formatCode>
                <c:ptCount val="5"/>
                <c:pt idx="0">
                  <c:v>43157</c:v>
                </c:pt>
                <c:pt idx="1">
                  <c:v>43164</c:v>
                </c:pt>
                <c:pt idx="2">
                  <c:v>43171</c:v>
                </c:pt>
                <c:pt idx="3">
                  <c:v>43178</c:v>
                </c:pt>
                <c:pt idx="4">
                  <c:v>43185</c:v>
                </c:pt>
              </c:numCache>
            </c:numRef>
          </c:cat>
          <c:val>
            <c:numRef>
              <c:f>Sheet1!$F$2:$F$6</c:f>
              <c:numCache>
                <c:formatCode>General</c:formatCode>
                <c:ptCount val="5"/>
                <c:pt idx="0">
                  <c:v>1899</c:v>
                </c:pt>
                <c:pt idx="1">
                  <c:v>4004</c:v>
                </c:pt>
                <c:pt idx="2">
                  <c:v>2812</c:v>
                </c:pt>
                <c:pt idx="3">
                  <c:v>3076</c:v>
                </c:pt>
                <c:pt idx="4">
                  <c:v>2721</c:v>
                </c:pt>
              </c:numCache>
            </c:numRef>
          </c:val>
          <c:extLst>
            <c:ext xmlns:c16="http://schemas.microsoft.com/office/drawing/2014/chart" uri="{C3380CC4-5D6E-409C-BE32-E72D297353CC}">
              <c16:uniqueId val="{00000004-BA7B-4BF8-9B9F-5A4D4D1AC9F8}"/>
            </c:ext>
          </c:extLst>
        </c:ser>
        <c:ser>
          <c:idx val="5"/>
          <c:order val="5"/>
          <c:tx>
            <c:strRef>
              <c:f>Sheet1!$G$1</c:f>
              <c:strCache>
                <c:ptCount val="1"/>
                <c:pt idx="0">
                  <c:v>Bosch Herramientas Eléctricas Profesionales y Accesorios Argentina</c:v>
                </c:pt>
              </c:strCache>
            </c:strRef>
          </c:tx>
          <c:spPr>
            <a:solidFill>
              <a:schemeClr val="accent6"/>
            </a:solidFill>
            <a:ln>
              <a:noFill/>
            </a:ln>
            <a:effectLst/>
          </c:spPr>
          <c:invertIfNegative val="0"/>
          <c:cat>
            <c:numRef>
              <c:f>Sheet1!$A$2:$A$6</c:f>
              <c:numCache>
                <c:formatCode>m/d/yyyy</c:formatCode>
                <c:ptCount val="5"/>
                <c:pt idx="0">
                  <c:v>43157</c:v>
                </c:pt>
                <c:pt idx="1">
                  <c:v>43164</c:v>
                </c:pt>
                <c:pt idx="2">
                  <c:v>43171</c:v>
                </c:pt>
                <c:pt idx="3">
                  <c:v>43178</c:v>
                </c:pt>
                <c:pt idx="4">
                  <c:v>43185</c:v>
                </c:pt>
              </c:numCache>
            </c:numRef>
          </c:cat>
          <c:val>
            <c:numRef>
              <c:f>Sheet1!$G$2:$G$6</c:f>
              <c:numCache>
                <c:formatCode>General</c:formatCode>
                <c:ptCount val="5"/>
                <c:pt idx="2">
                  <c:v>2817</c:v>
                </c:pt>
                <c:pt idx="3">
                  <c:v>3073</c:v>
                </c:pt>
                <c:pt idx="4">
                  <c:v>2719</c:v>
                </c:pt>
              </c:numCache>
            </c:numRef>
          </c:val>
          <c:extLst>
            <c:ext xmlns:c16="http://schemas.microsoft.com/office/drawing/2014/chart" uri="{C3380CC4-5D6E-409C-BE32-E72D297353CC}">
              <c16:uniqueId val="{00000005-BA7B-4BF8-9B9F-5A4D4D1AC9F8}"/>
            </c:ext>
          </c:extLst>
        </c:ser>
        <c:ser>
          <c:idx val="6"/>
          <c:order val="6"/>
          <c:tx>
            <c:strRef>
              <c:f>Sheet1!$H$1</c:f>
              <c:strCache>
                <c:ptCount val="1"/>
                <c:pt idx="0">
                  <c:v>Bosch Herramientas Eléctricas Profesionales y Accesorios Chile</c:v>
                </c:pt>
              </c:strCache>
            </c:strRef>
          </c:tx>
          <c:spPr>
            <a:solidFill>
              <a:schemeClr val="accent1">
                <a:lumMod val="60000"/>
              </a:schemeClr>
            </a:solidFill>
            <a:ln>
              <a:noFill/>
            </a:ln>
            <a:effectLst/>
          </c:spPr>
          <c:invertIfNegative val="0"/>
          <c:cat>
            <c:numRef>
              <c:f>Sheet1!$A$2:$A$6</c:f>
              <c:numCache>
                <c:formatCode>m/d/yyyy</c:formatCode>
                <c:ptCount val="5"/>
                <c:pt idx="0">
                  <c:v>43157</c:v>
                </c:pt>
                <c:pt idx="1">
                  <c:v>43164</c:v>
                </c:pt>
                <c:pt idx="2">
                  <c:v>43171</c:v>
                </c:pt>
                <c:pt idx="3">
                  <c:v>43178</c:v>
                </c:pt>
                <c:pt idx="4">
                  <c:v>43185</c:v>
                </c:pt>
              </c:numCache>
            </c:numRef>
          </c:cat>
          <c:val>
            <c:numRef>
              <c:f>Sheet1!$H$2:$H$6</c:f>
              <c:numCache>
                <c:formatCode>General</c:formatCode>
                <c:ptCount val="5"/>
                <c:pt idx="2">
                  <c:v>2814</c:v>
                </c:pt>
                <c:pt idx="3">
                  <c:v>3076</c:v>
                </c:pt>
                <c:pt idx="4">
                  <c:v>2721</c:v>
                </c:pt>
              </c:numCache>
            </c:numRef>
          </c:val>
          <c:extLst>
            <c:ext xmlns:c16="http://schemas.microsoft.com/office/drawing/2014/chart" uri="{C3380CC4-5D6E-409C-BE32-E72D297353CC}">
              <c16:uniqueId val="{00000006-BA7B-4BF8-9B9F-5A4D4D1AC9F8}"/>
            </c:ext>
          </c:extLst>
        </c:ser>
        <c:ser>
          <c:idx val="7"/>
          <c:order val="7"/>
          <c:tx>
            <c:strRef>
              <c:f>Sheet1!$I$1</c:f>
              <c:strCache>
                <c:ptCount val="1"/>
                <c:pt idx="0">
                  <c:v>Bosch Profesyonel Elektrikli El Aletleri ve Aksesuarları</c:v>
                </c:pt>
              </c:strCache>
            </c:strRef>
          </c:tx>
          <c:spPr>
            <a:solidFill>
              <a:schemeClr val="accent2">
                <a:lumMod val="60000"/>
              </a:schemeClr>
            </a:solidFill>
            <a:ln>
              <a:noFill/>
            </a:ln>
            <a:effectLst/>
          </c:spPr>
          <c:invertIfNegative val="0"/>
          <c:cat>
            <c:numRef>
              <c:f>Sheet1!$A$2:$A$6</c:f>
              <c:numCache>
                <c:formatCode>m/d/yyyy</c:formatCode>
                <c:ptCount val="5"/>
                <c:pt idx="0">
                  <c:v>43157</c:v>
                </c:pt>
                <c:pt idx="1">
                  <c:v>43164</c:v>
                </c:pt>
                <c:pt idx="2">
                  <c:v>43171</c:v>
                </c:pt>
                <c:pt idx="3">
                  <c:v>43178</c:v>
                </c:pt>
                <c:pt idx="4">
                  <c:v>43185</c:v>
                </c:pt>
              </c:numCache>
            </c:numRef>
          </c:cat>
          <c:val>
            <c:numRef>
              <c:f>Sheet1!$I$2:$I$6</c:f>
              <c:numCache>
                <c:formatCode>General</c:formatCode>
                <c:ptCount val="5"/>
              </c:numCache>
            </c:numRef>
          </c:val>
          <c:extLst>
            <c:ext xmlns:c16="http://schemas.microsoft.com/office/drawing/2014/chart" uri="{C3380CC4-5D6E-409C-BE32-E72D297353CC}">
              <c16:uniqueId val="{00000007-BA7B-4BF8-9B9F-5A4D4D1AC9F8}"/>
            </c:ext>
          </c:extLst>
        </c:ser>
        <c:dLbls>
          <c:showLegendKey val="0"/>
          <c:showVal val="0"/>
          <c:showCatName val="0"/>
          <c:showSerName val="0"/>
          <c:showPercent val="0"/>
          <c:showBubbleSize val="0"/>
        </c:dLbls>
        <c:gapWidth val="150"/>
        <c:overlap val="100"/>
        <c:axId val="465500176"/>
        <c:axId val="465496240"/>
      </c:barChart>
      <c:dateAx>
        <c:axId val="46550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496240"/>
        <c:crosses val="autoZero"/>
        <c:auto val="1"/>
        <c:lblOffset val="100"/>
        <c:baseTimeUnit val="days"/>
      </c:dateAx>
      <c:valAx>
        <c:axId val="46549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50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Sheet1!$B$2:$B$6</c:f>
              <c:numCache>
                <c:formatCode>General</c:formatCode>
                <c:ptCount val="5"/>
                <c:pt idx="0">
                  <c:v>198173</c:v>
                </c:pt>
                <c:pt idx="1">
                  <c:v>195462</c:v>
                </c:pt>
                <c:pt idx="2">
                  <c:v>102641</c:v>
                </c:pt>
                <c:pt idx="3">
                  <c:v>80705</c:v>
                </c:pt>
                <c:pt idx="4">
                  <c:v>111775</c:v>
                </c:pt>
              </c:numCache>
            </c:numRef>
          </c:val>
          <c:smooth val="0"/>
          <c:extLst>
            <c:ext xmlns:c16="http://schemas.microsoft.com/office/drawing/2014/chart" uri="{C3380CC4-5D6E-409C-BE32-E72D297353CC}">
              <c16:uniqueId val="{00000000-8D7D-40AE-BEB3-50C7D5F6F6B5}"/>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Sheet1!$C$2:$C$6</c:f>
              <c:numCache>
                <c:formatCode>General</c:formatCode>
                <c:ptCount val="5"/>
                <c:pt idx="0">
                  <c:v>37414</c:v>
                </c:pt>
                <c:pt idx="1">
                  <c:v>29929</c:v>
                </c:pt>
                <c:pt idx="2">
                  <c:v>24305</c:v>
                </c:pt>
                <c:pt idx="3">
                  <c:v>17876</c:v>
                </c:pt>
                <c:pt idx="4">
                  <c:v>12706</c:v>
                </c:pt>
              </c:numCache>
            </c:numRef>
          </c:val>
          <c:smooth val="0"/>
          <c:extLst>
            <c:ext xmlns:c16="http://schemas.microsoft.com/office/drawing/2014/chart" uri="{C3380CC4-5D6E-409C-BE32-E72D297353CC}">
              <c16:uniqueId val="{00000001-8D7D-40AE-BEB3-50C7D5F6F6B5}"/>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Sheet1!$D$2:$D$6</c:f>
              <c:numCache>
                <c:formatCode>General</c:formatCode>
                <c:ptCount val="5"/>
                <c:pt idx="0">
                  <c:v>47359</c:v>
                </c:pt>
                <c:pt idx="1">
                  <c:v>6764</c:v>
                </c:pt>
                <c:pt idx="2">
                  <c:v>2839</c:v>
                </c:pt>
                <c:pt idx="3">
                  <c:v>3113</c:v>
                </c:pt>
                <c:pt idx="4">
                  <c:v>1606</c:v>
                </c:pt>
              </c:numCache>
            </c:numRef>
          </c:val>
          <c:smooth val="0"/>
          <c:extLst>
            <c:ext xmlns:c16="http://schemas.microsoft.com/office/drawing/2014/chart" uri="{C3380CC4-5D6E-409C-BE32-E72D297353CC}">
              <c16:uniqueId val="{00000002-8D7D-40AE-BEB3-50C7D5F6F6B5}"/>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Sheet1!$E$2:$E$6</c:f>
              <c:numCache>
                <c:formatCode>General</c:formatCode>
                <c:ptCount val="5"/>
                <c:pt idx="0">
                  <c:v>163</c:v>
                </c:pt>
                <c:pt idx="1">
                  <c:v>147</c:v>
                </c:pt>
                <c:pt idx="2">
                  <c:v>243</c:v>
                </c:pt>
                <c:pt idx="3">
                  <c:v>291</c:v>
                </c:pt>
                <c:pt idx="4">
                  <c:v>223</c:v>
                </c:pt>
              </c:numCache>
            </c:numRef>
          </c:val>
          <c:smooth val="0"/>
          <c:extLst>
            <c:ext xmlns:c16="http://schemas.microsoft.com/office/drawing/2014/chart" uri="{C3380CC4-5D6E-409C-BE32-E72D297353CC}">
              <c16:uniqueId val="{00000003-8D7D-40AE-BEB3-50C7D5F6F6B5}"/>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Sheet1!$F$2:$F$6</c:f>
              <c:numCache>
                <c:formatCode>General</c:formatCode>
                <c:ptCount val="5"/>
                <c:pt idx="0">
                  <c:v>20619</c:v>
                </c:pt>
                <c:pt idx="1">
                  <c:v>7305</c:v>
                </c:pt>
                <c:pt idx="2">
                  <c:v>12043</c:v>
                </c:pt>
                <c:pt idx="3">
                  <c:v>11203</c:v>
                </c:pt>
                <c:pt idx="4">
                  <c:v>9222</c:v>
                </c:pt>
              </c:numCache>
            </c:numRef>
          </c:val>
          <c:smooth val="0"/>
          <c:extLst>
            <c:ext xmlns:c16="http://schemas.microsoft.com/office/drawing/2014/chart" uri="{C3380CC4-5D6E-409C-BE32-E72D297353CC}">
              <c16:uniqueId val="{00000004-8D7D-40AE-BEB3-50C7D5F6F6B5}"/>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Sheet1!$G$2:$G$6</c:f>
              <c:numCache>
                <c:formatCode>General</c:formatCode>
                <c:ptCount val="5"/>
                <c:pt idx="0">
                  <c:v>3314</c:v>
                </c:pt>
                <c:pt idx="1">
                  <c:v>54244</c:v>
                </c:pt>
                <c:pt idx="2">
                  <c:v>88452</c:v>
                </c:pt>
                <c:pt idx="3">
                  <c:v>59162</c:v>
                </c:pt>
                <c:pt idx="4">
                  <c:v>51434</c:v>
                </c:pt>
              </c:numCache>
            </c:numRef>
          </c:val>
          <c:smooth val="0"/>
          <c:extLst>
            <c:ext xmlns:c16="http://schemas.microsoft.com/office/drawing/2014/chart" uri="{C3380CC4-5D6E-409C-BE32-E72D297353CC}">
              <c16:uniqueId val="{00000005-8D7D-40AE-BEB3-50C7D5F6F6B5}"/>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Sheet1!$H$2:$H$6</c:f>
              <c:numCache>
                <c:formatCode>General</c:formatCode>
                <c:ptCount val="5"/>
                <c:pt idx="0">
                  <c:v>142841</c:v>
                </c:pt>
                <c:pt idx="1">
                  <c:v>254168</c:v>
                </c:pt>
                <c:pt idx="2">
                  <c:v>383663</c:v>
                </c:pt>
                <c:pt idx="3">
                  <c:v>330401</c:v>
                </c:pt>
                <c:pt idx="4">
                  <c:v>116444</c:v>
                </c:pt>
              </c:numCache>
            </c:numRef>
          </c:val>
          <c:smooth val="0"/>
          <c:extLst>
            <c:ext xmlns:c16="http://schemas.microsoft.com/office/drawing/2014/chart" uri="{C3380CC4-5D6E-409C-BE32-E72D297353CC}">
              <c16:uniqueId val="{00000006-8D7D-40AE-BEB3-50C7D5F6F6B5}"/>
            </c:ext>
          </c:extLst>
        </c:ser>
        <c:dLbls>
          <c:showLegendKey val="0"/>
          <c:showVal val="0"/>
          <c:showCatName val="0"/>
          <c:showSerName val="0"/>
          <c:showPercent val="0"/>
          <c:showBubbleSize val="0"/>
        </c:dLbls>
        <c:smooth val="0"/>
        <c:axId val="617483952"/>
        <c:axId val="617484608"/>
      </c:lineChart>
      <c:dateAx>
        <c:axId val="61748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484608"/>
        <c:crosses val="autoZero"/>
        <c:auto val="1"/>
        <c:lblOffset val="100"/>
        <c:baseTimeUnit val="days"/>
      </c:dateAx>
      <c:valAx>
        <c:axId val="61748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48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Sheet1!$B$2:$B$6</c:f>
              <c:numCache>
                <c:formatCode>General</c:formatCode>
                <c:ptCount val="5"/>
                <c:pt idx="0">
                  <c:v>397770</c:v>
                </c:pt>
                <c:pt idx="1">
                  <c:v>378831</c:v>
                </c:pt>
                <c:pt idx="2">
                  <c:v>159127</c:v>
                </c:pt>
                <c:pt idx="3">
                  <c:v>198605</c:v>
                </c:pt>
                <c:pt idx="4">
                  <c:v>171897</c:v>
                </c:pt>
              </c:numCache>
            </c:numRef>
          </c:val>
          <c:smooth val="0"/>
          <c:extLst>
            <c:ext xmlns:c16="http://schemas.microsoft.com/office/drawing/2014/chart" uri="{C3380CC4-5D6E-409C-BE32-E72D297353CC}">
              <c16:uniqueId val="{00000000-69A1-4F33-B592-EC523A5B04BF}"/>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Sheet1!$C$2:$C$6</c:f>
              <c:numCache>
                <c:formatCode>General</c:formatCode>
                <c:ptCount val="5"/>
                <c:pt idx="0">
                  <c:v>80123</c:v>
                </c:pt>
                <c:pt idx="1">
                  <c:v>62208</c:v>
                </c:pt>
                <c:pt idx="2">
                  <c:v>72145</c:v>
                </c:pt>
                <c:pt idx="3">
                  <c:v>52342</c:v>
                </c:pt>
                <c:pt idx="4">
                  <c:v>26357</c:v>
                </c:pt>
              </c:numCache>
            </c:numRef>
          </c:val>
          <c:smooth val="0"/>
          <c:extLst>
            <c:ext xmlns:c16="http://schemas.microsoft.com/office/drawing/2014/chart" uri="{C3380CC4-5D6E-409C-BE32-E72D297353CC}">
              <c16:uniqueId val="{00000001-69A1-4F33-B592-EC523A5B04BF}"/>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Sheet1!$D$2:$D$6</c:f>
              <c:numCache>
                <c:formatCode>General</c:formatCode>
                <c:ptCount val="5"/>
                <c:pt idx="0">
                  <c:v>82547</c:v>
                </c:pt>
                <c:pt idx="1">
                  <c:v>10763</c:v>
                </c:pt>
                <c:pt idx="2">
                  <c:v>5619</c:v>
                </c:pt>
                <c:pt idx="3">
                  <c:v>6773</c:v>
                </c:pt>
                <c:pt idx="4">
                  <c:v>3800</c:v>
                </c:pt>
              </c:numCache>
            </c:numRef>
          </c:val>
          <c:smooth val="0"/>
          <c:extLst>
            <c:ext xmlns:c16="http://schemas.microsoft.com/office/drawing/2014/chart" uri="{C3380CC4-5D6E-409C-BE32-E72D297353CC}">
              <c16:uniqueId val="{00000002-69A1-4F33-B592-EC523A5B04BF}"/>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Sheet1!$E$2:$E$6</c:f>
              <c:numCache>
                <c:formatCode>General</c:formatCode>
                <c:ptCount val="5"/>
                <c:pt idx="0">
                  <c:v>2346</c:v>
                </c:pt>
                <c:pt idx="1">
                  <c:v>2397</c:v>
                </c:pt>
                <c:pt idx="2">
                  <c:v>3048</c:v>
                </c:pt>
                <c:pt idx="3">
                  <c:v>3504</c:v>
                </c:pt>
                <c:pt idx="4">
                  <c:v>2434</c:v>
                </c:pt>
              </c:numCache>
            </c:numRef>
          </c:val>
          <c:smooth val="0"/>
          <c:extLst>
            <c:ext xmlns:c16="http://schemas.microsoft.com/office/drawing/2014/chart" uri="{C3380CC4-5D6E-409C-BE32-E72D297353CC}">
              <c16:uniqueId val="{00000003-69A1-4F33-B592-EC523A5B04BF}"/>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Sheet1!$F$2:$F$6</c:f>
              <c:numCache>
                <c:formatCode>General</c:formatCode>
                <c:ptCount val="5"/>
                <c:pt idx="0">
                  <c:v>43081</c:v>
                </c:pt>
                <c:pt idx="1">
                  <c:v>13430</c:v>
                </c:pt>
                <c:pt idx="2">
                  <c:v>27956</c:v>
                </c:pt>
                <c:pt idx="3">
                  <c:v>25076</c:v>
                </c:pt>
                <c:pt idx="4">
                  <c:v>16523</c:v>
                </c:pt>
              </c:numCache>
            </c:numRef>
          </c:val>
          <c:smooth val="0"/>
          <c:extLst>
            <c:ext xmlns:c16="http://schemas.microsoft.com/office/drawing/2014/chart" uri="{C3380CC4-5D6E-409C-BE32-E72D297353CC}">
              <c16:uniqueId val="{00000004-69A1-4F33-B592-EC523A5B04BF}"/>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Sheet1!$G$2:$G$6</c:f>
              <c:numCache>
                <c:formatCode>General</c:formatCode>
                <c:ptCount val="5"/>
                <c:pt idx="0">
                  <c:v>11202</c:v>
                </c:pt>
                <c:pt idx="1">
                  <c:v>110456</c:v>
                </c:pt>
                <c:pt idx="2">
                  <c:v>182891</c:v>
                </c:pt>
                <c:pt idx="3">
                  <c:v>105778</c:v>
                </c:pt>
                <c:pt idx="4">
                  <c:v>208806</c:v>
                </c:pt>
              </c:numCache>
            </c:numRef>
          </c:val>
          <c:smooth val="0"/>
          <c:extLst>
            <c:ext xmlns:c16="http://schemas.microsoft.com/office/drawing/2014/chart" uri="{C3380CC4-5D6E-409C-BE32-E72D297353CC}">
              <c16:uniqueId val="{00000005-69A1-4F33-B592-EC523A5B04BF}"/>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Sheet1!$H$2:$H$6</c:f>
              <c:numCache>
                <c:formatCode>General</c:formatCode>
                <c:ptCount val="5"/>
                <c:pt idx="0">
                  <c:v>231446</c:v>
                </c:pt>
                <c:pt idx="1">
                  <c:v>513362</c:v>
                </c:pt>
                <c:pt idx="2">
                  <c:v>729217</c:v>
                </c:pt>
                <c:pt idx="3">
                  <c:v>694793</c:v>
                </c:pt>
                <c:pt idx="4">
                  <c:v>225284</c:v>
                </c:pt>
              </c:numCache>
            </c:numRef>
          </c:val>
          <c:smooth val="0"/>
          <c:extLst>
            <c:ext xmlns:c16="http://schemas.microsoft.com/office/drawing/2014/chart" uri="{C3380CC4-5D6E-409C-BE32-E72D297353CC}">
              <c16:uniqueId val="{00000006-69A1-4F33-B592-EC523A5B04BF}"/>
            </c:ext>
          </c:extLst>
        </c:ser>
        <c:dLbls>
          <c:showLegendKey val="0"/>
          <c:showVal val="0"/>
          <c:showCatName val="0"/>
          <c:showSerName val="0"/>
          <c:showPercent val="0"/>
          <c:showBubbleSize val="0"/>
        </c:dLbls>
        <c:smooth val="0"/>
        <c:axId val="617510848"/>
        <c:axId val="617505928"/>
      </c:lineChart>
      <c:dateAx>
        <c:axId val="61751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05928"/>
        <c:crosses val="autoZero"/>
        <c:auto val="1"/>
        <c:lblOffset val="100"/>
        <c:baseTimeUnit val="days"/>
      </c:dateAx>
      <c:valAx>
        <c:axId val="617505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1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Sheet1!$B$2:$B$6</c:f>
              <c:numCache>
                <c:formatCode>General</c:formatCode>
                <c:ptCount val="5"/>
                <c:pt idx="0">
                  <c:v>3</c:v>
                </c:pt>
                <c:pt idx="1">
                  <c:v>1</c:v>
                </c:pt>
                <c:pt idx="2">
                  <c:v>2</c:v>
                </c:pt>
                <c:pt idx="3">
                  <c:v>4</c:v>
                </c:pt>
                <c:pt idx="4">
                  <c:v>1</c:v>
                </c:pt>
              </c:numCache>
            </c:numRef>
          </c:val>
          <c:smooth val="0"/>
          <c:extLst>
            <c:ext xmlns:c16="http://schemas.microsoft.com/office/drawing/2014/chart" uri="{C3380CC4-5D6E-409C-BE32-E72D297353CC}">
              <c16:uniqueId val="{00000000-F761-445D-9C95-9ED1D3CFB3E1}"/>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Sheet1!$C$2:$C$6</c:f>
              <c:numCache>
                <c:formatCode>General</c:formatCode>
                <c:ptCount val="5"/>
                <c:pt idx="0">
                  <c:v>0</c:v>
                </c:pt>
                <c:pt idx="1">
                  <c:v>0</c:v>
                </c:pt>
                <c:pt idx="2">
                  <c:v>0</c:v>
                </c:pt>
                <c:pt idx="3">
                  <c:v>1</c:v>
                </c:pt>
                <c:pt idx="4">
                  <c:v>0</c:v>
                </c:pt>
              </c:numCache>
            </c:numRef>
          </c:val>
          <c:smooth val="0"/>
          <c:extLst>
            <c:ext xmlns:c16="http://schemas.microsoft.com/office/drawing/2014/chart" uri="{C3380CC4-5D6E-409C-BE32-E72D297353CC}">
              <c16:uniqueId val="{00000001-F761-445D-9C95-9ED1D3CFB3E1}"/>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Sheet1!$D$2:$D$6</c:f>
              <c:numCache>
                <c:formatCode>General</c:formatCode>
                <c:ptCount val="5"/>
                <c:pt idx="0">
                  <c:v>0</c:v>
                </c:pt>
                <c:pt idx="1">
                  <c:v>0</c:v>
                </c:pt>
                <c:pt idx="2">
                  <c:v>1</c:v>
                </c:pt>
                <c:pt idx="3">
                  <c:v>1</c:v>
                </c:pt>
                <c:pt idx="4">
                  <c:v>0</c:v>
                </c:pt>
              </c:numCache>
            </c:numRef>
          </c:val>
          <c:smooth val="0"/>
          <c:extLst>
            <c:ext xmlns:c16="http://schemas.microsoft.com/office/drawing/2014/chart" uri="{C3380CC4-5D6E-409C-BE32-E72D297353CC}">
              <c16:uniqueId val="{00000002-F761-445D-9C95-9ED1D3CFB3E1}"/>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Sheet1!$E$2:$E$6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3-F761-445D-9C95-9ED1D3CFB3E1}"/>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Sheet1!$F$2:$F$6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4-F761-445D-9C95-9ED1D3CFB3E1}"/>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Sheet1!$G$2:$G$6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5-F761-445D-9C95-9ED1D3CFB3E1}"/>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Sheet1!$H$2:$H$6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6-F761-445D-9C95-9ED1D3CFB3E1}"/>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Sheet1!$I$2:$I$6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7-F761-445D-9C95-9ED1D3CFB3E1}"/>
            </c:ext>
          </c:extLst>
        </c:ser>
        <c:dLbls>
          <c:showLegendKey val="0"/>
          <c:showVal val="0"/>
          <c:showCatName val="0"/>
          <c:showSerName val="0"/>
          <c:showPercent val="0"/>
          <c:showBubbleSize val="0"/>
        </c:dLbls>
        <c:smooth val="0"/>
        <c:axId val="617506584"/>
        <c:axId val="617513472"/>
      </c:lineChart>
      <c:dateAx>
        <c:axId val="61750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13472"/>
        <c:crosses val="autoZero"/>
        <c:auto val="1"/>
        <c:lblOffset val="100"/>
        <c:baseTimeUnit val="days"/>
      </c:dateAx>
      <c:valAx>
        <c:axId val="61751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0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3</c:v>
                </c:pt>
                <c:pt idx="4">
                  <c:v>7</c:v>
                </c:pt>
              </c:numCache>
            </c:numRef>
          </c:val>
          <c:extLst>
            <c:ext xmlns:c16="http://schemas.microsoft.com/office/drawing/2014/chart" uri="{C3380CC4-5D6E-409C-BE32-E72D297353CC}">
              <c16:uniqueId val="{00000000-F0A6-40CA-9BC7-CD60EAF78106}"/>
            </c:ext>
          </c:extLst>
        </c:ser>
        <c:ser>
          <c:idx val="1"/>
          <c:order val="1"/>
          <c:tx>
            <c:strRef>
              <c:f>Sheet1!$C$1</c:f>
              <c:strCache>
                <c:ptCount val="1"/>
                <c:pt idx="0">
                  <c:v>Bosch Bricolage &amp; Jardinage France</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F0A6-40CA-9BC7-CD60EAF78106}"/>
            </c:ext>
          </c:extLst>
        </c:ser>
        <c:ser>
          <c:idx val="2"/>
          <c:order val="2"/>
          <c:tx>
            <c:strRef>
              <c:f>Sheet1!$D$1</c:f>
              <c:strCache>
                <c:ptCount val="1"/>
                <c:pt idx="0">
                  <c:v>Bosch Professional Power Tools and Accessories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F0A6-40CA-9BC7-CD60EAF78106}"/>
            </c:ext>
          </c:extLst>
        </c:ser>
        <c:ser>
          <c:idx val="3"/>
          <c:order val="3"/>
          <c:tx>
            <c:strRef>
              <c:f>Sheet1!$E$1</c:f>
              <c:strCache>
                <c:ptCount val="1"/>
                <c:pt idx="0">
                  <c:v>Bosch Ferramentas Elétricas Profissionais e Acessórios Brazil</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F0A6-40CA-9BC7-CD60EAF78106}"/>
            </c:ext>
          </c:extLst>
        </c:ser>
        <c:ser>
          <c:idx val="4"/>
          <c:order val="4"/>
          <c:tx>
            <c:strRef>
              <c:f>Sheet1!$F$1</c:f>
              <c:strCache>
                <c:ptCount val="1"/>
                <c:pt idx="0">
                  <c:v>Bosch Professional Power Tools and Accessories Global</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F0A6-40CA-9BC7-CD60EAF78106}"/>
            </c:ext>
          </c:extLst>
        </c:ser>
        <c:ser>
          <c:idx val="5"/>
          <c:order val="5"/>
          <c:tx>
            <c:strRef>
              <c:f>Sheet1!$G$1</c:f>
              <c:strCache>
                <c:ptCount val="1"/>
                <c:pt idx="0">
                  <c:v>Bosch Herramientas Eléctricas Profesionales y Accesorios Argentina</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F0A6-40CA-9BC7-CD60EAF78106}"/>
            </c:ext>
          </c:extLst>
        </c:ser>
        <c:ser>
          <c:idx val="6"/>
          <c:order val="6"/>
          <c:tx>
            <c:strRef>
              <c:f>Sheet1!$H$1</c:f>
              <c:strCache>
                <c:ptCount val="1"/>
                <c:pt idx="0">
                  <c:v>Bosch Herramientas Eléctricas Profesionales y Accesorios Chile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F0A6-40CA-9BC7-CD60EAF78106}"/>
            </c:ext>
          </c:extLst>
        </c:ser>
        <c:ser>
          <c:idx val="7"/>
          <c:order val="7"/>
          <c:tx>
            <c:strRef>
              <c:f>Sheet1!$I$1</c:f>
              <c:strCache>
                <c:ptCount val="1"/>
                <c:pt idx="0">
                  <c:v>Bosch Profesyonel Elektrikli El Aletleri ve Aksesuarları</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F0A6-40CA-9BC7-CD60EAF78106}"/>
            </c:ext>
          </c:extLst>
        </c:ser>
        <c:dLbls>
          <c:showLegendKey val="0"/>
          <c:showVal val="0"/>
          <c:showCatName val="0"/>
          <c:showSerName val="0"/>
          <c:showPercent val="0"/>
          <c:showBubbleSize val="0"/>
        </c:dLbls>
        <c:gapWidth val="219"/>
        <c:overlap val="-27"/>
        <c:axId val="617508880"/>
        <c:axId val="617505600"/>
      </c:barChart>
      <c:catAx>
        <c:axId val="61750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05600"/>
        <c:crosses val="autoZero"/>
        <c:auto val="1"/>
        <c:lblAlgn val="ctr"/>
        <c:lblOffset val="100"/>
        <c:noMultiLvlLbl val="0"/>
      </c:catAx>
      <c:valAx>
        <c:axId val="61750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0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3556</c:v>
                </c:pt>
                <c:pt idx="1">
                  <c:v>216</c:v>
                </c:pt>
                <c:pt idx="2">
                  <c:v>555</c:v>
                </c:pt>
                <c:pt idx="3">
                  <c:v>61</c:v>
                </c:pt>
                <c:pt idx="4">
                  <c:v>0</c:v>
                </c:pt>
                <c:pt idx="5">
                  <c:v>503</c:v>
                </c:pt>
                <c:pt idx="6">
                  <c:v>1567</c:v>
                </c:pt>
                <c:pt idx="7">
                  <c:v>11039</c:v>
                </c:pt>
              </c:numCache>
            </c:numRef>
          </c:val>
          <c:extLst>
            <c:ext xmlns:c16="http://schemas.microsoft.com/office/drawing/2014/chart" uri="{C3380CC4-5D6E-409C-BE32-E72D297353CC}">
              <c16:uniqueId val="{00000000-0F0F-413C-8514-8E5879A53D9E}"/>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48</c:v>
                </c:pt>
                <c:pt idx="1">
                  <c:v>15</c:v>
                </c:pt>
                <c:pt idx="2">
                  <c:v>27</c:v>
                </c:pt>
                <c:pt idx="3">
                  <c:v>3</c:v>
                </c:pt>
                <c:pt idx="4">
                  <c:v>0</c:v>
                </c:pt>
                <c:pt idx="5">
                  <c:v>39</c:v>
                </c:pt>
                <c:pt idx="6">
                  <c:v>73</c:v>
                </c:pt>
                <c:pt idx="7">
                  <c:v>161</c:v>
                </c:pt>
              </c:numCache>
            </c:numRef>
          </c:val>
          <c:extLst>
            <c:ext xmlns:c16="http://schemas.microsoft.com/office/drawing/2014/chart" uri="{C3380CC4-5D6E-409C-BE32-E72D297353CC}">
              <c16:uniqueId val="{00000001-0F0F-413C-8514-8E5879A53D9E}"/>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315</c:v>
                </c:pt>
                <c:pt idx="1">
                  <c:v>1</c:v>
                </c:pt>
                <c:pt idx="2">
                  <c:v>6</c:v>
                </c:pt>
                <c:pt idx="3">
                  <c:v>0</c:v>
                </c:pt>
                <c:pt idx="4">
                  <c:v>0</c:v>
                </c:pt>
                <c:pt idx="5">
                  <c:v>0</c:v>
                </c:pt>
                <c:pt idx="6">
                  <c:v>2</c:v>
                </c:pt>
                <c:pt idx="7">
                  <c:v>23</c:v>
                </c:pt>
              </c:numCache>
            </c:numRef>
          </c:val>
          <c:extLst>
            <c:ext xmlns:c16="http://schemas.microsoft.com/office/drawing/2014/chart" uri="{C3380CC4-5D6E-409C-BE32-E72D297353CC}">
              <c16:uniqueId val="{00000002-0F0F-413C-8514-8E5879A53D9E}"/>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54</c:v>
                </c:pt>
                <c:pt idx="1">
                  <c:v>2</c:v>
                </c:pt>
                <c:pt idx="2">
                  <c:v>3</c:v>
                </c:pt>
                <c:pt idx="3">
                  <c:v>0</c:v>
                </c:pt>
                <c:pt idx="4">
                  <c:v>0</c:v>
                </c:pt>
                <c:pt idx="5">
                  <c:v>2</c:v>
                </c:pt>
                <c:pt idx="6">
                  <c:v>13</c:v>
                </c:pt>
                <c:pt idx="7">
                  <c:v>19</c:v>
                </c:pt>
              </c:numCache>
            </c:numRef>
          </c:val>
          <c:extLst>
            <c:ext xmlns:c16="http://schemas.microsoft.com/office/drawing/2014/chart" uri="{C3380CC4-5D6E-409C-BE32-E72D297353CC}">
              <c16:uniqueId val="{00000003-0F0F-413C-8514-8E5879A53D9E}"/>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3</c:v>
                </c:pt>
                <c:pt idx="1">
                  <c:v>0</c:v>
                </c:pt>
                <c:pt idx="2">
                  <c:v>0</c:v>
                </c:pt>
                <c:pt idx="3">
                  <c:v>0</c:v>
                </c:pt>
                <c:pt idx="4">
                  <c:v>0</c:v>
                </c:pt>
                <c:pt idx="5">
                  <c:v>2</c:v>
                </c:pt>
                <c:pt idx="6">
                  <c:v>1</c:v>
                </c:pt>
                <c:pt idx="7">
                  <c:v>3</c:v>
                </c:pt>
              </c:numCache>
            </c:numRef>
          </c:val>
          <c:extLst>
            <c:ext xmlns:c16="http://schemas.microsoft.com/office/drawing/2014/chart" uri="{C3380CC4-5D6E-409C-BE32-E72D297353CC}">
              <c16:uniqueId val="{00000004-0F0F-413C-8514-8E5879A53D9E}"/>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Sheet1!$G$2:$G$9</c:f>
              <c:numCache>
                <c:formatCode>General</c:formatCode>
                <c:ptCount val="8"/>
                <c:pt idx="0">
                  <c:v>2</c:v>
                </c:pt>
                <c:pt idx="1">
                  <c:v>0</c:v>
                </c:pt>
                <c:pt idx="2">
                  <c:v>0</c:v>
                </c:pt>
                <c:pt idx="3">
                  <c:v>0</c:v>
                </c:pt>
                <c:pt idx="4">
                  <c:v>0</c:v>
                </c:pt>
                <c:pt idx="5">
                  <c:v>0</c:v>
                </c:pt>
                <c:pt idx="6">
                  <c:v>2</c:v>
                </c:pt>
                <c:pt idx="7">
                  <c:v>5</c:v>
                </c:pt>
              </c:numCache>
            </c:numRef>
          </c:val>
          <c:extLst>
            <c:ext xmlns:c16="http://schemas.microsoft.com/office/drawing/2014/chart" uri="{C3380CC4-5D6E-409C-BE32-E72D297353CC}">
              <c16:uniqueId val="{00000005-0F0F-413C-8514-8E5879A53D9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Sheet1!$H$2:$H$9</c:f>
              <c:numCache>
                <c:formatCode>General</c:formatCode>
                <c:ptCount val="8"/>
                <c:pt idx="0">
                  <c:v>496</c:v>
                </c:pt>
                <c:pt idx="1">
                  <c:v>32</c:v>
                </c:pt>
                <c:pt idx="2">
                  <c:v>80</c:v>
                </c:pt>
                <c:pt idx="3">
                  <c:v>4</c:v>
                </c:pt>
                <c:pt idx="4">
                  <c:v>0</c:v>
                </c:pt>
                <c:pt idx="5">
                  <c:v>94</c:v>
                </c:pt>
                <c:pt idx="6">
                  <c:v>147</c:v>
                </c:pt>
                <c:pt idx="7">
                  <c:v>1397</c:v>
                </c:pt>
              </c:numCache>
            </c:numRef>
          </c:val>
          <c:extLst>
            <c:ext xmlns:c16="http://schemas.microsoft.com/office/drawing/2014/chart" uri="{C3380CC4-5D6E-409C-BE32-E72D297353CC}">
              <c16:uniqueId val="{00000006-0F0F-413C-8514-8E5879A53D9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Sheet1!$I$2:$I$9</c:f>
              <c:numCache>
                <c:formatCode>General</c:formatCode>
                <c:ptCount val="8"/>
                <c:pt idx="0">
                  <c:v>268</c:v>
                </c:pt>
                <c:pt idx="1">
                  <c:v>48</c:v>
                </c:pt>
                <c:pt idx="2">
                  <c:v>82</c:v>
                </c:pt>
                <c:pt idx="3">
                  <c:v>15</c:v>
                </c:pt>
                <c:pt idx="4">
                  <c:v>0</c:v>
                </c:pt>
                <c:pt idx="5">
                  <c:v>62</c:v>
                </c:pt>
                <c:pt idx="6">
                  <c:v>164</c:v>
                </c:pt>
                <c:pt idx="7">
                  <c:v>317</c:v>
                </c:pt>
              </c:numCache>
            </c:numRef>
          </c:val>
          <c:extLst>
            <c:ext xmlns:c16="http://schemas.microsoft.com/office/drawing/2014/chart" uri="{C3380CC4-5D6E-409C-BE32-E72D297353CC}">
              <c16:uniqueId val="{00000007-0F0F-413C-8514-8E5879A53D9E}"/>
            </c:ext>
          </c:extLst>
        </c:ser>
        <c:dLbls>
          <c:showLegendKey val="0"/>
          <c:showVal val="0"/>
          <c:showCatName val="0"/>
          <c:showSerName val="0"/>
          <c:showPercent val="0"/>
          <c:showBubbleSize val="0"/>
        </c:dLbls>
        <c:gapWidth val="150"/>
        <c:overlap val="100"/>
        <c:axId val="666140304"/>
        <c:axId val="666143256"/>
      </c:barChart>
      <c:catAx>
        <c:axId val="66614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143256"/>
        <c:crosses val="autoZero"/>
        <c:auto val="1"/>
        <c:lblAlgn val="ctr"/>
        <c:lblOffset val="100"/>
        <c:noMultiLvlLbl val="0"/>
      </c:catAx>
      <c:valAx>
        <c:axId val="666143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14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0</c:v>
                </c:pt>
                <c:pt idx="1">
                  <c:v>0</c:v>
                </c:pt>
                <c:pt idx="2">
                  <c:v>0</c:v>
                </c:pt>
                <c:pt idx="3">
                  <c:v>0</c:v>
                </c:pt>
                <c:pt idx="4">
                  <c:v>0</c:v>
                </c:pt>
                <c:pt idx="5">
                  <c:v>1</c:v>
                </c:pt>
                <c:pt idx="6">
                  <c:v>0</c:v>
                </c:pt>
                <c:pt idx="7">
                  <c:v>0</c:v>
                </c:pt>
              </c:numCache>
            </c:numRef>
          </c:val>
          <c:extLst>
            <c:ext xmlns:c16="http://schemas.microsoft.com/office/drawing/2014/chart" uri="{C3380CC4-5D6E-409C-BE32-E72D297353CC}">
              <c16:uniqueId val="{00000000-855C-48DC-8E92-0A17F1F199DC}"/>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7</c:v>
                </c:pt>
                <c:pt idx="1">
                  <c:v>12</c:v>
                </c:pt>
                <c:pt idx="2">
                  <c:v>16</c:v>
                </c:pt>
                <c:pt idx="3">
                  <c:v>0</c:v>
                </c:pt>
                <c:pt idx="4">
                  <c:v>0</c:v>
                </c:pt>
                <c:pt idx="5">
                  <c:v>10</c:v>
                </c:pt>
                <c:pt idx="6">
                  <c:v>35</c:v>
                </c:pt>
                <c:pt idx="7">
                  <c:v>7</c:v>
                </c:pt>
              </c:numCache>
            </c:numRef>
          </c:val>
          <c:extLst>
            <c:ext xmlns:c16="http://schemas.microsoft.com/office/drawing/2014/chart" uri="{C3380CC4-5D6E-409C-BE32-E72D297353CC}">
              <c16:uniqueId val="{00000001-855C-48DC-8E92-0A17F1F199DC}"/>
            </c:ext>
          </c:extLst>
        </c:ser>
        <c:ser>
          <c:idx val="2"/>
          <c:order val="2"/>
          <c:tx>
            <c:strRef>
              <c:f>Sheet1!$D$1</c:f>
              <c:strCache>
                <c:ptCount val="1"/>
                <c:pt idx="0">
                  <c:v>Link</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0</c:v>
                </c:pt>
                <c:pt idx="1">
                  <c:v>3</c:v>
                </c:pt>
                <c:pt idx="2">
                  <c:v>0</c:v>
                </c:pt>
                <c:pt idx="3">
                  <c:v>0</c:v>
                </c:pt>
                <c:pt idx="4">
                  <c:v>0</c:v>
                </c:pt>
                <c:pt idx="5">
                  <c:v>0</c:v>
                </c:pt>
                <c:pt idx="6">
                  <c:v>3</c:v>
                </c:pt>
                <c:pt idx="7">
                  <c:v>0</c:v>
                </c:pt>
              </c:numCache>
            </c:numRef>
          </c:val>
          <c:extLst>
            <c:ext xmlns:c16="http://schemas.microsoft.com/office/drawing/2014/chart" uri="{C3380CC4-5D6E-409C-BE32-E72D297353CC}">
              <c16:uniqueId val="{00000002-855C-48DC-8E92-0A17F1F199DC}"/>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11</c:v>
                </c:pt>
                <c:pt idx="1">
                  <c:v>3</c:v>
                </c:pt>
                <c:pt idx="2">
                  <c:v>5</c:v>
                </c:pt>
                <c:pt idx="3">
                  <c:v>1</c:v>
                </c:pt>
                <c:pt idx="4">
                  <c:v>0</c:v>
                </c:pt>
                <c:pt idx="5">
                  <c:v>0</c:v>
                </c:pt>
                <c:pt idx="6">
                  <c:v>3</c:v>
                </c:pt>
                <c:pt idx="7">
                  <c:v>4</c:v>
                </c:pt>
              </c:numCache>
            </c:numRef>
          </c:val>
          <c:extLst>
            <c:ext xmlns:c16="http://schemas.microsoft.com/office/drawing/2014/chart" uri="{C3380CC4-5D6E-409C-BE32-E72D297353CC}">
              <c16:uniqueId val="{00000003-855C-48DC-8E92-0A17F1F199DC}"/>
            </c:ext>
          </c:extLst>
        </c:ser>
        <c:ser>
          <c:idx val="4"/>
          <c:order val="4"/>
          <c:tx>
            <c:strRef>
              <c:f>Sheet1!$F$1</c:f>
              <c:strCache>
                <c:ptCount val="1"/>
                <c:pt idx="0">
                  <c:v>Status</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0</c:v>
                </c:pt>
                <c:pt idx="1">
                  <c:v>0</c:v>
                </c:pt>
                <c:pt idx="2">
                  <c:v>0</c:v>
                </c:pt>
                <c:pt idx="3">
                  <c:v>0</c:v>
                </c:pt>
                <c:pt idx="4">
                  <c:v>0</c:v>
                </c:pt>
                <c:pt idx="5">
                  <c:v>0</c:v>
                </c:pt>
                <c:pt idx="6">
                  <c:v>1</c:v>
                </c:pt>
                <c:pt idx="7">
                  <c:v>0</c:v>
                </c:pt>
              </c:numCache>
            </c:numRef>
          </c:val>
          <c:extLst>
            <c:ext xmlns:c16="http://schemas.microsoft.com/office/drawing/2014/chart" uri="{C3380CC4-5D6E-409C-BE32-E72D297353CC}">
              <c16:uniqueId val="{00000004-855C-48DC-8E92-0A17F1F199DC}"/>
            </c:ext>
          </c:extLst>
        </c:ser>
        <c:dLbls>
          <c:showLegendKey val="0"/>
          <c:showVal val="0"/>
          <c:showCatName val="0"/>
          <c:showSerName val="0"/>
          <c:showPercent val="0"/>
          <c:showBubbleSize val="0"/>
        </c:dLbls>
        <c:gapWidth val="150"/>
        <c:overlap val="100"/>
        <c:axId val="666144568"/>
        <c:axId val="666148176"/>
      </c:barChart>
      <c:catAx>
        <c:axId val="66614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148176"/>
        <c:crosses val="autoZero"/>
        <c:auto val="1"/>
        <c:lblAlgn val="ctr"/>
        <c:lblOffset val="100"/>
        <c:noMultiLvlLbl val="0"/>
      </c:catAx>
      <c:valAx>
        <c:axId val="666148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14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99.999899999999997</c:v>
                </c:pt>
                <c:pt idx="1">
                  <c:v>42.857100000000003</c:v>
                </c:pt>
                <c:pt idx="2">
                  <c:v>36.578200000000002</c:v>
                </c:pt>
                <c:pt idx="3">
                  <c:v>100</c:v>
                </c:pt>
                <c:pt idx="4">
                  <c:v>100</c:v>
                </c:pt>
                <c:pt idx="5">
                  <c:v>100</c:v>
                </c:pt>
              </c:numCache>
            </c:numRef>
          </c:val>
          <c:extLst>
            <c:ext xmlns:c16="http://schemas.microsoft.com/office/drawing/2014/chart" uri="{C3380CC4-5D6E-409C-BE32-E72D297353CC}">
              <c16:uniqueId val="{00000000-52B2-4780-A81E-E762E1D456EF}"/>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12.38</c:v>
                </c:pt>
                <c:pt idx="1">
                  <c:v>42.857100000000003</c:v>
                </c:pt>
                <c:pt idx="2">
                  <c:v>2.4220999999999999</c:v>
                </c:pt>
                <c:pt idx="3">
                  <c:v>0</c:v>
                </c:pt>
                <c:pt idx="4">
                  <c:v>53.269500000000001</c:v>
                </c:pt>
                <c:pt idx="5">
                  <c:v>-27.4056</c:v>
                </c:pt>
              </c:numCache>
            </c:numRef>
          </c:val>
          <c:extLst>
            <c:ext xmlns:c16="http://schemas.microsoft.com/office/drawing/2014/chart" uri="{C3380CC4-5D6E-409C-BE32-E72D297353CC}">
              <c16:uniqueId val="{00000001-52B2-4780-A81E-E762E1D456EF}"/>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99.999799999999993</c:v>
                </c:pt>
                <c:pt idx="1">
                  <c:v>50</c:v>
                </c:pt>
                <c:pt idx="2">
                  <c:v>5.8083999999999998</c:v>
                </c:pt>
                <c:pt idx="3">
                  <c:v>0</c:v>
                </c:pt>
                <c:pt idx="4">
                  <c:v>13.610900000000001</c:v>
                </c:pt>
                <c:pt idx="5">
                  <c:v>99.984899999999996</c:v>
                </c:pt>
              </c:numCache>
            </c:numRef>
          </c:val>
          <c:extLst>
            <c:ext xmlns:c16="http://schemas.microsoft.com/office/drawing/2014/chart" uri="{C3380CC4-5D6E-409C-BE32-E72D297353CC}">
              <c16:uniqueId val="{00000002-52B2-4780-A81E-E762E1D456EF}"/>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99.999799999999993</c:v>
                </c:pt>
                <c:pt idx="1">
                  <c:v>2.3809999999999998</c:v>
                </c:pt>
                <c:pt idx="2">
                  <c:v>0.64019999999999999</c:v>
                </c:pt>
                <c:pt idx="3">
                  <c:v>0</c:v>
                </c:pt>
                <c:pt idx="4">
                  <c:v>31.505700000000001</c:v>
                </c:pt>
                <c:pt idx="5">
                  <c:v>99.984899999999996</c:v>
                </c:pt>
              </c:numCache>
            </c:numRef>
          </c:val>
          <c:extLst>
            <c:ext xmlns:c16="http://schemas.microsoft.com/office/drawing/2014/chart" uri="{C3380CC4-5D6E-409C-BE32-E72D297353CC}">
              <c16:uniqueId val="{00000003-52B2-4780-A81E-E762E1D456EF}"/>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99.999899999999997</c:v>
                </c:pt>
                <c:pt idx="1">
                  <c:v>0</c:v>
                </c:pt>
                <c:pt idx="2">
                  <c:v>0</c:v>
                </c:pt>
                <c:pt idx="3">
                  <c:v>0</c:v>
                </c:pt>
                <c:pt idx="4">
                  <c:v>0</c:v>
                </c:pt>
                <c:pt idx="5">
                  <c:v>99.984899999999996</c:v>
                </c:pt>
              </c:numCache>
            </c:numRef>
          </c:val>
          <c:extLst>
            <c:ext xmlns:c16="http://schemas.microsoft.com/office/drawing/2014/chart" uri="{C3380CC4-5D6E-409C-BE32-E72D297353CC}">
              <c16:uniqueId val="{00000004-52B2-4780-A81E-E762E1D456EF}"/>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100</c:v>
                </c:pt>
                <c:pt idx="1">
                  <c:v>26.1905</c:v>
                </c:pt>
                <c:pt idx="2">
                  <c:v>5.415</c:v>
                </c:pt>
                <c:pt idx="3">
                  <c:v>0</c:v>
                </c:pt>
                <c:pt idx="4">
                  <c:v>0</c:v>
                </c:pt>
                <c:pt idx="5">
                  <c:v>0</c:v>
                </c:pt>
              </c:numCache>
            </c:numRef>
          </c:val>
          <c:extLst>
            <c:ext xmlns:c16="http://schemas.microsoft.com/office/drawing/2014/chart" uri="{C3380CC4-5D6E-409C-BE32-E72D297353CC}">
              <c16:uniqueId val="{00000005-52B2-4780-A81E-E762E1D456EF}"/>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99.999899999999997</c:v>
                </c:pt>
                <c:pt idx="1">
                  <c:v>100</c:v>
                </c:pt>
                <c:pt idx="2">
                  <c:v>15.1882</c:v>
                </c:pt>
                <c:pt idx="3">
                  <c:v>0</c:v>
                </c:pt>
                <c:pt idx="4">
                  <c:v>0</c:v>
                </c:pt>
                <c:pt idx="5">
                  <c:v>0</c:v>
                </c:pt>
              </c:numCache>
            </c:numRef>
          </c:val>
          <c:extLst>
            <c:ext xmlns:c16="http://schemas.microsoft.com/office/drawing/2014/chart" uri="{C3380CC4-5D6E-409C-BE32-E72D297353CC}">
              <c16:uniqueId val="{00000006-52B2-4780-A81E-E762E1D456EF}"/>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c:v>
                </c:pt>
                <c:pt idx="1">
                  <c:v>26.1905</c:v>
                </c:pt>
                <c:pt idx="2">
                  <c:v>100</c:v>
                </c:pt>
                <c:pt idx="3">
                  <c:v>0</c:v>
                </c:pt>
                <c:pt idx="4">
                  <c:v>0</c:v>
                </c:pt>
                <c:pt idx="5">
                  <c:v>0</c:v>
                </c:pt>
              </c:numCache>
            </c:numRef>
          </c:val>
          <c:extLst>
            <c:ext xmlns:c16="http://schemas.microsoft.com/office/drawing/2014/chart" uri="{C3380CC4-5D6E-409C-BE32-E72D297353CC}">
              <c16:uniqueId val="{00000007-52B2-4780-A81E-E762E1D456EF}"/>
            </c:ext>
          </c:extLst>
        </c:ser>
        <c:dLbls>
          <c:showLegendKey val="0"/>
          <c:showVal val="0"/>
          <c:showCatName val="0"/>
          <c:showSerName val="0"/>
          <c:showPercent val="0"/>
          <c:showBubbleSize val="0"/>
        </c:dLbls>
        <c:axId val="351129496"/>
        <c:axId val="351129824"/>
      </c:radarChart>
      <c:catAx>
        <c:axId val="351129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29824"/>
        <c:crosses val="autoZero"/>
        <c:auto val="1"/>
        <c:lblAlgn val="ctr"/>
        <c:lblOffset val="100"/>
        <c:noMultiLvlLbl val="0"/>
      </c:catAx>
      <c:valAx>
        <c:axId val="35112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2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Sheet1!$A$2:$A$6</c:f>
              <c:strCache>
                <c:ptCount val="5"/>
                <c:pt idx="0">
                  <c:v>Photo</c:v>
                </c:pt>
                <c:pt idx="1">
                  <c:v>Video</c:v>
                </c:pt>
                <c:pt idx="2">
                  <c:v>Link</c:v>
                </c:pt>
                <c:pt idx="3">
                  <c:v>Event</c:v>
                </c:pt>
                <c:pt idx="4">
                  <c:v>Status</c:v>
                </c:pt>
              </c:strCache>
            </c:strRef>
          </c:cat>
          <c:val>
            <c:numRef>
              <c:f>Sheet1!$B$2:$B$6</c:f>
              <c:numCache>
                <c:formatCode>General</c:formatCode>
                <c:ptCount val="5"/>
                <c:pt idx="0">
                  <c:v>2.5833062216178999E-2</c:v>
                </c:pt>
                <c:pt idx="1">
                  <c:v>4.2681930649287004E-3</c:v>
                </c:pt>
                <c:pt idx="2">
                  <c:v>0</c:v>
                </c:pt>
                <c:pt idx="3">
                  <c:v>0</c:v>
                </c:pt>
                <c:pt idx="4">
                  <c:v>0</c:v>
                </c:pt>
              </c:numCache>
            </c:numRef>
          </c:val>
          <c:extLst>
            <c:ext xmlns:c16="http://schemas.microsoft.com/office/drawing/2014/chart" uri="{C3380CC4-5D6E-409C-BE32-E72D297353CC}">
              <c16:uniqueId val="{00000000-342A-473F-9C8B-4A51573A9C2F}"/>
            </c:ext>
          </c:extLst>
        </c:ser>
        <c:ser>
          <c:idx val="1"/>
          <c:order val="1"/>
          <c:tx>
            <c:strRef>
              <c:f>Sheet1!$C$1</c:f>
              <c:strCache>
                <c:ptCount val="1"/>
                <c:pt idx="0">
                  <c:v>Bosch Bricolage &amp; Jardinage France</c:v>
                </c:pt>
              </c:strCache>
            </c:strRef>
          </c:tx>
          <c:spPr>
            <a:solidFill>
              <a:schemeClr val="accent2"/>
            </a:solidFill>
            <a:ln>
              <a:noFill/>
            </a:ln>
            <a:effectLst/>
          </c:spPr>
          <c:invertIfNegative val="0"/>
          <c:cat>
            <c:strRef>
              <c:f>Sheet1!$A$2:$A$6</c:f>
              <c:strCache>
                <c:ptCount val="5"/>
                <c:pt idx="0">
                  <c:v>Photo</c:v>
                </c:pt>
                <c:pt idx="1">
                  <c:v>Video</c:v>
                </c:pt>
                <c:pt idx="2">
                  <c:v>Link</c:v>
                </c:pt>
                <c:pt idx="3">
                  <c:v>Event</c:v>
                </c:pt>
                <c:pt idx="4">
                  <c:v>Status</c:v>
                </c:pt>
              </c:strCache>
            </c:strRef>
          </c:cat>
          <c:val>
            <c:numRef>
              <c:f>Sheet1!$C$2:$C$6</c:f>
              <c:numCache>
                <c:formatCode>General</c:formatCode>
                <c:ptCount val="5"/>
                <c:pt idx="0">
                  <c:v>6.4941677761217002E-3</c:v>
                </c:pt>
                <c:pt idx="1">
                  <c:v>8.3588439925973996E-3</c:v>
                </c:pt>
                <c:pt idx="2">
                  <c:v>6.0476772373580998E-3</c:v>
                </c:pt>
                <c:pt idx="3">
                  <c:v>0</c:v>
                </c:pt>
                <c:pt idx="4">
                  <c:v>0</c:v>
                </c:pt>
              </c:numCache>
            </c:numRef>
          </c:val>
          <c:extLst>
            <c:ext xmlns:c16="http://schemas.microsoft.com/office/drawing/2014/chart" uri="{C3380CC4-5D6E-409C-BE32-E72D297353CC}">
              <c16:uniqueId val="{00000001-342A-473F-9C8B-4A51573A9C2F}"/>
            </c:ext>
          </c:extLst>
        </c:ser>
        <c:ser>
          <c:idx val="2"/>
          <c:order val="2"/>
          <c:tx>
            <c:strRef>
              <c:f>Sheet1!$D$1</c:f>
              <c:strCache>
                <c:ptCount val="1"/>
                <c:pt idx="0">
                  <c:v>Bosch Professional Power Tools and Accessories</c:v>
                </c:pt>
              </c:strCache>
            </c:strRef>
          </c:tx>
          <c:spPr>
            <a:solidFill>
              <a:schemeClr val="accent3"/>
            </a:solidFill>
            <a:ln>
              <a:noFill/>
            </a:ln>
            <a:effectLst/>
          </c:spPr>
          <c:invertIfNegative val="0"/>
          <c:cat>
            <c:strRef>
              <c:f>Sheet1!$A$2:$A$6</c:f>
              <c:strCache>
                <c:ptCount val="5"/>
                <c:pt idx="0">
                  <c:v>Photo</c:v>
                </c:pt>
                <c:pt idx="1">
                  <c:v>Video</c:v>
                </c:pt>
                <c:pt idx="2">
                  <c:v>Link</c:v>
                </c:pt>
                <c:pt idx="3">
                  <c:v>Event</c:v>
                </c:pt>
                <c:pt idx="4">
                  <c:v>Status</c:v>
                </c:pt>
              </c:strCache>
            </c:strRef>
          </c:cat>
          <c:val>
            <c:numRef>
              <c:f>Sheet1!$D$2:$D$6</c:f>
              <c:numCache>
                <c:formatCode>General</c:formatCode>
                <c:ptCount val="5"/>
                <c:pt idx="0">
                  <c:v>1.7681729424991999E-3</c:v>
                </c:pt>
                <c:pt idx="1">
                  <c:v>1.5631353412414999E-3</c:v>
                </c:pt>
                <c:pt idx="2">
                  <c:v>0</c:v>
                </c:pt>
                <c:pt idx="3">
                  <c:v>0</c:v>
                </c:pt>
                <c:pt idx="4">
                  <c:v>0</c:v>
                </c:pt>
              </c:numCache>
            </c:numRef>
          </c:val>
          <c:extLst>
            <c:ext xmlns:c16="http://schemas.microsoft.com/office/drawing/2014/chart" uri="{C3380CC4-5D6E-409C-BE32-E72D297353CC}">
              <c16:uniqueId val="{00000002-342A-473F-9C8B-4A51573A9C2F}"/>
            </c:ext>
          </c:extLst>
        </c:ser>
        <c:ser>
          <c:idx val="3"/>
          <c:order val="3"/>
          <c:tx>
            <c:strRef>
              <c:f>Sheet1!$E$1</c:f>
              <c:strCache>
                <c:ptCount val="1"/>
                <c:pt idx="0">
                  <c:v>Bosch Ferramentas Elétricas Profissionais e Acessórios Brazil</c:v>
                </c:pt>
              </c:strCache>
            </c:strRef>
          </c:tx>
          <c:spPr>
            <a:solidFill>
              <a:schemeClr val="accent4"/>
            </a:solidFill>
            <a:ln>
              <a:noFill/>
            </a:ln>
            <a:effectLst/>
          </c:spPr>
          <c:invertIfNegative val="0"/>
          <c:cat>
            <c:strRef>
              <c:f>Sheet1!$A$2:$A$6</c:f>
              <c:strCache>
                <c:ptCount val="5"/>
                <c:pt idx="0">
                  <c:v>Photo</c:v>
                </c:pt>
                <c:pt idx="1">
                  <c:v>Video</c:v>
                </c:pt>
                <c:pt idx="2">
                  <c:v>Link</c:v>
                </c:pt>
                <c:pt idx="3">
                  <c:v>Event</c:v>
                </c:pt>
                <c:pt idx="4">
                  <c:v>Status</c:v>
                </c:pt>
              </c:strCache>
            </c:strRef>
          </c:cat>
          <c:val>
            <c:numRef>
              <c:f>Sheet1!$E$2:$E$6</c:f>
              <c:numCache>
                <c:formatCode>General</c:formatCode>
                <c:ptCount val="5"/>
                <c:pt idx="0">
                  <c:v>0</c:v>
                </c:pt>
                <c:pt idx="1">
                  <c:v>3.9895349211682002E-3</c:v>
                </c:pt>
                <c:pt idx="2">
                  <c:v>0</c:v>
                </c:pt>
                <c:pt idx="3">
                  <c:v>0</c:v>
                </c:pt>
                <c:pt idx="4">
                  <c:v>0</c:v>
                </c:pt>
              </c:numCache>
            </c:numRef>
          </c:val>
          <c:extLst>
            <c:ext xmlns:c16="http://schemas.microsoft.com/office/drawing/2014/chart" uri="{C3380CC4-5D6E-409C-BE32-E72D297353CC}">
              <c16:uniqueId val="{00000003-342A-473F-9C8B-4A51573A9C2F}"/>
            </c:ext>
          </c:extLst>
        </c:ser>
        <c:ser>
          <c:idx val="4"/>
          <c:order val="4"/>
          <c:tx>
            <c:strRef>
              <c:f>Sheet1!$F$1</c:f>
              <c:strCache>
                <c:ptCount val="1"/>
                <c:pt idx="0">
                  <c:v>Bosch Professional Power Tools and Accessories Global</c:v>
                </c:pt>
              </c:strCache>
            </c:strRef>
          </c:tx>
          <c:spPr>
            <a:solidFill>
              <a:schemeClr val="accent5"/>
            </a:solidFill>
            <a:ln>
              <a:noFill/>
            </a:ln>
            <a:effectLst/>
          </c:spPr>
          <c:invertIfNegative val="0"/>
          <c:cat>
            <c:strRef>
              <c:f>Sheet1!$A$2:$A$6</c:f>
              <c:strCache>
                <c:ptCount val="5"/>
                <c:pt idx="0">
                  <c:v>Photo</c:v>
                </c:pt>
                <c:pt idx="1">
                  <c:v>Video</c:v>
                </c:pt>
                <c:pt idx="2">
                  <c:v>Link</c:v>
                </c:pt>
                <c:pt idx="3">
                  <c:v>Event</c:v>
                </c:pt>
                <c:pt idx="4">
                  <c:v>Status</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342A-473F-9C8B-4A51573A9C2F}"/>
            </c:ext>
          </c:extLst>
        </c:ser>
        <c:ser>
          <c:idx val="5"/>
          <c:order val="5"/>
          <c:tx>
            <c:strRef>
              <c:f>Sheet1!$G$1</c:f>
              <c:strCache>
                <c:ptCount val="1"/>
                <c:pt idx="0">
                  <c:v>Bosch Herramientas Eléctricas Profesionales y Accesorios Argentina</c:v>
                </c:pt>
              </c:strCache>
            </c:strRef>
          </c:tx>
          <c:spPr>
            <a:solidFill>
              <a:schemeClr val="accent6"/>
            </a:solidFill>
            <a:ln>
              <a:noFill/>
            </a:ln>
            <a:effectLst/>
          </c:spPr>
          <c:invertIfNegative val="0"/>
          <c:cat>
            <c:strRef>
              <c:f>Sheet1!$A$2:$A$6</c:f>
              <c:strCache>
                <c:ptCount val="5"/>
                <c:pt idx="0">
                  <c:v>Photo</c:v>
                </c:pt>
                <c:pt idx="1">
                  <c:v>Video</c:v>
                </c:pt>
                <c:pt idx="2">
                  <c:v>Link</c:v>
                </c:pt>
                <c:pt idx="3">
                  <c:v>Event</c:v>
                </c:pt>
                <c:pt idx="4">
                  <c:v>Status</c:v>
                </c:pt>
              </c:strCache>
            </c:strRef>
          </c:cat>
          <c:val>
            <c:numRef>
              <c:f>Sheet1!$G$2:$G$6</c:f>
              <c:numCache>
                <c:formatCode>General</c:formatCode>
                <c:ptCount val="5"/>
                <c:pt idx="0">
                  <c:v>3.2880862188122998E-3</c:v>
                </c:pt>
                <c:pt idx="1">
                  <c:v>0</c:v>
                </c:pt>
                <c:pt idx="2">
                  <c:v>0</c:v>
                </c:pt>
                <c:pt idx="4">
                  <c:v>0</c:v>
                </c:pt>
              </c:numCache>
            </c:numRef>
          </c:val>
          <c:extLst>
            <c:ext xmlns:c16="http://schemas.microsoft.com/office/drawing/2014/chart" uri="{C3380CC4-5D6E-409C-BE32-E72D297353CC}">
              <c16:uniqueId val="{00000005-342A-473F-9C8B-4A51573A9C2F}"/>
            </c:ext>
          </c:extLst>
        </c:ser>
        <c:ser>
          <c:idx val="6"/>
          <c:order val="6"/>
          <c:tx>
            <c:strRef>
              <c:f>Sheet1!$H$1</c:f>
              <c:strCache>
                <c:ptCount val="1"/>
                <c:pt idx="0">
                  <c:v>Bosch Herramientas Eléctricas Profesionales y Accesorios Chile</c:v>
                </c:pt>
              </c:strCache>
            </c:strRef>
          </c:tx>
          <c:spPr>
            <a:solidFill>
              <a:schemeClr val="accent1">
                <a:lumMod val="60000"/>
              </a:schemeClr>
            </a:solidFill>
            <a:ln>
              <a:noFill/>
            </a:ln>
            <a:effectLst/>
          </c:spPr>
          <c:invertIfNegative val="0"/>
          <c:cat>
            <c:strRef>
              <c:f>Sheet1!$A$2:$A$6</c:f>
              <c:strCache>
                <c:ptCount val="5"/>
                <c:pt idx="0">
                  <c:v>Photo</c:v>
                </c:pt>
                <c:pt idx="1">
                  <c:v>Video</c:v>
                </c:pt>
                <c:pt idx="2">
                  <c:v>Link</c:v>
                </c:pt>
                <c:pt idx="3">
                  <c:v>Event</c:v>
                </c:pt>
                <c:pt idx="4">
                  <c:v>Status</c:v>
                </c:pt>
              </c:strCache>
            </c:strRef>
          </c:cat>
          <c:val>
            <c:numRef>
              <c:f>Sheet1!$H$2:$H$6</c:f>
              <c:numCache>
                <c:formatCode>General</c:formatCode>
                <c:ptCount val="5"/>
                <c:pt idx="0">
                  <c:v>1.7809504649885001E-3</c:v>
                </c:pt>
                <c:pt idx="1">
                  <c:v>1.0932617312815999E-2</c:v>
                </c:pt>
                <c:pt idx="2">
                  <c:v>4.3164528866052997E-4</c:v>
                </c:pt>
                <c:pt idx="3">
                  <c:v>0</c:v>
                </c:pt>
                <c:pt idx="4">
                  <c:v>5.7710564207330995E-4</c:v>
                </c:pt>
              </c:numCache>
            </c:numRef>
          </c:val>
          <c:extLst>
            <c:ext xmlns:c16="http://schemas.microsoft.com/office/drawing/2014/chart" uri="{C3380CC4-5D6E-409C-BE32-E72D297353CC}">
              <c16:uniqueId val="{00000006-342A-473F-9C8B-4A51573A9C2F}"/>
            </c:ext>
          </c:extLst>
        </c:ser>
        <c:ser>
          <c:idx val="7"/>
          <c:order val="7"/>
          <c:tx>
            <c:strRef>
              <c:f>Sheet1!$I$1</c:f>
              <c:strCache>
                <c:ptCount val="1"/>
                <c:pt idx="0">
                  <c:v>Bosch Profesyonel Elektrikli El Aletleri ve Aksesuarları</c:v>
                </c:pt>
              </c:strCache>
            </c:strRef>
          </c:tx>
          <c:spPr>
            <a:solidFill>
              <a:schemeClr val="accent2">
                <a:lumMod val="60000"/>
              </a:schemeClr>
            </a:solidFill>
            <a:ln>
              <a:noFill/>
            </a:ln>
            <a:effectLst/>
          </c:spPr>
          <c:invertIfNegative val="0"/>
          <c:cat>
            <c:strRef>
              <c:f>Sheet1!$A$2:$A$6</c:f>
              <c:strCache>
                <c:ptCount val="5"/>
                <c:pt idx="0">
                  <c:v>Photo</c:v>
                </c:pt>
                <c:pt idx="1">
                  <c:v>Video</c:v>
                </c:pt>
                <c:pt idx="2">
                  <c:v>Link</c:v>
                </c:pt>
                <c:pt idx="3">
                  <c:v>Event</c:v>
                </c:pt>
                <c:pt idx="4">
                  <c:v>Status</c:v>
                </c:pt>
              </c:strCache>
            </c:strRef>
          </c:cat>
          <c:val>
            <c:numRef>
              <c:f>Sheet1!$I$2:$I$6</c:f>
              <c:numCache>
                <c:formatCode>General</c:formatCode>
                <c:ptCount val="5"/>
                <c:pt idx="2">
                  <c:v>0</c:v>
                </c:pt>
                <c:pt idx="3">
                  <c:v>0</c:v>
                </c:pt>
                <c:pt idx="4">
                  <c:v>0</c:v>
                </c:pt>
              </c:numCache>
            </c:numRef>
          </c:val>
          <c:extLst>
            <c:ext xmlns:c16="http://schemas.microsoft.com/office/drawing/2014/chart" uri="{C3380CC4-5D6E-409C-BE32-E72D297353CC}">
              <c16:uniqueId val="{00000007-342A-473F-9C8B-4A51573A9C2F}"/>
            </c:ext>
          </c:extLst>
        </c:ser>
        <c:dLbls>
          <c:showLegendKey val="0"/>
          <c:showVal val="0"/>
          <c:showCatName val="0"/>
          <c:showSerName val="0"/>
          <c:showPercent val="0"/>
          <c:showBubbleSize val="0"/>
        </c:dLbls>
        <c:gapWidth val="219"/>
        <c:overlap val="-27"/>
        <c:axId val="465505752"/>
        <c:axId val="465507720"/>
      </c:barChart>
      <c:catAx>
        <c:axId val="46550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507720"/>
        <c:crosses val="autoZero"/>
        <c:auto val="1"/>
        <c:lblAlgn val="ctr"/>
        <c:lblOffset val="100"/>
        <c:noMultiLvlLbl val="0"/>
      </c:catAx>
      <c:valAx>
        <c:axId val="46550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50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11</c:v>
                </c:pt>
                <c:pt idx="1">
                  <c:v>18</c:v>
                </c:pt>
                <c:pt idx="2">
                  <c:v>21</c:v>
                </c:pt>
                <c:pt idx="3">
                  <c:v>1</c:v>
                </c:pt>
                <c:pt idx="4">
                  <c:v>0</c:v>
                </c:pt>
                <c:pt idx="5">
                  <c:v>11</c:v>
                </c:pt>
                <c:pt idx="6">
                  <c:v>40</c:v>
                </c:pt>
                <c:pt idx="7">
                  <c:v>3</c:v>
                </c:pt>
              </c:numCache>
            </c:numRef>
          </c:val>
          <c:extLst>
            <c:ext xmlns:c16="http://schemas.microsoft.com/office/drawing/2014/chart" uri="{C3380CC4-5D6E-409C-BE32-E72D297353CC}">
              <c16:uniqueId val="{00000000-7909-4595-B94A-0C909F564D02}"/>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7</c:v>
                </c:pt>
                <c:pt idx="1">
                  <c:v>0</c:v>
                </c:pt>
                <c:pt idx="2">
                  <c:v>0</c:v>
                </c:pt>
                <c:pt idx="3">
                  <c:v>0</c:v>
                </c:pt>
                <c:pt idx="4">
                  <c:v>0</c:v>
                </c:pt>
                <c:pt idx="5">
                  <c:v>0</c:v>
                </c:pt>
                <c:pt idx="6">
                  <c:v>2</c:v>
                </c:pt>
                <c:pt idx="7">
                  <c:v>8</c:v>
                </c:pt>
              </c:numCache>
            </c:numRef>
          </c:val>
          <c:extLst>
            <c:ext xmlns:c16="http://schemas.microsoft.com/office/drawing/2014/chart" uri="{C3380CC4-5D6E-409C-BE32-E72D297353CC}">
              <c16:uniqueId val="{00000001-7909-4595-B94A-0C909F564D02}"/>
            </c:ext>
          </c:extLst>
        </c:ser>
        <c:ser>
          <c:idx val="2"/>
          <c:order val="2"/>
          <c:tx>
            <c:strRef>
              <c:f>Sheet1!$D$1</c:f>
              <c:strCache>
                <c:ptCount val="1"/>
                <c:pt idx="0">
                  <c:v>Not yet tagged</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7909-4595-B94A-0C909F564D02}"/>
            </c:ext>
          </c:extLst>
        </c:ser>
        <c:dLbls>
          <c:showLegendKey val="0"/>
          <c:showVal val="0"/>
          <c:showCatName val="0"/>
          <c:showSerName val="0"/>
          <c:showPercent val="0"/>
          <c:showBubbleSize val="0"/>
        </c:dLbls>
        <c:gapWidth val="150"/>
        <c:overlap val="100"/>
        <c:axId val="465486728"/>
        <c:axId val="465483448"/>
      </c:barChart>
      <c:catAx>
        <c:axId val="46548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483448"/>
        <c:crosses val="autoZero"/>
        <c:auto val="1"/>
        <c:lblAlgn val="ctr"/>
        <c:lblOffset val="100"/>
        <c:noMultiLvlLbl val="0"/>
      </c:catAx>
      <c:valAx>
        <c:axId val="465483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48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0-F9A8-4DA3-B5DF-8B8494552EE8}"/>
            </c:ext>
          </c:extLst>
        </c:ser>
        <c:ser>
          <c:idx val="1"/>
          <c:order val="1"/>
          <c:tx>
            <c:strRef>
              <c:f>Sheet1!$C$1</c:f>
              <c:strCache>
                <c:ptCount val="1"/>
                <c:pt idx="0">
                  <c:v>2h - 8h</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F9A8-4DA3-B5DF-8B8494552EE8}"/>
            </c:ext>
          </c:extLst>
        </c:ser>
        <c:ser>
          <c:idx val="2"/>
          <c:order val="2"/>
          <c:tx>
            <c:strRef>
              <c:f>Sheet1!$D$1</c:f>
              <c:strCache>
                <c:ptCount val="1"/>
                <c:pt idx="0">
                  <c:v>8h - 24h</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F9A8-4DA3-B5DF-8B8494552EE8}"/>
            </c:ext>
          </c:extLst>
        </c:ser>
        <c:ser>
          <c:idx val="3"/>
          <c:order val="3"/>
          <c:tx>
            <c:strRef>
              <c:f>Sheet1!$E$1</c:f>
              <c:strCache>
                <c:ptCount val="1"/>
                <c:pt idx="0">
                  <c:v>24h+</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3</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F9A8-4DA3-B5DF-8B8494552EE8}"/>
            </c:ext>
          </c:extLst>
        </c:ser>
        <c:ser>
          <c:idx val="4"/>
          <c:order val="4"/>
          <c:tx>
            <c:strRef>
              <c:f>Sheet1!$F$1</c:f>
              <c:strCache>
                <c:ptCount val="1"/>
                <c:pt idx="0">
                  <c:v>Not responded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7</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F9A8-4DA3-B5DF-8B8494552EE8}"/>
            </c:ext>
          </c:extLst>
        </c:ser>
        <c:dLbls>
          <c:showLegendKey val="0"/>
          <c:showVal val="0"/>
          <c:showCatName val="0"/>
          <c:showSerName val="0"/>
          <c:showPercent val="0"/>
          <c:showBubbleSize val="0"/>
        </c:dLbls>
        <c:gapWidth val="150"/>
        <c:overlap val="100"/>
        <c:axId val="874571480"/>
        <c:axId val="874571152"/>
      </c:barChart>
      <c:catAx>
        <c:axId val="874571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4571152"/>
        <c:crosses val="autoZero"/>
        <c:auto val="1"/>
        <c:lblAlgn val="ctr"/>
        <c:lblOffset val="100"/>
        <c:noMultiLvlLbl val="0"/>
      </c:catAx>
      <c:valAx>
        <c:axId val="874571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457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Sheet1!$B$2:$B$7</c:f>
              <c:numCache>
                <c:formatCode>General</c:formatCode>
                <c:ptCount val="6"/>
                <c:pt idx="0">
                  <c:v>0</c:v>
                </c:pt>
                <c:pt idx="1">
                  <c:v>5</c:v>
                </c:pt>
                <c:pt idx="2">
                  <c:v>2</c:v>
                </c:pt>
                <c:pt idx="3">
                  <c:v>0</c:v>
                </c:pt>
                <c:pt idx="4">
                  <c:v>2</c:v>
                </c:pt>
                <c:pt idx="5">
                  <c:v>0</c:v>
                </c:pt>
              </c:numCache>
            </c:numRef>
          </c:val>
          <c:extLst>
            <c:ext xmlns:c16="http://schemas.microsoft.com/office/drawing/2014/chart" uri="{C3380CC4-5D6E-409C-BE32-E72D297353CC}">
              <c16:uniqueId val="{00000000-1DFE-42E9-AE25-5C2611B18999}"/>
            </c:ext>
          </c:extLst>
        </c:ser>
        <c:ser>
          <c:idx val="1"/>
          <c:order val="1"/>
          <c:tx>
            <c:strRef>
              <c:f>Sheet1!$C$1</c:f>
              <c:strCache>
                <c:ptCount val="1"/>
                <c:pt idx="0">
                  <c:v>2h - 8h</c:v>
                </c:pt>
              </c:strCache>
            </c:strRef>
          </c:tx>
          <c:spPr>
            <a:solidFill>
              <a:schemeClr val="accent2"/>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Sheet1!$C$2:$C$7</c:f>
              <c:numCache>
                <c:formatCode>General</c:formatCode>
                <c:ptCount val="6"/>
                <c:pt idx="0">
                  <c:v>0</c:v>
                </c:pt>
                <c:pt idx="1">
                  <c:v>2</c:v>
                </c:pt>
                <c:pt idx="2">
                  <c:v>0</c:v>
                </c:pt>
                <c:pt idx="3">
                  <c:v>0</c:v>
                </c:pt>
                <c:pt idx="4">
                  <c:v>3</c:v>
                </c:pt>
                <c:pt idx="5">
                  <c:v>0</c:v>
                </c:pt>
              </c:numCache>
            </c:numRef>
          </c:val>
          <c:extLst>
            <c:ext xmlns:c16="http://schemas.microsoft.com/office/drawing/2014/chart" uri="{C3380CC4-5D6E-409C-BE32-E72D297353CC}">
              <c16:uniqueId val="{00000001-1DFE-42E9-AE25-5C2611B18999}"/>
            </c:ext>
          </c:extLst>
        </c:ser>
        <c:ser>
          <c:idx val="2"/>
          <c:order val="2"/>
          <c:tx>
            <c:strRef>
              <c:f>Sheet1!$D$1</c:f>
              <c:strCache>
                <c:ptCount val="1"/>
                <c:pt idx="0">
                  <c:v>8h - 24h</c:v>
                </c:pt>
              </c:strCache>
            </c:strRef>
          </c:tx>
          <c:spPr>
            <a:solidFill>
              <a:schemeClr val="accent3"/>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Sheet1!$D$2:$D$7</c:f>
              <c:numCache>
                <c:formatCode>General</c:formatCode>
                <c:ptCount val="6"/>
                <c:pt idx="0">
                  <c:v>0</c:v>
                </c:pt>
                <c:pt idx="1">
                  <c:v>6</c:v>
                </c:pt>
                <c:pt idx="2">
                  <c:v>12</c:v>
                </c:pt>
                <c:pt idx="3">
                  <c:v>0</c:v>
                </c:pt>
                <c:pt idx="4">
                  <c:v>11</c:v>
                </c:pt>
                <c:pt idx="5">
                  <c:v>0</c:v>
                </c:pt>
              </c:numCache>
            </c:numRef>
          </c:val>
          <c:extLst>
            <c:ext xmlns:c16="http://schemas.microsoft.com/office/drawing/2014/chart" uri="{C3380CC4-5D6E-409C-BE32-E72D297353CC}">
              <c16:uniqueId val="{00000002-1DFE-42E9-AE25-5C2611B18999}"/>
            </c:ext>
          </c:extLst>
        </c:ser>
        <c:ser>
          <c:idx val="3"/>
          <c:order val="3"/>
          <c:tx>
            <c:strRef>
              <c:f>Sheet1!$E$1</c:f>
              <c:strCache>
                <c:ptCount val="1"/>
                <c:pt idx="0">
                  <c:v>24h+</c:v>
                </c:pt>
              </c:strCache>
            </c:strRef>
          </c:tx>
          <c:spPr>
            <a:solidFill>
              <a:schemeClr val="accent4"/>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Sheet1!$E$2:$E$7</c:f>
              <c:numCache>
                <c:formatCode>General</c:formatCode>
                <c:ptCount val="6"/>
                <c:pt idx="0">
                  <c:v>0</c:v>
                </c:pt>
                <c:pt idx="1">
                  <c:v>7</c:v>
                </c:pt>
                <c:pt idx="2">
                  <c:v>19</c:v>
                </c:pt>
                <c:pt idx="3">
                  <c:v>0</c:v>
                </c:pt>
                <c:pt idx="4">
                  <c:v>14</c:v>
                </c:pt>
                <c:pt idx="5">
                  <c:v>0</c:v>
                </c:pt>
              </c:numCache>
            </c:numRef>
          </c:val>
          <c:extLst>
            <c:ext xmlns:c16="http://schemas.microsoft.com/office/drawing/2014/chart" uri="{C3380CC4-5D6E-409C-BE32-E72D297353CC}">
              <c16:uniqueId val="{00000003-1DFE-42E9-AE25-5C2611B18999}"/>
            </c:ext>
          </c:extLst>
        </c:ser>
        <c:ser>
          <c:idx val="4"/>
          <c:order val="4"/>
          <c:tx>
            <c:strRef>
              <c:f>Sheet1!$F$1</c:f>
              <c:strCache>
                <c:ptCount val="1"/>
                <c:pt idx="0">
                  <c:v>Not responded</c:v>
                </c:pt>
              </c:strCache>
            </c:strRef>
          </c:tx>
          <c:spPr>
            <a:solidFill>
              <a:schemeClr val="accent5"/>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Sheet1!$F$2:$F$7</c:f>
              <c:numCache>
                <c:formatCode>General</c:formatCode>
                <c:ptCount val="6"/>
                <c:pt idx="0">
                  <c:v>0</c:v>
                </c:pt>
                <c:pt idx="1">
                  <c:v>0</c:v>
                </c:pt>
                <c:pt idx="2">
                  <c:v>3</c:v>
                </c:pt>
                <c:pt idx="3">
                  <c:v>0</c:v>
                </c:pt>
                <c:pt idx="4">
                  <c:v>1</c:v>
                </c:pt>
                <c:pt idx="5">
                  <c:v>0</c:v>
                </c:pt>
              </c:numCache>
            </c:numRef>
          </c:val>
          <c:extLst>
            <c:ext xmlns:c16="http://schemas.microsoft.com/office/drawing/2014/chart" uri="{C3380CC4-5D6E-409C-BE32-E72D297353CC}">
              <c16:uniqueId val="{00000004-1DFE-42E9-AE25-5C2611B18999}"/>
            </c:ext>
          </c:extLst>
        </c:ser>
        <c:dLbls>
          <c:showLegendKey val="0"/>
          <c:showVal val="0"/>
          <c:showCatName val="0"/>
          <c:showSerName val="0"/>
          <c:showPercent val="0"/>
          <c:showBubbleSize val="0"/>
        </c:dLbls>
        <c:gapWidth val="150"/>
        <c:overlap val="100"/>
        <c:axId val="874447168"/>
        <c:axId val="874450776"/>
      </c:barChart>
      <c:catAx>
        <c:axId val="87444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4450776"/>
        <c:crosses val="autoZero"/>
        <c:auto val="1"/>
        <c:lblAlgn val="ctr"/>
        <c:lblOffset val="100"/>
        <c:noMultiLvlLbl val="0"/>
      </c:catAx>
      <c:valAx>
        <c:axId val="874450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444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538882</c:v>
                </c:pt>
                <c:pt idx="1">
                  <c:v>62075</c:v>
                </c:pt>
                <c:pt idx="2">
                  <c:v>1424</c:v>
                </c:pt>
                <c:pt idx="3">
                  <c:v>0</c:v>
                </c:pt>
                <c:pt idx="4">
                  <c:v>0</c:v>
                </c:pt>
                <c:pt idx="5">
                  <c:v>0</c:v>
                </c:pt>
                <c:pt idx="6">
                  <c:v>0</c:v>
                </c:pt>
                <c:pt idx="7">
                  <c:v>0</c:v>
                </c:pt>
              </c:numCache>
            </c:numRef>
          </c:val>
          <c:extLst>
            <c:ext xmlns:c16="http://schemas.microsoft.com/office/drawing/2014/chart" uri="{C3380CC4-5D6E-409C-BE32-E72D297353CC}">
              <c16:uniqueId val="{00000000-7A5E-4583-9E84-222A62A5036D}"/>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1">
                  <c:v>106894</c:v>
                </c:pt>
                <c:pt idx="3">
                  <c:v>286479</c:v>
                </c:pt>
                <c:pt idx="5">
                  <c:v>124181</c:v>
                </c:pt>
              </c:numCache>
            </c:numRef>
          </c:val>
          <c:extLst>
            <c:ext xmlns:c16="http://schemas.microsoft.com/office/drawing/2014/chart" uri="{C3380CC4-5D6E-409C-BE32-E72D297353CC}">
              <c16:uniqueId val="{00000001-7A5E-4583-9E84-222A62A5036D}"/>
            </c:ext>
          </c:extLst>
        </c:ser>
        <c:dLbls>
          <c:showLegendKey val="0"/>
          <c:showVal val="0"/>
          <c:showCatName val="0"/>
          <c:showSerName val="0"/>
          <c:showPercent val="0"/>
          <c:showBubbleSize val="0"/>
        </c:dLbls>
        <c:gapWidth val="219"/>
        <c:overlap val="-27"/>
        <c:axId val="666179336"/>
        <c:axId val="666179664"/>
      </c:barChart>
      <c:catAx>
        <c:axId val="66617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179664"/>
        <c:crosses val="autoZero"/>
        <c:auto val="1"/>
        <c:lblAlgn val="ctr"/>
        <c:lblOffset val="100"/>
        <c:noMultiLvlLbl val="0"/>
      </c:catAx>
      <c:valAx>
        <c:axId val="66617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17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Sheet1!$B$2:$B$6</c:f>
              <c:numCache>
                <c:formatCode>General</c:formatCode>
                <c:ptCount val="5"/>
                <c:pt idx="0">
                  <c:v>94.737010493984997</c:v>
                </c:pt>
                <c:pt idx="1">
                  <c:v>97.778576850853</c:v>
                </c:pt>
                <c:pt idx="2">
                  <c:v>97.886023938546003</c:v>
                </c:pt>
                <c:pt idx="3">
                  <c:v>95.394846773384998</c:v>
                </c:pt>
                <c:pt idx="4">
                  <c:v>93.433809538191994</c:v>
                </c:pt>
              </c:numCache>
            </c:numRef>
          </c:val>
          <c:smooth val="0"/>
          <c:extLst>
            <c:ext xmlns:c16="http://schemas.microsoft.com/office/drawing/2014/chart" uri="{C3380CC4-5D6E-409C-BE32-E72D297353CC}">
              <c16:uniqueId val="{00000000-AD99-4F85-9B81-FD6CD86E952B}"/>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Sheet1!$C$2:$C$6</c:f>
              <c:numCache>
                <c:formatCode>General</c:formatCode>
                <c:ptCount val="5"/>
                <c:pt idx="0">
                  <c:v>96.541819418722994</c:v>
                </c:pt>
                <c:pt idx="1">
                  <c:v>96.139615194868995</c:v>
                </c:pt>
                <c:pt idx="2">
                  <c:v>98.429496676967005</c:v>
                </c:pt>
                <c:pt idx="3">
                  <c:v>95.083364406328002</c:v>
                </c:pt>
                <c:pt idx="4">
                  <c:v>96.536089952846993</c:v>
                </c:pt>
              </c:numCache>
            </c:numRef>
          </c:val>
          <c:smooth val="0"/>
          <c:extLst>
            <c:ext xmlns:c16="http://schemas.microsoft.com/office/drawing/2014/chart" uri="{C3380CC4-5D6E-409C-BE32-E72D297353CC}">
              <c16:uniqueId val="{00000001-AD99-4F85-9B81-FD6CD86E952B}"/>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Sheet1!$D$2:$D$6</c:f>
              <c:numCache>
                <c:formatCode>General</c:formatCode>
                <c:ptCount val="5"/>
                <c:pt idx="0">
                  <c:v>151.55231889613</c:v>
                </c:pt>
                <c:pt idx="1">
                  <c:v>113.90818228019999</c:v>
                </c:pt>
                <c:pt idx="2">
                  <c:v>192.54143646409</c:v>
                </c:pt>
                <c:pt idx="3">
                  <c:v>291.96940726576997</c:v>
                </c:pt>
                <c:pt idx="4">
                  <c:v>428.17679558011002</c:v>
                </c:pt>
              </c:numCache>
            </c:numRef>
          </c:val>
          <c:smooth val="0"/>
          <c:extLst>
            <c:ext xmlns:c16="http://schemas.microsoft.com/office/drawing/2014/chart" uri="{C3380CC4-5D6E-409C-BE32-E72D297353CC}">
              <c16:uniqueId val="{00000002-AD99-4F85-9B81-FD6CD86E952B}"/>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Sheet1!$E$2:$E$6</c:f>
              <c:numCache>
                <c:formatCode>General</c:formatCode>
                <c:ptCount val="5"/>
                <c:pt idx="0">
                  <c:v>2057.1428571429001</c:v>
                </c:pt>
                <c:pt idx="1">
                  <c:v>4200</c:v>
                </c:pt>
                <c:pt idx="2">
                  <c:v>915.78947368420995</c:v>
                </c:pt>
                <c:pt idx="3">
                  <c:v>393.33333333333002</c:v>
                </c:pt>
                <c:pt idx="4">
                  <c:v>1006.6666666667001</c:v>
                </c:pt>
              </c:numCache>
            </c:numRef>
          </c:val>
          <c:smooth val="0"/>
          <c:extLst>
            <c:ext xmlns:c16="http://schemas.microsoft.com/office/drawing/2014/chart" uri="{C3380CC4-5D6E-409C-BE32-E72D297353CC}">
              <c16:uniqueId val="{00000003-AD99-4F85-9B81-FD6CD86E952B}"/>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Sheet1!$F$2:$F$6</c:f>
              <c:numCache>
                <c:formatCode>General</c:formatCode>
                <c:ptCount val="5"/>
                <c:pt idx="0">
                  <c:v>96.131021914863993</c:v>
                </c:pt>
                <c:pt idx="1">
                  <c:v>103.35560927058</c:v>
                </c:pt>
                <c:pt idx="2">
                  <c:v>97.094058604501001</c:v>
                </c:pt>
                <c:pt idx="3">
                  <c:v>101.9872379216</c:v>
                </c:pt>
                <c:pt idx="4">
                  <c:v>101.38858276393999</c:v>
                </c:pt>
              </c:numCache>
            </c:numRef>
          </c:val>
          <c:smooth val="0"/>
          <c:extLst>
            <c:ext xmlns:c16="http://schemas.microsoft.com/office/drawing/2014/chart" uri="{C3380CC4-5D6E-409C-BE32-E72D297353CC}">
              <c16:uniqueId val="{00000004-AD99-4F85-9B81-FD6CD86E952B}"/>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Sheet1!$G$2:$G$6</c:f>
              <c:numCache>
                <c:formatCode>General</c:formatCode>
                <c:ptCount val="5"/>
                <c:pt idx="0">
                  <c:v>102.12433614494999</c:v>
                </c:pt>
                <c:pt idx="1">
                  <c:v>97.719457013574996</c:v>
                </c:pt>
                <c:pt idx="2">
                  <c:v>95.845871559632997</c:v>
                </c:pt>
                <c:pt idx="3">
                  <c:v>91.078278164512</c:v>
                </c:pt>
                <c:pt idx="4">
                  <c:v>95.437788018432997</c:v>
                </c:pt>
              </c:numCache>
            </c:numRef>
          </c:val>
          <c:smooth val="0"/>
          <c:extLst>
            <c:ext xmlns:c16="http://schemas.microsoft.com/office/drawing/2014/chart" uri="{C3380CC4-5D6E-409C-BE32-E72D297353CC}">
              <c16:uniqueId val="{00000005-AD99-4F85-9B81-FD6CD86E952B}"/>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Sheet1!$H$2:$H$6</c:f>
              <c:numCache>
                <c:formatCode>General</c:formatCode>
                <c:ptCount val="5"/>
                <c:pt idx="0">
                  <c:v>107.01298701299</c:v>
                </c:pt>
                <c:pt idx="1">
                  <c:v>94.645321556721001</c:v>
                </c:pt>
                <c:pt idx="2">
                  <c:v>84.739750109875999</c:v>
                </c:pt>
                <c:pt idx="3">
                  <c:v>107.27096461463999</c:v>
                </c:pt>
                <c:pt idx="4">
                  <c:v>96.947854488117997</c:v>
                </c:pt>
              </c:numCache>
            </c:numRef>
          </c:val>
          <c:smooth val="0"/>
          <c:extLst>
            <c:ext xmlns:c16="http://schemas.microsoft.com/office/drawing/2014/chart" uri="{C3380CC4-5D6E-409C-BE32-E72D297353CC}">
              <c16:uniqueId val="{00000006-AD99-4F85-9B81-FD6CD86E952B}"/>
            </c:ext>
          </c:extLst>
        </c:ser>
        <c:dLbls>
          <c:showLegendKey val="0"/>
          <c:showVal val="0"/>
          <c:showCatName val="0"/>
          <c:showSerName val="0"/>
          <c:showPercent val="0"/>
          <c:showBubbleSize val="0"/>
        </c:dLbls>
        <c:smooth val="0"/>
        <c:axId val="617523312"/>
        <c:axId val="617522000"/>
      </c:lineChart>
      <c:dateAx>
        <c:axId val="617523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22000"/>
        <c:crosses val="autoZero"/>
        <c:auto val="1"/>
        <c:lblOffset val="100"/>
        <c:baseTimeUnit val="days"/>
      </c:dateAx>
      <c:valAx>
        <c:axId val="61752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2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Sheet1!$B$2:$B$6</c:f>
              <c:numCache>
                <c:formatCode>General</c:formatCode>
                <c:ptCount val="5"/>
                <c:pt idx="0">
                  <c:v>2078995</c:v>
                </c:pt>
                <c:pt idx="1">
                  <c:v>2083001</c:v>
                </c:pt>
                <c:pt idx="2">
                  <c:v>2085816</c:v>
                </c:pt>
                <c:pt idx="3">
                  <c:v>2088892</c:v>
                </c:pt>
                <c:pt idx="4">
                  <c:v>2091612</c:v>
                </c:pt>
              </c:numCache>
            </c:numRef>
          </c:val>
          <c:smooth val="0"/>
          <c:extLst>
            <c:ext xmlns:c16="http://schemas.microsoft.com/office/drawing/2014/chart" uri="{C3380CC4-5D6E-409C-BE32-E72D297353CC}">
              <c16:uniqueId val="{00000000-B60F-41DE-8C1D-B42DF9A0267A}"/>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Sheet1!$C$2:$C$6</c:f>
              <c:numCache>
                <c:formatCode>General</c:formatCode>
                <c:ptCount val="5"/>
                <c:pt idx="0">
                  <c:v>259377</c:v>
                </c:pt>
                <c:pt idx="1">
                  <c:v>259314</c:v>
                </c:pt>
                <c:pt idx="2">
                  <c:v>259074</c:v>
                </c:pt>
                <c:pt idx="3">
                  <c:v>258974</c:v>
                </c:pt>
                <c:pt idx="4">
                  <c:v>258912</c:v>
                </c:pt>
              </c:numCache>
            </c:numRef>
          </c:val>
          <c:smooth val="0"/>
          <c:extLst>
            <c:ext xmlns:c16="http://schemas.microsoft.com/office/drawing/2014/chart" uri="{C3380CC4-5D6E-409C-BE32-E72D297353CC}">
              <c16:uniqueId val="{00000001-B60F-41DE-8C1D-B42DF9A0267A}"/>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Sheet1!$D$2:$D$6</c:f>
              <c:numCache>
                <c:formatCode>General</c:formatCode>
                <c:ptCount val="5"/>
                <c:pt idx="0">
                  <c:v>2078995</c:v>
                </c:pt>
                <c:pt idx="1">
                  <c:v>2083000</c:v>
                </c:pt>
                <c:pt idx="2">
                  <c:v>2085816</c:v>
                </c:pt>
                <c:pt idx="3">
                  <c:v>2088891</c:v>
                </c:pt>
                <c:pt idx="4">
                  <c:v>2091613</c:v>
                </c:pt>
              </c:numCache>
            </c:numRef>
          </c:val>
          <c:smooth val="0"/>
          <c:extLst>
            <c:ext xmlns:c16="http://schemas.microsoft.com/office/drawing/2014/chart" uri="{C3380CC4-5D6E-409C-BE32-E72D297353CC}">
              <c16:uniqueId val="{00000002-B60F-41DE-8C1D-B42DF9A0267A}"/>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Sheet1!$E$2:$E$6</c:f>
              <c:numCache>
                <c:formatCode>General</c:formatCode>
                <c:ptCount val="5"/>
                <c:pt idx="0">
                  <c:v>2078996</c:v>
                </c:pt>
                <c:pt idx="1">
                  <c:v>2083002</c:v>
                </c:pt>
                <c:pt idx="2">
                  <c:v>2085816</c:v>
                </c:pt>
                <c:pt idx="3">
                  <c:v>2088891</c:v>
                </c:pt>
                <c:pt idx="4">
                  <c:v>2091613</c:v>
                </c:pt>
              </c:numCache>
            </c:numRef>
          </c:val>
          <c:smooth val="0"/>
          <c:extLst>
            <c:ext xmlns:c16="http://schemas.microsoft.com/office/drawing/2014/chart" uri="{C3380CC4-5D6E-409C-BE32-E72D297353CC}">
              <c16:uniqueId val="{00000003-B60F-41DE-8C1D-B42DF9A0267A}"/>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Sheet1!$F$2:$F$6</c:f>
              <c:numCache>
                <c:formatCode>General</c:formatCode>
                <c:ptCount val="5"/>
                <c:pt idx="0">
                  <c:v>2078999</c:v>
                </c:pt>
                <c:pt idx="1">
                  <c:v>2083003</c:v>
                </c:pt>
                <c:pt idx="2">
                  <c:v>2085815</c:v>
                </c:pt>
                <c:pt idx="3">
                  <c:v>2088891</c:v>
                </c:pt>
                <c:pt idx="4">
                  <c:v>2091612</c:v>
                </c:pt>
              </c:numCache>
            </c:numRef>
          </c:val>
          <c:smooth val="0"/>
          <c:extLst>
            <c:ext xmlns:c16="http://schemas.microsoft.com/office/drawing/2014/chart" uri="{C3380CC4-5D6E-409C-BE32-E72D297353CC}">
              <c16:uniqueId val="{00000004-B60F-41DE-8C1D-B42DF9A0267A}"/>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Sheet1!$G$2:$G$6</c:f>
              <c:numCache>
                <c:formatCode>General</c:formatCode>
                <c:ptCount val="5"/>
                <c:pt idx="1">
                  <c:v>2083000</c:v>
                </c:pt>
                <c:pt idx="2">
                  <c:v>2085817</c:v>
                </c:pt>
                <c:pt idx="3">
                  <c:v>2088890</c:v>
                </c:pt>
                <c:pt idx="4">
                  <c:v>2091609</c:v>
                </c:pt>
              </c:numCache>
            </c:numRef>
          </c:val>
          <c:smooth val="0"/>
          <c:extLst>
            <c:ext xmlns:c16="http://schemas.microsoft.com/office/drawing/2014/chart" uri="{C3380CC4-5D6E-409C-BE32-E72D297353CC}">
              <c16:uniqueId val="{00000005-B60F-41DE-8C1D-B42DF9A0267A}"/>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Sheet1!$H$2:$H$6</c:f>
              <c:numCache>
                <c:formatCode>General</c:formatCode>
                <c:ptCount val="5"/>
                <c:pt idx="1">
                  <c:v>2083001</c:v>
                </c:pt>
                <c:pt idx="2">
                  <c:v>2085815</c:v>
                </c:pt>
                <c:pt idx="3">
                  <c:v>2088891</c:v>
                </c:pt>
                <c:pt idx="4">
                  <c:v>2091612</c:v>
                </c:pt>
              </c:numCache>
            </c:numRef>
          </c:val>
          <c:smooth val="0"/>
          <c:extLst>
            <c:ext xmlns:c16="http://schemas.microsoft.com/office/drawing/2014/chart" uri="{C3380CC4-5D6E-409C-BE32-E72D297353CC}">
              <c16:uniqueId val="{00000006-B60F-41DE-8C1D-B42DF9A0267A}"/>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Sheet1!$I$2:$I$6</c:f>
              <c:numCache>
                <c:formatCode>General</c:formatCode>
                <c:ptCount val="5"/>
              </c:numCache>
            </c:numRef>
          </c:val>
          <c:smooth val="0"/>
          <c:extLst>
            <c:ext xmlns:c16="http://schemas.microsoft.com/office/drawing/2014/chart" uri="{C3380CC4-5D6E-409C-BE32-E72D297353CC}">
              <c16:uniqueId val="{00000007-B60F-41DE-8C1D-B42DF9A0267A}"/>
            </c:ext>
          </c:extLst>
        </c:ser>
        <c:dLbls>
          <c:showLegendKey val="0"/>
          <c:showVal val="0"/>
          <c:showCatName val="0"/>
          <c:showSerName val="0"/>
          <c:showPercent val="0"/>
          <c:showBubbleSize val="0"/>
        </c:dLbls>
        <c:smooth val="0"/>
        <c:axId val="617520688"/>
        <c:axId val="617517408"/>
      </c:lineChart>
      <c:dateAx>
        <c:axId val="617520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17408"/>
        <c:crosses val="autoZero"/>
        <c:auto val="1"/>
        <c:lblOffset val="100"/>
        <c:baseTimeUnit val="days"/>
      </c:dateAx>
      <c:valAx>
        <c:axId val="61751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2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Sheet1!$B$2:$B$6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0-4EA4-4017-9809-056E3E01D59F}"/>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Sheet1!$C$2:$C$6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1-4EA4-4017-9809-056E3E01D59F}"/>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Sheet1!$D$2:$D$6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2-4EA4-4017-9809-056E3E01D59F}"/>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Sheet1!$E$2:$E$6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3-4EA4-4017-9809-056E3E01D59F}"/>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Sheet1!$F$2:$F$6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4-4EA4-4017-9809-056E3E01D59F}"/>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Sheet1!$G$2:$G$6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5-4EA4-4017-9809-056E3E01D59F}"/>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Sheet1!$H$2:$H$6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6-4EA4-4017-9809-056E3E01D59F}"/>
            </c:ext>
          </c:extLst>
        </c:ser>
        <c:dLbls>
          <c:showLegendKey val="0"/>
          <c:showVal val="0"/>
          <c:showCatName val="0"/>
          <c:showSerName val="0"/>
          <c:showPercent val="0"/>
          <c:showBubbleSize val="0"/>
        </c:dLbls>
        <c:smooth val="0"/>
        <c:axId val="617521016"/>
        <c:axId val="617515768"/>
      </c:lineChart>
      <c:dateAx>
        <c:axId val="61752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15768"/>
        <c:crosses val="autoZero"/>
        <c:auto val="1"/>
        <c:lblOffset val="100"/>
        <c:baseTimeUnit val="days"/>
      </c:dateAx>
      <c:valAx>
        <c:axId val="61751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2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Sheet1!$B$2:$B$8</c:f>
              <c:numCache>
                <c:formatCode>General</c:formatCode>
                <c:ptCount val="7"/>
                <c:pt idx="0">
                  <c:v>0</c:v>
                </c:pt>
                <c:pt idx="1">
                  <c:v>8281</c:v>
                </c:pt>
                <c:pt idx="2">
                  <c:v>0</c:v>
                </c:pt>
                <c:pt idx="3">
                  <c:v>0</c:v>
                </c:pt>
                <c:pt idx="4">
                  <c:v>0</c:v>
                </c:pt>
                <c:pt idx="5">
                  <c:v>651</c:v>
                </c:pt>
                <c:pt idx="6">
                  <c:v>0</c:v>
                </c:pt>
              </c:numCache>
            </c:numRef>
          </c:val>
          <c:extLst>
            <c:ext xmlns:c16="http://schemas.microsoft.com/office/drawing/2014/chart" uri="{C3380CC4-5D6E-409C-BE32-E72D297353CC}">
              <c16:uniqueId val="{00000000-5388-4A33-8DD2-B7B051D0553A}"/>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Sheet1!$C$2:$C$8</c:f>
              <c:numCache>
                <c:formatCode>General</c:formatCode>
                <c:ptCount val="7"/>
                <c:pt idx="0">
                  <c:v>39478</c:v>
                </c:pt>
                <c:pt idx="1">
                  <c:v>9078</c:v>
                </c:pt>
                <c:pt idx="2">
                  <c:v>0</c:v>
                </c:pt>
                <c:pt idx="3">
                  <c:v>0</c:v>
                </c:pt>
                <c:pt idx="4">
                  <c:v>5744</c:v>
                </c:pt>
                <c:pt idx="5">
                  <c:v>1782</c:v>
                </c:pt>
                <c:pt idx="6">
                  <c:v>91842</c:v>
                </c:pt>
              </c:numCache>
            </c:numRef>
          </c:val>
          <c:extLst>
            <c:ext xmlns:c16="http://schemas.microsoft.com/office/drawing/2014/chart" uri="{C3380CC4-5D6E-409C-BE32-E72D297353CC}">
              <c16:uniqueId val="{00000001-5388-4A33-8DD2-B7B051D0553A}"/>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Sheet1!$D$2:$D$8</c:f>
              <c:numCache>
                <c:formatCode>General</c:formatCode>
                <c:ptCount val="7"/>
                <c:pt idx="0">
                  <c:v>33317</c:v>
                </c:pt>
                <c:pt idx="1">
                  <c:v>9250</c:v>
                </c:pt>
                <c:pt idx="2">
                  <c:v>6524</c:v>
                </c:pt>
                <c:pt idx="3">
                  <c:v>0</c:v>
                </c:pt>
                <c:pt idx="4">
                  <c:v>0</c:v>
                </c:pt>
                <c:pt idx="5">
                  <c:v>21651</c:v>
                </c:pt>
                <c:pt idx="6">
                  <c:v>176207</c:v>
                </c:pt>
              </c:numCache>
            </c:numRef>
          </c:val>
          <c:extLst>
            <c:ext xmlns:c16="http://schemas.microsoft.com/office/drawing/2014/chart" uri="{C3380CC4-5D6E-409C-BE32-E72D297353CC}">
              <c16:uniqueId val="{00000002-5388-4A33-8DD2-B7B051D0553A}"/>
            </c:ext>
          </c:extLst>
        </c:ser>
        <c:ser>
          <c:idx val="3"/>
          <c:order val="3"/>
          <c:tx>
            <c:strRef>
              <c:f>Sheet1!$E$1</c:f>
              <c:strCache>
                <c:ptCount val="1"/>
                <c:pt idx="0">
                  <c:v>Status</c:v>
                </c:pt>
              </c:strCache>
            </c:strRef>
          </c:tx>
          <c:spPr>
            <a:solidFill>
              <a:schemeClr val="accent4"/>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Sheet1!$E$2:$E$8</c:f>
              <c:numCache>
                <c:formatCode>General</c:formatCode>
                <c:ptCount val="7"/>
                <c:pt idx="0">
                  <c:v>0</c:v>
                </c:pt>
                <c:pt idx="1">
                  <c:v>0</c:v>
                </c:pt>
                <c:pt idx="2">
                  <c:v>0</c:v>
                </c:pt>
                <c:pt idx="3">
                  <c:v>0</c:v>
                </c:pt>
                <c:pt idx="4">
                  <c:v>0</c:v>
                </c:pt>
                <c:pt idx="5">
                  <c:v>671</c:v>
                </c:pt>
                <c:pt idx="6">
                  <c:v>0</c:v>
                </c:pt>
              </c:numCache>
            </c:numRef>
          </c:val>
          <c:extLst>
            <c:ext xmlns:c16="http://schemas.microsoft.com/office/drawing/2014/chart" uri="{C3380CC4-5D6E-409C-BE32-E72D297353CC}">
              <c16:uniqueId val="{00000003-5388-4A33-8DD2-B7B051D0553A}"/>
            </c:ext>
          </c:extLst>
        </c:ser>
        <c:dLbls>
          <c:showLegendKey val="0"/>
          <c:showVal val="0"/>
          <c:showCatName val="0"/>
          <c:showSerName val="0"/>
          <c:showPercent val="0"/>
          <c:showBubbleSize val="0"/>
        </c:dLbls>
        <c:gapWidth val="219"/>
        <c:overlap val="-27"/>
        <c:axId val="666160640"/>
        <c:axId val="666157688"/>
      </c:barChart>
      <c:catAx>
        <c:axId val="66616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157688"/>
        <c:crosses val="autoZero"/>
        <c:auto val="1"/>
        <c:lblAlgn val="ctr"/>
        <c:lblOffset val="100"/>
        <c:noMultiLvlLbl val="0"/>
      </c:catAx>
      <c:valAx>
        <c:axId val="66615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16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Sheet1!$B$2:$B$6</c:f>
              <c:numCache>
                <c:formatCode>General</c:formatCode>
                <c:ptCount val="5"/>
                <c:pt idx="0">
                  <c:v>94010</c:v>
                </c:pt>
                <c:pt idx="1">
                  <c:v>94888</c:v>
                </c:pt>
                <c:pt idx="2">
                  <c:v>5625</c:v>
                </c:pt>
                <c:pt idx="3">
                  <c:v>32106</c:v>
                </c:pt>
                <c:pt idx="4">
                  <c:v>43936</c:v>
                </c:pt>
              </c:numCache>
            </c:numRef>
          </c:val>
          <c:smooth val="0"/>
          <c:extLst>
            <c:ext xmlns:c16="http://schemas.microsoft.com/office/drawing/2014/chart" uri="{C3380CC4-5D6E-409C-BE32-E72D297353CC}">
              <c16:uniqueId val="{00000000-5113-4999-BF14-54190749B232}"/>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Sheet1!$C$2:$C$6</c:f>
              <c:numCache>
                <c:formatCode>General</c:formatCode>
                <c:ptCount val="5"/>
                <c:pt idx="0">
                  <c:v>3440</c:v>
                </c:pt>
                <c:pt idx="1">
                  <c:v>3808</c:v>
                </c:pt>
                <c:pt idx="2">
                  <c:v>1703</c:v>
                </c:pt>
                <c:pt idx="3">
                  <c:v>1862</c:v>
                </c:pt>
                <c:pt idx="4">
                  <c:v>266</c:v>
                </c:pt>
              </c:numCache>
            </c:numRef>
          </c:val>
          <c:smooth val="0"/>
          <c:extLst>
            <c:ext xmlns:c16="http://schemas.microsoft.com/office/drawing/2014/chart" uri="{C3380CC4-5D6E-409C-BE32-E72D297353CC}">
              <c16:uniqueId val="{00000001-5113-4999-BF14-54190749B232}"/>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Sheet1!$D$2:$D$6</c:f>
              <c:numCache>
                <c:formatCode>General</c:formatCode>
                <c:ptCount val="5"/>
                <c:pt idx="0">
                  <c:v>315</c:v>
                </c:pt>
                <c:pt idx="1">
                  <c:v>1722</c:v>
                </c:pt>
                <c:pt idx="2">
                  <c:v>643</c:v>
                </c:pt>
                <c:pt idx="3">
                  <c:v>350</c:v>
                </c:pt>
                <c:pt idx="4">
                  <c:v>313</c:v>
                </c:pt>
              </c:numCache>
            </c:numRef>
          </c:val>
          <c:smooth val="0"/>
          <c:extLst>
            <c:ext xmlns:c16="http://schemas.microsoft.com/office/drawing/2014/chart" uri="{C3380CC4-5D6E-409C-BE32-E72D297353CC}">
              <c16:uniqueId val="{00000002-5113-4999-BF14-54190749B232}"/>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Sheet1!$E$2:$E$6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3-5113-4999-BF14-54190749B232}"/>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Sheet1!$F$2:$F$6</c:f>
              <c:numCache>
                <c:formatCode>General</c:formatCode>
                <c:ptCount val="5"/>
                <c:pt idx="0">
                  <c:v>293</c:v>
                </c:pt>
                <c:pt idx="1">
                  <c:v>166</c:v>
                </c:pt>
                <c:pt idx="2">
                  <c:v>243</c:v>
                </c:pt>
                <c:pt idx="3">
                  <c:v>140</c:v>
                </c:pt>
                <c:pt idx="4">
                  <c:v>92</c:v>
                </c:pt>
              </c:numCache>
            </c:numRef>
          </c:val>
          <c:smooth val="0"/>
          <c:extLst>
            <c:ext xmlns:c16="http://schemas.microsoft.com/office/drawing/2014/chart" uri="{C3380CC4-5D6E-409C-BE32-E72D297353CC}">
              <c16:uniqueId val="{00000004-5113-4999-BF14-54190749B232}"/>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Sheet1!$G$2:$G$6</c:f>
              <c:numCache>
                <c:formatCode>General</c:formatCode>
                <c:ptCount val="5"/>
                <c:pt idx="0">
                  <c:v>26</c:v>
                </c:pt>
                <c:pt idx="1">
                  <c:v>1005</c:v>
                </c:pt>
                <c:pt idx="2">
                  <c:v>3852</c:v>
                </c:pt>
                <c:pt idx="3">
                  <c:v>17681</c:v>
                </c:pt>
                <c:pt idx="4">
                  <c:v>149</c:v>
                </c:pt>
              </c:numCache>
            </c:numRef>
          </c:val>
          <c:smooth val="0"/>
          <c:extLst>
            <c:ext xmlns:c16="http://schemas.microsoft.com/office/drawing/2014/chart" uri="{C3380CC4-5D6E-409C-BE32-E72D297353CC}">
              <c16:uniqueId val="{00000005-5113-4999-BF14-54190749B232}"/>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Sheet1!$A$2:$A$6</c:f>
              <c:numCache>
                <c:formatCode>m/d/yyyy</c:formatCode>
                <c:ptCount val="5"/>
                <c:pt idx="0">
                  <c:v>43157</c:v>
                </c:pt>
                <c:pt idx="1">
                  <c:v>43164</c:v>
                </c:pt>
                <c:pt idx="2">
                  <c:v>43171</c:v>
                </c:pt>
                <c:pt idx="3">
                  <c:v>43178</c:v>
                </c:pt>
                <c:pt idx="4">
                  <c:v>43185</c:v>
                </c:pt>
              </c:numCache>
            </c:numRef>
          </c:cat>
          <c:val>
            <c:numRef>
              <c:f>Sheet1!$H$2:$H$6</c:f>
              <c:numCache>
                <c:formatCode>General</c:formatCode>
                <c:ptCount val="5"/>
                <c:pt idx="0">
                  <c:v>39309</c:v>
                </c:pt>
                <c:pt idx="1">
                  <c:v>1434</c:v>
                </c:pt>
                <c:pt idx="2">
                  <c:v>86835</c:v>
                </c:pt>
                <c:pt idx="3">
                  <c:v>219825</c:v>
                </c:pt>
                <c:pt idx="4">
                  <c:v>706</c:v>
                </c:pt>
              </c:numCache>
            </c:numRef>
          </c:val>
          <c:smooth val="0"/>
          <c:extLst>
            <c:ext xmlns:c16="http://schemas.microsoft.com/office/drawing/2014/chart" uri="{C3380CC4-5D6E-409C-BE32-E72D297353CC}">
              <c16:uniqueId val="{00000006-5113-4999-BF14-54190749B232}"/>
            </c:ext>
          </c:extLst>
        </c:ser>
        <c:dLbls>
          <c:showLegendKey val="0"/>
          <c:showVal val="0"/>
          <c:showCatName val="0"/>
          <c:showSerName val="0"/>
          <c:showPercent val="0"/>
          <c:showBubbleSize val="0"/>
        </c:dLbls>
        <c:smooth val="0"/>
        <c:axId val="666213776"/>
        <c:axId val="666233784"/>
      </c:lineChart>
      <c:dateAx>
        <c:axId val="666213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233784"/>
        <c:crosses val="autoZero"/>
        <c:auto val="1"/>
        <c:lblOffset val="100"/>
        <c:baseTimeUnit val="days"/>
      </c:dateAx>
      <c:valAx>
        <c:axId val="66623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21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9DA99-7431-4EA4-AEE1-1EF7505A2DD1}"/>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FF0931C3-ACD4-416F-8885-67C006CF72C0}"/>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044767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5B83-7688-41AA-848D-25624C9038DC}"/>
              </a:ext>
            </a:extLst>
          </p:cNvPr>
          <p:cNvSpPr>
            <a:spLocks noGrp="1"/>
          </p:cNvSpPr>
          <p:nvPr>
            <p:ph type="title"/>
          </p:nvPr>
        </p:nvSpPr>
        <p:spPr/>
        <p:txBody>
          <a:bodyPr/>
          <a:lstStyle/>
          <a:p>
            <a:r>
              <a:rPr lang="en-US"/>
              <a:t>Facebook Key Metrics Table | All PT Channels - 1 of 8</a:t>
            </a:r>
          </a:p>
        </p:txBody>
      </p:sp>
      <p:graphicFrame>
        <p:nvGraphicFramePr>
          <p:cNvPr id="5" name="Table Placeholder 4">
            <a:extLst>
              <a:ext uri="{FF2B5EF4-FFF2-40B4-BE49-F238E27FC236}">
                <a16:creationId xmlns:a16="http://schemas.microsoft.com/office/drawing/2014/main" id="{CF4C0CDE-AA35-4C50-B118-55DE3A2598E3}"/>
              </a:ext>
            </a:extLst>
          </p:cNvPr>
          <p:cNvGraphicFramePr>
            <a:graphicFrameLocks noGrp="1"/>
          </p:cNvGraphicFramePr>
          <p:nvPr>
            <p:ph type="tbl" sz="quarter" idx="13"/>
            <p:extLst>
              <p:ext uri="{D42A27DB-BD31-4B8C-83A1-F6EECF244321}">
                <p14:modId xmlns:p14="http://schemas.microsoft.com/office/powerpoint/2010/main" val="4094499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004653333"/>
                    </a:ext>
                  </a:extLst>
                </a:gridCol>
                <a:gridCol w="263347">
                  <a:extLst>
                    <a:ext uri="{9D8B030D-6E8A-4147-A177-3AD203B41FA5}">
                      <a16:colId xmlns:a16="http://schemas.microsoft.com/office/drawing/2014/main" val="1876415086"/>
                    </a:ext>
                  </a:extLst>
                </a:gridCol>
                <a:gridCol w="263347">
                  <a:extLst>
                    <a:ext uri="{9D8B030D-6E8A-4147-A177-3AD203B41FA5}">
                      <a16:colId xmlns:a16="http://schemas.microsoft.com/office/drawing/2014/main" val="4147146761"/>
                    </a:ext>
                  </a:extLst>
                </a:gridCol>
                <a:gridCol w="263347">
                  <a:extLst>
                    <a:ext uri="{9D8B030D-6E8A-4147-A177-3AD203B41FA5}">
                      <a16:colId xmlns:a16="http://schemas.microsoft.com/office/drawing/2014/main" val="2963838360"/>
                    </a:ext>
                  </a:extLst>
                </a:gridCol>
                <a:gridCol w="263347">
                  <a:extLst>
                    <a:ext uri="{9D8B030D-6E8A-4147-A177-3AD203B41FA5}">
                      <a16:colId xmlns:a16="http://schemas.microsoft.com/office/drawing/2014/main" val="83050385"/>
                    </a:ext>
                  </a:extLst>
                </a:gridCol>
                <a:gridCol w="263347">
                  <a:extLst>
                    <a:ext uri="{9D8B030D-6E8A-4147-A177-3AD203B41FA5}">
                      <a16:colId xmlns:a16="http://schemas.microsoft.com/office/drawing/2014/main" val="3165411639"/>
                    </a:ext>
                  </a:extLst>
                </a:gridCol>
                <a:gridCol w="263347">
                  <a:extLst>
                    <a:ext uri="{9D8B030D-6E8A-4147-A177-3AD203B41FA5}">
                      <a16:colId xmlns:a16="http://schemas.microsoft.com/office/drawing/2014/main" val="3518195190"/>
                    </a:ext>
                  </a:extLst>
                </a:gridCol>
                <a:gridCol w="263347">
                  <a:extLst>
                    <a:ext uri="{9D8B030D-6E8A-4147-A177-3AD203B41FA5}">
                      <a16:colId xmlns:a16="http://schemas.microsoft.com/office/drawing/2014/main" val="2264570650"/>
                    </a:ext>
                  </a:extLst>
                </a:gridCol>
                <a:gridCol w="263347">
                  <a:extLst>
                    <a:ext uri="{9D8B030D-6E8A-4147-A177-3AD203B41FA5}">
                      <a16:colId xmlns:a16="http://schemas.microsoft.com/office/drawing/2014/main" val="1101153423"/>
                    </a:ext>
                  </a:extLst>
                </a:gridCol>
                <a:gridCol w="263347">
                  <a:extLst>
                    <a:ext uri="{9D8B030D-6E8A-4147-A177-3AD203B41FA5}">
                      <a16:colId xmlns:a16="http://schemas.microsoft.com/office/drawing/2014/main" val="158574611"/>
                    </a:ext>
                  </a:extLst>
                </a:gridCol>
                <a:gridCol w="263347">
                  <a:extLst>
                    <a:ext uri="{9D8B030D-6E8A-4147-A177-3AD203B41FA5}">
                      <a16:colId xmlns:a16="http://schemas.microsoft.com/office/drawing/2014/main" val="3440572407"/>
                    </a:ext>
                  </a:extLst>
                </a:gridCol>
                <a:gridCol w="263347">
                  <a:extLst>
                    <a:ext uri="{9D8B030D-6E8A-4147-A177-3AD203B41FA5}">
                      <a16:colId xmlns:a16="http://schemas.microsoft.com/office/drawing/2014/main" val="107915989"/>
                    </a:ext>
                  </a:extLst>
                </a:gridCol>
                <a:gridCol w="263347">
                  <a:extLst>
                    <a:ext uri="{9D8B030D-6E8A-4147-A177-3AD203B41FA5}">
                      <a16:colId xmlns:a16="http://schemas.microsoft.com/office/drawing/2014/main" val="586320324"/>
                    </a:ext>
                  </a:extLst>
                </a:gridCol>
                <a:gridCol w="263347">
                  <a:extLst>
                    <a:ext uri="{9D8B030D-6E8A-4147-A177-3AD203B41FA5}">
                      <a16:colId xmlns:a16="http://schemas.microsoft.com/office/drawing/2014/main" val="2908365503"/>
                    </a:ext>
                  </a:extLst>
                </a:gridCol>
                <a:gridCol w="263347">
                  <a:extLst>
                    <a:ext uri="{9D8B030D-6E8A-4147-A177-3AD203B41FA5}">
                      <a16:colId xmlns:a16="http://schemas.microsoft.com/office/drawing/2014/main" val="2094962010"/>
                    </a:ext>
                  </a:extLst>
                </a:gridCol>
                <a:gridCol w="263347">
                  <a:extLst>
                    <a:ext uri="{9D8B030D-6E8A-4147-A177-3AD203B41FA5}">
                      <a16:colId xmlns:a16="http://schemas.microsoft.com/office/drawing/2014/main" val="3487830411"/>
                    </a:ext>
                  </a:extLst>
                </a:gridCol>
                <a:gridCol w="263347">
                  <a:extLst>
                    <a:ext uri="{9D8B030D-6E8A-4147-A177-3AD203B41FA5}">
                      <a16:colId xmlns:a16="http://schemas.microsoft.com/office/drawing/2014/main" val="3715955008"/>
                    </a:ext>
                  </a:extLst>
                </a:gridCol>
                <a:gridCol w="263347">
                  <a:extLst>
                    <a:ext uri="{9D8B030D-6E8A-4147-A177-3AD203B41FA5}">
                      <a16:colId xmlns:a16="http://schemas.microsoft.com/office/drawing/2014/main" val="359481813"/>
                    </a:ext>
                  </a:extLst>
                </a:gridCol>
                <a:gridCol w="263347">
                  <a:extLst>
                    <a:ext uri="{9D8B030D-6E8A-4147-A177-3AD203B41FA5}">
                      <a16:colId xmlns:a16="http://schemas.microsoft.com/office/drawing/2014/main" val="257928335"/>
                    </a:ext>
                  </a:extLst>
                </a:gridCol>
                <a:gridCol w="263347">
                  <a:extLst>
                    <a:ext uri="{9D8B030D-6E8A-4147-A177-3AD203B41FA5}">
                      <a16:colId xmlns:a16="http://schemas.microsoft.com/office/drawing/2014/main" val="3664732609"/>
                    </a:ext>
                  </a:extLst>
                </a:gridCol>
                <a:gridCol w="263347">
                  <a:extLst>
                    <a:ext uri="{9D8B030D-6E8A-4147-A177-3AD203B41FA5}">
                      <a16:colId xmlns:a16="http://schemas.microsoft.com/office/drawing/2014/main" val="3951763939"/>
                    </a:ext>
                  </a:extLst>
                </a:gridCol>
                <a:gridCol w="263347">
                  <a:extLst>
                    <a:ext uri="{9D8B030D-6E8A-4147-A177-3AD203B41FA5}">
                      <a16:colId xmlns:a16="http://schemas.microsoft.com/office/drawing/2014/main" val="3662057141"/>
                    </a:ext>
                  </a:extLst>
                </a:gridCol>
                <a:gridCol w="263347">
                  <a:extLst>
                    <a:ext uri="{9D8B030D-6E8A-4147-A177-3AD203B41FA5}">
                      <a16:colId xmlns:a16="http://schemas.microsoft.com/office/drawing/2014/main" val="2739890091"/>
                    </a:ext>
                  </a:extLst>
                </a:gridCol>
                <a:gridCol w="263347">
                  <a:extLst>
                    <a:ext uri="{9D8B030D-6E8A-4147-A177-3AD203B41FA5}">
                      <a16:colId xmlns:a16="http://schemas.microsoft.com/office/drawing/2014/main" val="2203893187"/>
                    </a:ext>
                  </a:extLst>
                </a:gridCol>
                <a:gridCol w="263347">
                  <a:extLst>
                    <a:ext uri="{9D8B030D-6E8A-4147-A177-3AD203B41FA5}">
                      <a16:colId xmlns:a16="http://schemas.microsoft.com/office/drawing/2014/main" val="2374938255"/>
                    </a:ext>
                  </a:extLst>
                </a:gridCol>
                <a:gridCol w="263347">
                  <a:extLst>
                    <a:ext uri="{9D8B030D-6E8A-4147-A177-3AD203B41FA5}">
                      <a16:colId xmlns:a16="http://schemas.microsoft.com/office/drawing/2014/main" val="3238759298"/>
                    </a:ext>
                  </a:extLst>
                </a:gridCol>
                <a:gridCol w="263347">
                  <a:extLst>
                    <a:ext uri="{9D8B030D-6E8A-4147-A177-3AD203B41FA5}">
                      <a16:colId xmlns:a16="http://schemas.microsoft.com/office/drawing/2014/main" val="2253820329"/>
                    </a:ext>
                  </a:extLst>
                </a:gridCol>
                <a:gridCol w="263347">
                  <a:extLst>
                    <a:ext uri="{9D8B030D-6E8A-4147-A177-3AD203B41FA5}">
                      <a16:colId xmlns:a16="http://schemas.microsoft.com/office/drawing/2014/main" val="3022975446"/>
                    </a:ext>
                  </a:extLst>
                </a:gridCol>
                <a:gridCol w="263347">
                  <a:extLst>
                    <a:ext uri="{9D8B030D-6E8A-4147-A177-3AD203B41FA5}">
                      <a16:colId xmlns:a16="http://schemas.microsoft.com/office/drawing/2014/main" val="2737299859"/>
                    </a:ext>
                  </a:extLst>
                </a:gridCol>
                <a:gridCol w="263347">
                  <a:extLst>
                    <a:ext uri="{9D8B030D-6E8A-4147-A177-3AD203B41FA5}">
                      <a16:colId xmlns:a16="http://schemas.microsoft.com/office/drawing/2014/main" val="2821574514"/>
                    </a:ext>
                  </a:extLst>
                </a:gridCol>
                <a:gridCol w="263347">
                  <a:extLst>
                    <a:ext uri="{9D8B030D-6E8A-4147-A177-3AD203B41FA5}">
                      <a16:colId xmlns:a16="http://schemas.microsoft.com/office/drawing/2014/main" val="2062982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522873730"/>
                  </a:ext>
                </a:extLst>
              </a:tr>
            </a:tbl>
          </a:graphicData>
        </a:graphic>
      </p:graphicFrame>
      <p:sp>
        <p:nvSpPr>
          <p:cNvPr id="4" name="Text Placeholder 3">
            <a:extLst>
              <a:ext uri="{FF2B5EF4-FFF2-40B4-BE49-F238E27FC236}">
                <a16:creationId xmlns:a16="http://schemas.microsoft.com/office/drawing/2014/main" id="{2AEA6FC1-7BB4-4931-B051-9957406E041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23397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49F5B-C24C-4853-8C56-F5E7AF14553F}"/>
              </a:ext>
            </a:extLst>
          </p:cNvPr>
          <p:cNvSpPr>
            <a:spLocks noGrp="1"/>
          </p:cNvSpPr>
          <p:nvPr>
            <p:ph type="title"/>
          </p:nvPr>
        </p:nvSpPr>
        <p:spPr/>
        <p:txBody>
          <a:bodyPr/>
          <a:lstStyle/>
          <a:p>
            <a:r>
              <a:rPr lang="en-US"/>
              <a:t>Facebook Key Metrics Table | All PT Channels - 2 of 8</a:t>
            </a:r>
          </a:p>
        </p:txBody>
      </p:sp>
      <p:graphicFrame>
        <p:nvGraphicFramePr>
          <p:cNvPr id="5" name="Table Placeholder 4">
            <a:extLst>
              <a:ext uri="{FF2B5EF4-FFF2-40B4-BE49-F238E27FC236}">
                <a16:creationId xmlns:a16="http://schemas.microsoft.com/office/drawing/2014/main" id="{AE8A39CA-8C9F-41DF-AAD6-B22A3C9D461C}"/>
              </a:ext>
            </a:extLst>
          </p:cNvPr>
          <p:cNvGraphicFramePr>
            <a:graphicFrameLocks noGrp="1"/>
          </p:cNvGraphicFramePr>
          <p:nvPr>
            <p:ph type="tbl" sz="quarter" idx="13"/>
            <p:extLst>
              <p:ext uri="{D42A27DB-BD31-4B8C-83A1-F6EECF244321}">
                <p14:modId xmlns:p14="http://schemas.microsoft.com/office/powerpoint/2010/main" val="2553974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826132972"/>
                    </a:ext>
                  </a:extLst>
                </a:gridCol>
                <a:gridCol w="263347">
                  <a:extLst>
                    <a:ext uri="{9D8B030D-6E8A-4147-A177-3AD203B41FA5}">
                      <a16:colId xmlns:a16="http://schemas.microsoft.com/office/drawing/2014/main" val="2263329181"/>
                    </a:ext>
                  </a:extLst>
                </a:gridCol>
                <a:gridCol w="263347">
                  <a:extLst>
                    <a:ext uri="{9D8B030D-6E8A-4147-A177-3AD203B41FA5}">
                      <a16:colId xmlns:a16="http://schemas.microsoft.com/office/drawing/2014/main" val="368103631"/>
                    </a:ext>
                  </a:extLst>
                </a:gridCol>
                <a:gridCol w="263347">
                  <a:extLst>
                    <a:ext uri="{9D8B030D-6E8A-4147-A177-3AD203B41FA5}">
                      <a16:colId xmlns:a16="http://schemas.microsoft.com/office/drawing/2014/main" val="1969719334"/>
                    </a:ext>
                  </a:extLst>
                </a:gridCol>
                <a:gridCol w="263347">
                  <a:extLst>
                    <a:ext uri="{9D8B030D-6E8A-4147-A177-3AD203B41FA5}">
                      <a16:colId xmlns:a16="http://schemas.microsoft.com/office/drawing/2014/main" val="3993658524"/>
                    </a:ext>
                  </a:extLst>
                </a:gridCol>
                <a:gridCol w="263347">
                  <a:extLst>
                    <a:ext uri="{9D8B030D-6E8A-4147-A177-3AD203B41FA5}">
                      <a16:colId xmlns:a16="http://schemas.microsoft.com/office/drawing/2014/main" val="4161401997"/>
                    </a:ext>
                  </a:extLst>
                </a:gridCol>
                <a:gridCol w="263347">
                  <a:extLst>
                    <a:ext uri="{9D8B030D-6E8A-4147-A177-3AD203B41FA5}">
                      <a16:colId xmlns:a16="http://schemas.microsoft.com/office/drawing/2014/main" val="1712171508"/>
                    </a:ext>
                  </a:extLst>
                </a:gridCol>
                <a:gridCol w="263347">
                  <a:extLst>
                    <a:ext uri="{9D8B030D-6E8A-4147-A177-3AD203B41FA5}">
                      <a16:colId xmlns:a16="http://schemas.microsoft.com/office/drawing/2014/main" val="1647409686"/>
                    </a:ext>
                  </a:extLst>
                </a:gridCol>
                <a:gridCol w="263347">
                  <a:extLst>
                    <a:ext uri="{9D8B030D-6E8A-4147-A177-3AD203B41FA5}">
                      <a16:colId xmlns:a16="http://schemas.microsoft.com/office/drawing/2014/main" val="784446734"/>
                    </a:ext>
                  </a:extLst>
                </a:gridCol>
                <a:gridCol w="263347">
                  <a:extLst>
                    <a:ext uri="{9D8B030D-6E8A-4147-A177-3AD203B41FA5}">
                      <a16:colId xmlns:a16="http://schemas.microsoft.com/office/drawing/2014/main" val="1357260217"/>
                    </a:ext>
                  </a:extLst>
                </a:gridCol>
                <a:gridCol w="263347">
                  <a:extLst>
                    <a:ext uri="{9D8B030D-6E8A-4147-A177-3AD203B41FA5}">
                      <a16:colId xmlns:a16="http://schemas.microsoft.com/office/drawing/2014/main" val="1667663918"/>
                    </a:ext>
                  </a:extLst>
                </a:gridCol>
                <a:gridCol w="263347">
                  <a:extLst>
                    <a:ext uri="{9D8B030D-6E8A-4147-A177-3AD203B41FA5}">
                      <a16:colId xmlns:a16="http://schemas.microsoft.com/office/drawing/2014/main" val="3129522010"/>
                    </a:ext>
                  </a:extLst>
                </a:gridCol>
                <a:gridCol w="263347">
                  <a:extLst>
                    <a:ext uri="{9D8B030D-6E8A-4147-A177-3AD203B41FA5}">
                      <a16:colId xmlns:a16="http://schemas.microsoft.com/office/drawing/2014/main" val="224449422"/>
                    </a:ext>
                  </a:extLst>
                </a:gridCol>
                <a:gridCol w="263347">
                  <a:extLst>
                    <a:ext uri="{9D8B030D-6E8A-4147-A177-3AD203B41FA5}">
                      <a16:colId xmlns:a16="http://schemas.microsoft.com/office/drawing/2014/main" val="3606155043"/>
                    </a:ext>
                  </a:extLst>
                </a:gridCol>
                <a:gridCol w="263347">
                  <a:extLst>
                    <a:ext uri="{9D8B030D-6E8A-4147-A177-3AD203B41FA5}">
                      <a16:colId xmlns:a16="http://schemas.microsoft.com/office/drawing/2014/main" val="1786452446"/>
                    </a:ext>
                  </a:extLst>
                </a:gridCol>
                <a:gridCol w="263347">
                  <a:extLst>
                    <a:ext uri="{9D8B030D-6E8A-4147-A177-3AD203B41FA5}">
                      <a16:colId xmlns:a16="http://schemas.microsoft.com/office/drawing/2014/main" val="4080791406"/>
                    </a:ext>
                  </a:extLst>
                </a:gridCol>
                <a:gridCol w="263347">
                  <a:extLst>
                    <a:ext uri="{9D8B030D-6E8A-4147-A177-3AD203B41FA5}">
                      <a16:colId xmlns:a16="http://schemas.microsoft.com/office/drawing/2014/main" val="2592784688"/>
                    </a:ext>
                  </a:extLst>
                </a:gridCol>
                <a:gridCol w="263347">
                  <a:extLst>
                    <a:ext uri="{9D8B030D-6E8A-4147-A177-3AD203B41FA5}">
                      <a16:colId xmlns:a16="http://schemas.microsoft.com/office/drawing/2014/main" val="1888744407"/>
                    </a:ext>
                  </a:extLst>
                </a:gridCol>
                <a:gridCol w="263347">
                  <a:extLst>
                    <a:ext uri="{9D8B030D-6E8A-4147-A177-3AD203B41FA5}">
                      <a16:colId xmlns:a16="http://schemas.microsoft.com/office/drawing/2014/main" val="2261692011"/>
                    </a:ext>
                  </a:extLst>
                </a:gridCol>
                <a:gridCol w="263347">
                  <a:extLst>
                    <a:ext uri="{9D8B030D-6E8A-4147-A177-3AD203B41FA5}">
                      <a16:colId xmlns:a16="http://schemas.microsoft.com/office/drawing/2014/main" val="3672233303"/>
                    </a:ext>
                  </a:extLst>
                </a:gridCol>
                <a:gridCol w="263347">
                  <a:extLst>
                    <a:ext uri="{9D8B030D-6E8A-4147-A177-3AD203B41FA5}">
                      <a16:colId xmlns:a16="http://schemas.microsoft.com/office/drawing/2014/main" val="1961411884"/>
                    </a:ext>
                  </a:extLst>
                </a:gridCol>
                <a:gridCol w="263347">
                  <a:extLst>
                    <a:ext uri="{9D8B030D-6E8A-4147-A177-3AD203B41FA5}">
                      <a16:colId xmlns:a16="http://schemas.microsoft.com/office/drawing/2014/main" val="3193194711"/>
                    </a:ext>
                  </a:extLst>
                </a:gridCol>
                <a:gridCol w="263347">
                  <a:extLst>
                    <a:ext uri="{9D8B030D-6E8A-4147-A177-3AD203B41FA5}">
                      <a16:colId xmlns:a16="http://schemas.microsoft.com/office/drawing/2014/main" val="105829462"/>
                    </a:ext>
                  </a:extLst>
                </a:gridCol>
                <a:gridCol w="263347">
                  <a:extLst>
                    <a:ext uri="{9D8B030D-6E8A-4147-A177-3AD203B41FA5}">
                      <a16:colId xmlns:a16="http://schemas.microsoft.com/office/drawing/2014/main" val="683242887"/>
                    </a:ext>
                  </a:extLst>
                </a:gridCol>
                <a:gridCol w="263347">
                  <a:extLst>
                    <a:ext uri="{9D8B030D-6E8A-4147-A177-3AD203B41FA5}">
                      <a16:colId xmlns:a16="http://schemas.microsoft.com/office/drawing/2014/main" val="2476879112"/>
                    </a:ext>
                  </a:extLst>
                </a:gridCol>
                <a:gridCol w="263347">
                  <a:extLst>
                    <a:ext uri="{9D8B030D-6E8A-4147-A177-3AD203B41FA5}">
                      <a16:colId xmlns:a16="http://schemas.microsoft.com/office/drawing/2014/main" val="3957072310"/>
                    </a:ext>
                  </a:extLst>
                </a:gridCol>
                <a:gridCol w="263347">
                  <a:extLst>
                    <a:ext uri="{9D8B030D-6E8A-4147-A177-3AD203B41FA5}">
                      <a16:colId xmlns:a16="http://schemas.microsoft.com/office/drawing/2014/main" val="3101946320"/>
                    </a:ext>
                  </a:extLst>
                </a:gridCol>
                <a:gridCol w="263347">
                  <a:extLst>
                    <a:ext uri="{9D8B030D-6E8A-4147-A177-3AD203B41FA5}">
                      <a16:colId xmlns:a16="http://schemas.microsoft.com/office/drawing/2014/main" val="2118336298"/>
                    </a:ext>
                  </a:extLst>
                </a:gridCol>
                <a:gridCol w="263347">
                  <a:extLst>
                    <a:ext uri="{9D8B030D-6E8A-4147-A177-3AD203B41FA5}">
                      <a16:colId xmlns:a16="http://schemas.microsoft.com/office/drawing/2014/main" val="3659836314"/>
                    </a:ext>
                  </a:extLst>
                </a:gridCol>
                <a:gridCol w="263347">
                  <a:extLst>
                    <a:ext uri="{9D8B030D-6E8A-4147-A177-3AD203B41FA5}">
                      <a16:colId xmlns:a16="http://schemas.microsoft.com/office/drawing/2014/main" val="3867225200"/>
                    </a:ext>
                  </a:extLst>
                </a:gridCol>
                <a:gridCol w="263347">
                  <a:extLst>
                    <a:ext uri="{9D8B030D-6E8A-4147-A177-3AD203B41FA5}">
                      <a16:colId xmlns:a16="http://schemas.microsoft.com/office/drawing/2014/main" val="2313838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348024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94614.096774194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39436413"/>
                  </a:ext>
                </a:extLst>
              </a:tr>
            </a:tbl>
          </a:graphicData>
        </a:graphic>
      </p:graphicFrame>
      <p:sp>
        <p:nvSpPr>
          <p:cNvPr id="4" name="Text Placeholder 3">
            <a:extLst>
              <a:ext uri="{FF2B5EF4-FFF2-40B4-BE49-F238E27FC236}">
                <a16:creationId xmlns:a16="http://schemas.microsoft.com/office/drawing/2014/main" id="{5928695E-9017-47F5-89E8-232809AA11A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54923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B4D0-A4BA-4144-B4E1-2830135A6B49}"/>
              </a:ext>
            </a:extLst>
          </p:cNvPr>
          <p:cNvSpPr>
            <a:spLocks noGrp="1"/>
          </p:cNvSpPr>
          <p:nvPr>
            <p:ph type="title"/>
          </p:nvPr>
        </p:nvSpPr>
        <p:spPr/>
        <p:txBody>
          <a:bodyPr/>
          <a:lstStyle/>
          <a:p>
            <a:r>
              <a:rPr lang="en-US"/>
              <a:t>Facebook Key Metrics Table | All PT Channels - 3 of 8</a:t>
            </a:r>
          </a:p>
        </p:txBody>
      </p:sp>
      <p:graphicFrame>
        <p:nvGraphicFramePr>
          <p:cNvPr id="5" name="Table Placeholder 4">
            <a:extLst>
              <a:ext uri="{FF2B5EF4-FFF2-40B4-BE49-F238E27FC236}">
                <a16:creationId xmlns:a16="http://schemas.microsoft.com/office/drawing/2014/main" id="{0D03DCDC-E584-412B-9380-6E66E0CE4DB0}"/>
              </a:ext>
            </a:extLst>
          </p:cNvPr>
          <p:cNvGraphicFramePr>
            <a:graphicFrameLocks noGrp="1"/>
          </p:cNvGraphicFramePr>
          <p:nvPr>
            <p:ph type="tbl" sz="quarter" idx="13"/>
            <p:extLst>
              <p:ext uri="{D42A27DB-BD31-4B8C-83A1-F6EECF244321}">
                <p14:modId xmlns:p14="http://schemas.microsoft.com/office/powerpoint/2010/main" val="2065974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800050582"/>
                    </a:ext>
                  </a:extLst>
                </a:gridCol>
                <a:gridCol w="263347">
                  <a:extLst>
                    <a:ext uri="{9D8B030D-6E8A-4147-A177-3AD203B41FA5}">
                      <a16:colId xmlns:a16="http://schemas.microsoft.com/office/drawing/2014/main" val="3407423310"/>
                    </a:ext>
                  </a:extLst>
                </a:gridCol>
                <a:gridCol w="263347">
                  <a:extLst>
                    <a:ext uri="{9D8B030D-6E8A-4147-A177-3AD203B41FA5}">
                      <a16:colId xmlns:a16="http://schemas.microsoft.com/office/drawing/2014/main" val="387765350"/>
                    </a:ext>
                  </a:extLst>
                </a:gridCol>
                <a:gridCol w="263347">
                  <a:extLst>
                    <a:ext uri="{9D8B030D-6E8A-4147-A177-3AD203B41FA5}">
                      <a16:colId xmlns:a16="http://schemas.microsoft.com/office/drawing/2014/main" val="3701790974"/>
                    </a:ext>
                  </a:extLst>
                </a:gridCol>
                <a:gridCol w="263347">
                  <a:extLst>
                    <a:ext uri="{9D8B030D-6E8A-4147-A177-3AD203B41FA5}">
                      <a16:colId xmlns:a16="http://schemas.microsoft.com/office/drawing/2014/main" val="1015747055"/>
                    </a:ext>
                  </a:extLst>
                </a:gridCol>
                <a:gridCol w="263347">
                  <a:extLst>
                    <a:ext uri="{9D8B030D-6E8A-4147-A177-3AD203B41FA5}">
                      <a16:colId xmlns:a16="http://schemas.microsoft.com/office/drawing/2014/main" val="3069141505"/>
                    </a:ext>
                  </a:extLst>
                </a:gridCol>
                <a:gridCol w="263347">
                  <a:extLst>
                    <a:ext uri="{9D8B030D-6E8A-4147-A177-3AD203B41FA5}">
                      <a16:colId xmlns:a16="http://schemas.microsoft.com/office/drawing/2014/main" val="2849690352"/>
                    </a:ext>
                  </a:extLst>
                </a:gridCol>
                <a:gridCol w="263347">
                  <a:extLst>
                    <a:ext uri="{9D8B030D-6E8A-4147-A177-3AD203B41FA5}">
                      <a16:colId xmlns:a16="http://schemas.microsoft.com/office/drawing/2014/main" val="2280887047"/>
                    </a:ext>
                  </a:extLst>
                </a:gridCol>
                <a:gridCol w="263347">
                  <a:extLst>
                    <a:ext uri="{9D8B030D-6E8A-4147-A177-3AD203B41FA5}">
                      <a16:colId xmlns:a16="http://schemas.microsoft.com/office/drawing/2014/main" val="1282259002"/>
                    </a:ext>
                  </a:extLst>
                </a:gridCol>
                <a:gridCol w="263347">
                  <a:extLst>
                    <a:ext uri="{9D8B030D-6E8A-4147-A177-3AD203B41FA5}">
                      <a16:colId xmlns:a16="http://schemas.microsoft.com/office/drawing/2014/main" val="3226538730"/>
                    </a:ext>
                  </a:extLst>
                </a:gridCol>
                <a:gridCol w="263347">
                  <a:extLst>
                    <a:ext uri="{9D8B030D-6E8A-4147-A177-3AD203B41FA5}">
                      <a16:colId xmlns:a16="http://schemas.microsoft.com/office/drawing/2014/main" val="154402350"/>
                    </a:ext>
                  </a:extLst>
                </a:gridCol>
                <a:gridCol w="263347">
                  <a:extLst>
                    <a:ext uri="{9D8B030D-6E8A-4147-A177-3AD203B41FA5}">
                      <a16:colId xmlns:a16="http://schemas.microsoft.com/office/drawing/2014/main" val="4074912807"/>
                    </a:ext>
                  </a:extLst>
                </a:gridCol>
                <a:gridCol w="263347">
                  <a:extLst>
                    <a:ext uri="{9D8B030D-6E8A-4147-A177-3AD203B41FA5}">
                      <a16:colId xmlns:a16="http://schemas.microsoft.com/office/drawing/2014/main" val="460361770"/>
                    </a:ext>
                  </a:extLst>
                </a:gridCol>
                <a:gridCol w="263347">
                  <a:extLst>
                    <a:ext uri="{9D8B030D-6E8A-4147-A177-3AD203B41FA5}">
                      <a16:colId xmlns:a16="http://schemas.microsoft.com/office/drawing/2014/main" val="2908593386"/>
                    </a:ext>
                  </a:extLst>
                </a:gridCol>
                <a:gridCol w="263347">
                  <a:extLst>
                    <a:ext uri="{9D8B030D-6E8A-4147-A177-3AD203B41FA5}">
                      <a16:colId xmlns:a16="http://schemas.microsoft.com/office/drawing/2014/main" val="3935829785"/>
                    </a:ext>
                  </a:extLst>
                </a:gridCol>
                <a:gridCol w="263347">
                  <a:extLst>
                    <a:ext uri="{9D8B030D-6E8A-4147-A177-3AD203B41FA5}">
                      <a16:colId xmlns:a16="http://schemas.microsoft.com/office/drawing/2014/main" val="756530007"/>
                    </a:ext>
                  </a:extLst>
                </a:gridCol>
                <a:gridCol w="263347">
                  <a:extLst>
                    <a:ext uri="{9D8B030D-6E8A-4147-A177-3AD203B41FA5}">
                      <a16:colId xmlns:a16="http://schemas.microsoft.com/office/drawing/2014/main" val="1504683513"/>
                    </a:ext>
                  </a:extLst>
                </a:gridCol>
                <a:gridCol w="263347">
                  <a:extLst>
                    <a:ext uri="{9D8B030D-6E8A-4147-A177-3AD203B41FA5}">
                      <a16:colId xmlns:a16="http://schemas.microsoft.com/office/drawing/2014/main" val="3032353406"/>
                    </a:ext>
                  </a:extLst>
                </a:gridCol>
                <a:gridCol w="263347">
                  <a:extLst>
                    <a:ext uri="{9D8B030D-6E8A-4147-A177-3AD203B41FA5}">
                      <a16:colId xmlns:a16="http://schemas.microsoft.com/office/drawing/2014/main" val="4016444845"/>
                    </a:ext>
                  </a:extLst>
                </a:gridCol>
                <a:gridCol w="263347">
                  <a:extLst>
                    <a:ext uri="{9D8B030D-6E8A-4147-A177-3AD203B41FA5}">
                      <a16:colId xmlns:a16="http://schemas.microsoft.com/office/drawing/2014/main" val="3108663735"/>
                    </a:ext>
                  </a:extLst>
                </a:gridCol>
                <a:gridCol w="263347">
                  <a:extLst>
                    <a:ext uri="{9D8B030D-6E8A-4147-A177-3AD203B41FA5}">
                      <a16:colId xmlns:a16="http://schemas.microsoft.com/office/drawing/2014/main" val="4118624607"/>
                    </a:ext>
                  </a:extLst>
                </a:gridCol>
                <a:gridCol w="263347">
                  <a:extLst>
                    <a:ext uri="{9D8B030D-6E8A-4147-A177-3AD203B41FA5}">
                      <a16:colId xmlns:a16="http://schemas.microsoft.com/office/drawing/2014/main" val="3970841553"/>
                    </a:ext>
                  </a:extLst>
                </a:gridCol>
                <a:gridCol w="263347">
                  <a:extLst>
                    <a:ext uri="{9D8B030D-6E8A-4147-A177-3AD203B41FA5}">
                      <a16:colId xmlns:a16="http://schemas.microsoft.com/office/drawing/2014/main" val="1136419571"/>
                    </a:ext>
                  </a:extLst>
                </a:gridCol>
                <a:gridCol w="263347">
                  <a:extLst>
                    <a:ext uri="{9D8B030D-6E8A-4147-A177-3AD203B41FA5}">
                      <a16:colId xmlns:a16="http://schemas.microsoft.com/office/drawing/2014/main" val="1522446415"/>
                    </a:ext>
                  </a:extLst>
                </a:gridCol>
                <a:gridCol w="263347">
                  <a:extLst>
                    <a:ext uri="{9D8B030D-6E8A-4147-A177-3AD203B41FA5}">
                      <a16:colId xmlns:a16="http://schemas.microsoft.com/office/drawing/2014/main" val="3869012647"/>
                    </a:ext>
                  </a:extLst>
                </a:gridCol>
                <a:gridCol w="263347">
                  <a:extLst>
                    <a:ext uri="{9D8B030D-6E8A-4147-A177-3AD203B41FA5}">
                      <a16:colId xmlns:a16="http://schemas.microsoft.com/office/drawing/2014/main" val="139993073"/>
                    </a:ext>
                  </a:extLst>
                </a:gridCol>
                <a:gridCol w="263347">
                  <a:extLst>
                    <a:ext uri="{9D8B030D-6E8A-4147-A177-3AD203B41FA5}">
                      <a16:colId xmlns:a16="http://schemas.microsoft.com/office/drawing/2014/main" val="2631930343"/>
                    </a:ext>
                  </a:extLst>
                </a:gridCol>
                <a:gridCol w="263347">
                  <a:extLst>
                    <a:ext uri="{9D8B030D-6E8A-4147-A177-3AD203B41FA5}">
                      <a16:colId xmlns:a16="http://schemas.microsoft.com/office/drawing/2014/main" val="728267773"/>
                    </a:ext>
                  </a:extLst>
                </a:gridCol>
                <a:gridCol w="263347">
                  <a:extLst>
                    <a:ext uri="{9D8B030D-6E8A-4147-A177-3AD203B41FA5}">
                      <a16:colId xmlns:a16="http://schemas.microsoft.com/office/drawing/2014/main" val="3808618734"/>
                    </a:ext>
                  </a:extLst>
                </a:gridCol>
                <a:gridCol w="263347">
                  <a:extLst>
                    <a:ext uri="{9D8B030D-6E8A-4147-A177-3AD203B41FA5}">
                      <a16:colId xmlns:a16="http://schemas.microsoft.com/office/drawing/2014/main" val="3852013413"/>
                    </a:ext>
                  </a:extLst>
                </a:gridCol>
                <a:gridCol w="263347">
                  <a:extLst>
                    <a:ext uri="{9D8B030D-6E8A-4147-A177-3AD203B41FA5}">
                      <a16:colId xmlns:a16="http://schemas.microsoft.com/office/drawing/2014/main" val="2451020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160407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187930.93548387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68209646"/>
                  </a:ext>
                </a:extLst>
              </a:tr>
            </a:tbl>
          </a:graphicData>
        </a:graphic>
      </p:graphicFrame>
      <p:sp>
        <p:nvSpPr>
          <p:cNvPr id="4" name="Text Placeholder 3">
            <a:extLst>
              <a:ext uri="{FF2B5EF4-FFF2-40B4-BE49-F238E27FC236}">
                <a16:creationId xmlns:a16="http://schemas.microsoft.com/office/drawing/2014/main" id="{4BE95758-D37E-495A-85D7-0B22F6332AC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21773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2CD9C-B805-4823-AC1B-D4E3008C7C6E}"/>
              </a:ext>
            </a:extLst>
          </p:cNvPr>
          <p:cNvSpPr>
            <a:spLocks noGrp="1"/>
          </p:cNvSpPr>
          <p:nvPr>
            <p:ph type="title"/>
          </p:nvPr>
        </p:nvSpPr>
        <p:spPr/>
        <p:txBody>
          <a:bodyPr/>
          <a:lstStyle/>
          <a:p>
            <a:r>
              <a:rPr lang="en-US"/>
              <a:t>Facebook Key Metrics Table | All PT Channels - 4 of 8</a:t>
            </a:r>
          </a:p>
        </p:txBody>
      </p:sp>
      <p:graphicFrame>
        <p:nvGraphicFramePr>
          <p:cNvPr id="5" name="Table Placeholder 4">
            <a:extLst>
              <a:ext uri="{FF2B5EF4-FFF2-40B4-BE49-F238E27FC236}">
                <a16:creationId xmlns:a16="http://schemas.microsoft.com/office/drawing/2014/main" id="{444FF92F-07F6-44F9-AB63-D508343EE7B9}"/>
              </a:ext>
            </a:extLst>
          </p:cNvPr>
          <p:cNvGraphicFramePr>
            <a:graphicFrameLocks noGrp="1"/>
          </p:cNvGraphicFramePr>
          <p:nvPr>
            <p:ph type="tbl" sz="quarter" idx="13"/>
            <p:extLst>
              <p:ext uri="{D42A27DB-BD31-4B8C-83A1-F6EECF244321}">
                <p14:modId xmlns:p14="http://schemas.microsoft.com/office/powerpoint/2010/main" val="2956204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071081602"/>
                    </a:ext>
                  </a:extLst>
                </a:gridCol>
                <a:gridCol w="263347">
                  <a:extLst>
                    <a:ext uri="{9D8B030D-6E8A-4147-A177-3AD203B41FA5}">
                      <a16:colId xmlns:a16="http://schemas.microsoft.com/office/drawing/2014/main" val="2683209976"/>
                    </a:ext>
                  </a:extLst>
                </a:gridCol>
                <a:gridCol w="263347">
                  <a:extLst>
                    <a:ext uri="{9D8B030D-6E8A-4147-A177-3AD203B41FA5}">
                      <a16:colId xmlns:a16="http://schemas.microsoft.com/office/drawing/2014/main" val="2182888493"/>
                    </a:ext>
                  </a:extLst>
                </a:gridCol>
                <a:gridCol w="263347">
                  <a:extLst>
                    <a:ext uri="{9D8B030D-6E8A-4147-A177-3AD203B41FA5}">
                      <a16:colId xmlns:a16="http://schemas.microsoft.com/office/drawing/2014/main" val="79069172"/>
                    </a:ext>
                  </a:extLst>
                </a:gridCol>
                <a:gridCol w="263347">
                  <a:extLst>
                    <a:ext uri="{9D8B030D-6E8A-4147-A177-3AD203B41FA5}">
                      <a16:colId xmlns:a16="http://schemas.microsoft.com/office/drawing/2014/main" val="3402870769"/>
                    </a:ext>
                  </a:extLst>
                </a:gridCol>
                <a:gridCol w="263347">
                  <a:extLst>
                    <a:ext uri="{9D8B030D-6E8A-4147-A177-3AD203B41FA5}">
                      <a16:colId xmlns:a16="http://schemas.microsoft.com/office/drawing/2014/main" val="1208254515"/>
                    </a:ext>
                  </a:extLst>
                </a:gridCol>
                <a:gridCol w="263347">
                  <a:extLst>
                    <a:ext uri="{9D8B030D-6E8A-4147-A177-3AD203B41FA5}">
                      <a16:colId xmlns:a16="http://schemas.microsoft.com/office/drawing/2014/main" val="2920884514"/>
                    </a:ext>
                  </a:extLst>
                </a:gridCol>
                <a:gridCol w="263347">
                  <a:extLst>
                    <a:ext uri="{9D8B030D-6E8A-4147-A177-3AD203B41FA5}">
                      <a16:colId xmlns:a16="http://schemas.microsoft.com/office/drawing/2014/main" val="1949480053"/>
                    </a:ext>
                  </a:extLst>
                </a:gridCol>
                <a:gridCol w="263347">
                  <a:extLst>
                    <a:ext uri="{9D8B030D-6E8A-4147-A177-3AD203B41FA5}">
                      <a16:colId xmlns:a16="http://schemas.microsoft.com/office/drawing/2014/main" val="2852736198"/>
                    </a:ext>
                  </a:extLst>
                </a:gridCol>
                <a:gridCol w="263347">
                  <a:extLst>
                    <a:ext uri="{9D8B030D-6E8A-4147-A177-3AD203B41FA5}">
                      <a16:colId xmlns:a16="http://schemas.microsoft.com/office/drawing/2014/main" val="3773113684"/>
                    </a:ext>
                  </a:extLst>
                </a:gridCol>
                <a:gridCol w="263347">
                  <a:extLst>
                    <a:ext uri="{9D8B030D-6E8A-4147-A177-3AD203B41FA5}">
                      <a16:colId xmlns:a16="http://schemas.microsoft.com/office/drawing/2014/main" val="2958478667"/>
                    </a:ext>
                  </a:extLst>
                </a:gridCol>
                <a:gridCol w="263347">
                  <a:extLst>
                    <a:ext uri="{9D8B030D-6E8A-4147-A177-3AD203B41FA5}">
                      <a16:colId xmlns:a16="http://schemas.microsoft.com/office/drawing/2014/main" val="4173059185"/>
                    </a:ext>
                  </a:extLst>
                </a:gridCol>
                <a:gridCol w="263347">
                  <a:extLst>
                    <a:ext uri="{9D8B030D-6E8A-4147-A177-3AD203B41FA5}">
                      <a16:colId xmlns:a16="http://schemas.microsoft.com/office/drawing/2014/main" val="2250843502"/>
                    </a:ext>
                  </a:extLst>
                </a:gridCol>
                <a:gridCol w="263347">
                  <a:extLst>
                    <a:ext uri="{9D8B030D-6E8A-4147-A177-3AD203B41FA5}">
                      <a16:colId xmlns:a16="http://schemas.microsoft.com/office/drawing/2014/main" val="431494405"/>
                    </a:ext>
                  </a:extLst>
                </a:gridCol>
                <a:gridCol w="263347">
                  <a:extLst>
                    <a:ext uri="{9D8B030D-6E8A-4147-A177-3AD203B41FA5}">
                      <a16:colId xmlns:a16="http://schemas.microsoft.com/office/drawing/2014/main" val="996534188"/>
                    </a:ext>
                  </a:extLst>
                </a:gridCol>
                <a:gridCol w="263347">
                  <a:extLst>
                    <a:ext uri="{9D8B030D-6E8A-4147-A177-3AD203B41FA5}">
                      <a16:colId xmlns:a16="http://schemas.microsoft.com/office/drawing/2014/main" val="3240579554"/>
                    </a:ext>
                  </a:extLst>
                </a:gridCol>
                <a:gridCol w="263347">
                  <a:extLst>
                    <a:ext uri="{9D8B030D-6E8A-4147-A177-3AD203B41FA5}">
                      <a16:colId xmlns:a16="http://schemas.microsoft.com/office/drawing/2014/main" val="474613388"/>
                    </a:ext>
                  </a:extLst>
                </a:gridCol>
                <a:gridCol w="263347">
                  <a:extLst>
                    <a:ext uri="{9D8B030D-6E8A-4147-A177-3AD203B41FA5}">
                      <a16:colId xmlns:a16="http://schemas.microsoft.com/office/drawing/2014/main" val="2541550179"/>
                    </a:ext>
                  </a:extLst>
                </a:gridCol>
                <a:gridCol w="263347">
                  <a:extLst>
                    <a:ext uri="{9D8B030D-6E8A-4147-A177-3AD203B41FA5}">
                      <a16:colId xmlns:a16="http://schemas.microsoft.com/office/drawing/2014/main" val="2574071643"/>
                    </a:ext>
                  </a:extLst>
                </a:gridCol>
                <a:gridCol w="263347">
                  <a:extLst>
                    <a:ext uri="{9D8B030D-6E8A-4147-A177-3AD203B41FA5}">
                      <a16:colId xmlns:a16="http://schemas.microsoft.com/office/drawing/2014/main" val="510592355"/>
                    </a:ext>
                  </a:extLst>
                </a:gridCol>
                <a:gridCol w="263347">
                  <a:extLst>
                    <a:ext uri="{9D8B030D-6E8A-4147-A177-3AD203B41FA5}">
                      <a16:colId xmlns:a16="http://schemas.microsoft.com/office/drawing/2014/main" val="980569297"/>
                    </a:ext>
                  </a:extLst>
                </a:gridCol>
                <a:gridCol w="263347">
                  <a:extLst>
                    <a:ext uri="{9D8B030D-6E8A-4147-A177-3AD203B41FA5}">
                      <a16:colId xmlns:a16="http://schemas.microsoft.com/office/drawing/2014/main" val="2117433817"/>
                    </a:ext>
                  </a:extLst>
                </a:gridCol>
                <a:gridCol w="263347">
                  <a:extLst>
                    <a:ext uri="{9D8B030D-6E8A-4147-A177-3AD203B41FA5}">
                      <a16:colId xmlns:a16="http://schemas.microsoft.com/office/drawing/2014/main" val="1046585494"/>
                    </a:ext>
                  </a:extLst>
                </a:gridCol>
                <a:gridCol w="263347">
                  <a:extLst>
                    <a:ext uri="{9D8B030D-6E8A-4147-A177-3AD203B41FA5}">
                      <a16:colId xmlns:a16="http://schemas.microsoft.com/office/drawing/2014/main" val="263009892"/>
                    </a:ext>
                  </a:extLst>
                </a:gridCol>
                <a:gridCol w="263347">
                  <a:extLst>
                    <a:ext uri="{9D8B030D-6E8A-4147-A177-3AD203B41FA5}">
                      <a16:colId xmlns:a16="http://schemas.microsoft.com/office/drawing/2014/main" val="688173885"/>
                    </a:ext>
                  </a:extLst>
                </a:gridCol>
                <a:gridCol w="263347">
                  <a:extLst>
                    <a:ext uri="{9D8B030D-6E8A-4147-A177-3AD203B41FA5}">
                      <a16:colId xmlns:a16="http://schemas.microsoft.com/office/drawing/2014/main" val="3545025042"/>
                    </a:ext>
                  </a:extLst>
                </a:gridCol>
                <a:gridCol w="263347">
                  <a:extLst>
                    <a:ext uri="{9D8B030D-6E8A-4147-A177-3AD203B41FA5}">
                      <a16:colId xmlns:a16="http://schemas.microsoft.com/office/drawing/2014/main" val="116256664"/>
                    </a:ext>
                  </a:extLst>
                </a:gridCol>
                <a:gridCol w="263347">
                  <a:extLst>
                    <a:ext uri="{9D8B030D-6E8A-4147-A177-3AD203B41FA5}">
                      <a16:colId xmlns:a16="http://schemas.microsoft.com/office/drawing/2014/main" val="4055644834"/>
                    </a:ext>
                  </a:extLst>
                </a:gridCol>
                <a:gridCol w="263347">
                  <a:extLst>
                    <a:ext uri="{9D8B030D-6E8A-4147-A177-3AD203B41FA5}">
                      <a16:colId xmlns:a16="http://schemas.microsoft.com/office/drawing/2014/main" val="598729344"/>
                    </a:ext>
                  </a:extLst>
                </a:gridCol>
                <a:gridCol w="263347">
                  <a:extLst>
                    <a:ext uri="{9D8B030D-6E8A-4147-A177-3AD203B41FA5}">
                      <a16:colId xmlns:a16="http://schemas.microsoft.com/office/drawing/2014/main" val="3364150048"/>
                    </a:ext>
                  </a:extLst>
                </a:gridCol>
                <a:gridCol w="263347">
                  <a:extLst>
                    <a:ext uri="{9D8B030D-6E8A-4147-A177-3AD203B41FA5}">
                      <a16:colId xmlns:a16="http://schemas.microsoft.com/office/drawing/2014/main" val="1511660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55323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360481.19354839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0379162"/>
                  </a:ext>
                </a:extLst>
              </a:tr>
            </a:tbl>
          </a:graphicData>
        </a:graphic>
      </p:graphicFrame>
      <p:sp>
        <p:nvSpPr>
          <p:cNvPr id="4" name="Text Placeholder 3">
            <a:extLst>
              <a:ext uri="{FF2B5EF4-FFF2-40B4-BE49-F238E27FC236}">
                <a16:creationId xmlns:a16="http://schemas.microsoft.com/office/drawing/2014/main" id="{3D34E97C-37FC-435A-A5C2-6EC3E9E2BC9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19097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FDFF-FB43-4BA5-8AA9-9D1F6654EACF}"/>
              </a:ext>
            </a:extLst>
          </p:cNvPr>
          <p:cNvSpPr>
            <a:spLocks noGrp="1"/>
          </p:cNvSpPr>
          <p:nvPr>
            <p:ph type="title"/>
          </p:nvPr>
        </p:nvSpPr>
        <p:spPr/>
        <p:txBody>
          <a:bodyPr/>
          <a:lstStyle/>
          <a:p>
            <a:r>
              <a:rPr lang="en-US"/>
              <a:t>Facebook Key Metrics Table | All PT Channels - 5 of 8</a:t>
            </a:r>
          </a:p>
        </p:txBody>
      </p:sp>
      <p:graphicFrame>
        <p:nvGraphicFramePr>
          <p:cNvPr id="5" name="Table Placeholder 4">
            <a:extLst>
              <a:ext uri="{FF2B5EF4-FFF2-40B4-BE49-F238E27FC236}">
                <a16:creationId xmlns:a16="http://schemas.microsoft.com/office/drawing/2014/main" id="{2E26CE00-153C-4EEE-B759-BF7F1BE6D680}"/>
              </a:ext>
            </a:extLst>
          </p:cNvPr>
          <p:cNvGraphicFramePr>
            <a:graphicFrameLocks noGrp="1"/>
          </p:cNvGraphicFramePr>
          <p:nvPr>
            <p:ph type="tbl" sz="quarter" idx="13"/>
            <p:extLst>
              <p:ext uri="{D42A27DB-BD31-4B8C-83A1-F6EECF244321}">
                <p14:modId xmlns:p14="http://schemas.microsoft.com/office/powerpoint/2010/main" val="422517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310991348"/>
                    </a:ext>
                  </a:extLst>
                </a:gridCol>
                <a:gridCol w="263347">
                  <a:extLst>
                    <a:ext uri="{9D8B030D-6E8A-4147-A177-3AD203B41FA5}">
                      <a16:colId xmlns:a16="http://schemas.microsoft.com/office/drawing/2014/main" val="4125629282"/>
                    </a:ext>
                  </a:extLst>
                </a:gridCol>
                <a:gridCol w="263347">
                  <a:extLst>
                    <a:ext uri="{9D8B030D-6E8A-4147-A177-3AD203B41FA5}">
                      <a16:colId xmlns:a16="http://schemas.microsoft.com/office/drawing/2014/main" val="4074197169"/>
                    </a:ext>
                  </a:extLst>
                </a:gridCol>
                <a:gridCol w="263347">
                  <a:extLst>
                    <a:ext uri="{9D8B030D-6E8A-4147-A177-3AD203B41FA5}">
                      <a16:colId xmlns:a16="http://schemas.microsoft.com/office/drawing/2014/main" val="3471895757"/>
                    </a:ext>
                  </a:extLst>
                </a:gridCol>
                <a:gridCol w="263347">
                  <a:extLst>
                    <a:ext uri="{9D8B030D-6E8A-4147-A177-3AD203B41FA5}">
                      <a16:colId xmlns:a16="http://schemas.microsoft.com/office/drawing/2014/main" val="1698523438"/>
                    </a:ext>
                  </a:extLst>
                </a:gridCol>
                <a:gridCol w="263347">
                  <a:extLst>
                    <a:ext uri="{9D8B030D-6E8A-4147-A177-3AD203B41FA5}">
                      <a16:colId xmlns:a16="http://schemas.microsoft.com/office/drawing/2014/main" val="3120630967"/>
                    </a:ext>
                  </a:extLst>
                </a:gridCol>
                <a:gridCol w="263347">
                  <a:extLst>
                    <a:ext uri="{9D8B030D-6E8A-4147-A177-3AD203B41FA5}">
                      <a16:colId xmlns:a16="http://schemas.microsoft.com/office/drawing/2014/main" val="1889791020"/>
                    </a:ext>
                  </a:extLst>
                </a:gridCol>
                <a:gridCol w="263347">
                  <a:extLst>
                    <a:ext uri="{9D8B030D-6E8A-4147-A177-3AD203B41FA5}">
                      <a16:colId xmlns:a16="http://schemas.microsoft.com/office/drawing/2014/main" val="477946172"/>
                    </a:ext>
                  </a:extLst>
                </a:gridCol>
                <a:gridCol w="263347">
                  <a:extLst>
                    <a:ext uri="{9D8B030D-6E8A-4147-A177-3AD203B41FA5}">
                      <a16:colId xmlns:a16="http://schemas.microsoft.com/office/drawing/2014/main" val="1746963710"/>
                    </a:ext>
                  </a:extLst>
                </a:gridCol>
                <a:gridCol w="263347">
                  <a:extLst>
                    <a:ext uri="{9D8B030D-6E8A-4147-A177-3AD203B41FA5}">
                      <a16:colId xmlns:a16="http://schemas.microsoft.com/office/drawing/2014/main" val="993265542"/>
                    </a:ext>
                  </a:extLst>
                </a:gridCol>
                <a:gridCol w="263347">
                  <a:extLst>
                    <a:ext uri="{9D8B030D-6E8A-4147-A177-3AD203B41FA5}">
                      <a16:colId xmlns:a16="http://schemas.microsoft.com/office/drawing/2014/main" val="3188618685"/>
                    </a:ext>
                  </a:extLst>
                </a:gridCol>
                <a:gridCol w="263347">
                  <a:extLst>
                    <a:ext uri="{9D8B030D-6E8A-4147-A177-3AD203B41FA5}">
                      <a16:colId xmlns:a16="http://schemas.microsoft.com/office/drawing/2014/main" val="164483986"/>
                    </a:ext>
                  </a:extLst>
                </a:gridCol>
                <a:gridCol w="263347">
                  <a:extLst>
                    <a:ext uri="{9D8B030D-6E8A-4147-A177-3AD203B41FA5}">
                      <a16:colId xmlns:a16="http://schemas.microsoft.com/office/drawing/2014/main" val="3666967661"/>
                    </a:ext>
                  </a:extLst>
                </a:gridCol>
                <a:gridCol w="263347">
                  <a:extLst>
                    <a:ext uri="{9D8B030D-6E8A-4147-A177-3AD203B41FA5}">
                      <a16:colId xmlns:a16="http://schemas.microsoft.com/office/drawing/2014/main" val="1071564345"/>
                    </a:ext>
                  </a:extLst>
                </a:gridCol>
                <a:gridCol w="263347">
                  <a:extLst>
                    <a:ext uri="{9D8B030D-6E8A-4147-A177-3AD203B41FA5}">
                      <a16:colId xmlns:a16="http://schemas.microsoft.com/office/drawing/2014/main" val="3380104098"/>
                    </a:ext>
                  </a:extLst>
                </a:gridCol>
                <a:gridCol w="263347">
                  <a:extLst>
                    <a:ext uri="{9D8B030D-6E8A-4147-A177-3AD203B41FA5}">
                      <a16:colId xmlns:a16="http://schemas.microsoft.com/office/drawing/2014/main" val="2944727927"/>
                    </a:ext>
                  </a:extLst>
                </a:gridCol>
                <a:gridCol w="263347">
                  <a:extLst>
                    <a:ext uri="{9D8B030D-6E8A-4147-A177-3AD203B41FA5}">
                      <a16:colId xmlns:a16="http://schemas.microsoft.com/office/drawing/2014/main" val="2878254057"/>
                    </a:ext>
                  </a:extLst>
                </a:gridCol>
                <a:gridCol w="263347">
                  <a:extLst>
                    <a:ext uri="{9D8B030D-6E8A-4147-A177-3AD203B41FA5}">
                      <a16:colId xmlns:a16="http://schemas.microsoft.com/office/drawing/2014/main" val="408686909"/>
                    </a:ext>
                  </a:extLst>
                </a:gridCol>
                <a:gridCol w="263347">
                  <a:extLst>
                    <a:ext uri="{9D8B030D-6E8A-4147-A177-3AD203B41FA5}">
                      <a16:colId xmlns:a16="http://schemas.microsoft.com/office/drawing/2014/main" val="3884070443"/>
                    </a:ext>
                  </a:extLst>
                </a:gridCol>
                <a:gridCol w="263347">
                  <a:extLst>
                    <a:ext uri="{9D8B030D-6E8A-4147-A177-3AD203B41FA5}">
                      <a16:colId xmlns:a16="http://schemas.microsoft.com/office/drawing/2014/main" val="2760346431"/>
                    </a:ext>
                  </a:extLst>
                </a:gridCol>
                <a:gridCol w="263347">
                  <a:extLst>
                    <a:ext uri="{9D8B030D-6E8A-4147-A177-3AD203B41FA5}">
                      <a16:colId xmlns:a16="http://schemas.microsoft.com/office/drawing/2014/main" val="1397658375"/>
                    </a:ext>
                  </a:extLst>
                </a:gridCol>
                <a:gridCol w="263347">
                  <a:extLst>
                    <a:ext uri="{9D8B030D-6E8A-4147-A177-3AD203B41FA5}">
                      <a16:colId xmlns:a16="http://schemas.microsoft.com/office/drawing/2014/main" val="1649241605"/>
                    </a:ext>
                  </a:extLst>
                </a:gridCol>
                <a:gridCol w="263347">
                  <a:extLst>
                    <a:ext uri="{9D8B030D-6E8A-4147-A177-3AD203B41FA5}">
                      <a16:colId xmlns:a16="http://schemas.microsoft.com/office/drawing/2014/main" val="1390317329"/>
                    </a:ext>
                  </a:extLst>
                </a:gridCol>
                <a:gridCol w="263347">
                  <a:extLst>
                    <a:ext uri="{9D8B030D-6E8A-4147-A177-3AD203B41FA5}">
                      <a16:colId xmlns:a16="http://schemas.microsoft.com/office/drawing/2014/main" val="264740938"/>
                    </a:ext>
                  </a:extLst>
                </a:gridCol>
                <a:gridCol w="263347">
                  <a:extLst>
                    <a:ext uri="{9D8B030D-6E8A-4147-A177-3AD203B41FA5}">
                      <a16:colId xmlns:a16="http://schemas.microsoft.com/office/drawing/2014/main" val="3391130622"/>
                    </a:ext>
                  </a:extLst>
                </a:gridCol>
                <a:gridCol w="263347">
                  <a:extLst>
                    <a:ext uri="{9D8B030D-6E8A-4147-A177-3AD203B41FA5}">
                      <a16:colId xmlns:a16="http://schemas.microsoft.com/office/drawing/2014/main" val="306916535"/>
                    </a:ext>
                  </a:extLst>
                </a:gridCol>
                <a:gridCol w="263347">
                  <a:extLst>
                    <a:ext uri="{9D8B030D-6E8A-4147-A177-3AD203B41FA5}">
                      <a16:colId xmlns:a16="http://schemas.microsoft.com/office/drawing/2014/main" val="1339995237"/>
                    </a:ext>
                  </a:extLst>
                </a:gridCol>
                <a:gridCol w="263347">
                  <a:extLst>
                    <a:ext uri="{9D8B030D-6E8A-4147-A177-3AD203B41FA5}">
                      <a16:colId xmlns:a16="http://schemas.microsoft.com/office/drawing/2014/main" val="3344782919"/>
                    </a:ext>
                  </a:extLst>
                </a:gridCol>
                <a:gridCol w="263347">
                  <a:extLst>
                    <a:ext uri="{9D8B030D-6E8A-4147-A177-3AD203B41FA5}">
                      <a16:colId xmlns:a16="http://schemas.microsoft.com/office/drawing/2014/main" val="2890628874"/>
                    </a:ext>
                  </a:extLst>
                </a:gridCol>
                <a:gridCol w="263347">
                  <a:extLst>
                    <a:ext uri="{9D8B030D-6E8A-4147-A177-3AD203B41FA5}">
                      <a16:colId xmlns:a16="http://schemas.microsoft.com/office/drawing/2014/main" val="3937363800"/>
                    </a:ext>
                  </a:extLst>
                </a:gridCol>
                <a:gridCol w="263347">
                  <a:extLst>
                    <a:ext uri="{9D8B030D-6E8A-4147-A177-3AD203B41FA5}">
                      <a16:colId xmlns:a16="http://schemas.microsoft.com/office/drawing/2014/main" val="335295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166311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45257.516129032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50018431"/>
                  </a:ext>
                </a:extLst>
              </a:tr>
            </a:tbl>
          </a:graphicData>
        </a:graphic>
      </p:graphicFrame>
      <p:sp>
        <p:nvSpPr>
          <p:cNvPr id="4" name="Text Placeholder 3">
            <a:extLst>
              <a:ext uri="{FF2B5EF4-FFF2-40B4-BE49-F238E27FC236}">
                <a16:creationId xmlns:a16="http://schemas.microsoft.com/office/drawing/2014/main" id="{D464FB29-CE7A-4064-8845-85F639AB955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07230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1C8E8-A8CC-4920-BA85-FD7722CB5254}"/>
              </a:ext>
            </a:extLst>
          </p:cNvPr>
          <p:cNvSpPr>
            <a:spLocks noGrp="1"/>
          </p:cNvSpPr>
          <p:nvPr>
            <p:ph type="title"/>
          </p:nvPr>
        </p:nvSpPr>
        <p:spPr/>
        <p:txBody>
          <a:bodyPr/>
          <a:lstStyle/>
          <a:p>
            <a:r>
              <a:rPr lang="en-US"/>
              <a:t>Facebook Key Metrics Table | All PT Channels - 6 of 8</a:t>
            </a:r>
          </a:p>
        </p:txBody>
      </p:sp>
      <p:graphicFrame>
        <p:nvGraphicFramePr>
          <p:cNvPr id="5" name="Table Placeholder 4">
            <a:extLst>
              <a:ext uri="{FF2B5EF4-FFF2-40B4-BE49-F238E27FC236}">
                <a16:creationId xmlns:a16="http://schemas.microsoft.com/office/drawing/2014/main" id="{1CA5BD89-22E7-4AC5-B4F8-686D23906BB2}"/>
              </a:ext>
            </a:extLst>
          </p:cNvPr>
          <p:cNvGraphicFramePr>
            <a:graphicFrameLocks noGrp="1"/>
          </p:cNvGraphicFramePr>
          <p:nvPr>
            <p:ph type="tbl" sz="quarter" idx="13"/>
            <p:extLst>
              <p:ext uri="{D42A27DB-BD31-4B8C-83A1-F6EECF244321}">
                <p14:modId xmlns:p14="http://schemas.microsoft.com/office/powerpoint/2010/main" val="177297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256837177"/>
                    </a:ext>
                  </a:extLst>
                </a:gridCol>
                <a:gridCol w="263347">
                  <a:extLst>
                    <a:ext uri="{9D8B030D-6E8A-4147-A177-3AD203B41FA5}">
                      <a16:colId xmlns:a16="http://schemas.microsoft.com/office/drawing/2014/main" val="2390018571"/>
                    </a:ext>
                  </a:extLst>
                </a:gridCol>
                <a:gridCol w="263347">
                  <a:extLst>
                    <a:ext uri="{9D8B030D-6E8A-4147-A177-3AD203B41FA5}">
                      <a16:colId xmlns:a16="http://schemas.microsoft.com/office/drawing/2014/main" val="1010457725"/>
                    </a:ext>
                  </a:extLst>
                </a:gridCol>
                <a:gridCol w="263347">
                  <a:extLst>
                    <a:ext uri="{9D8B030D-6E8A-4147-A177-3AD203B41FA5}">
                      <a16:colId xmlns:a16="http://schemas.microsoft.com/office/drawing/2014/main" val="2314981162"/>
                    </a:ext>
                  </a:extLst>
                </a:gridCol>
                <a:gridCol w="263347">
                  <a:extLst>
                    <a:ext uri="{9D8B030D-6E8A-4147-A177-3AD203B41FA5}">
                      <a16:colId xmlns:a16="http://schemas.microsoft.com/office/drawing/2014/main" val="1308499658"/>
                    </a:ext>
                  </a:extLst>
                </a:gridCol>
                <a:gridCol w="263347">
                  <a:extLst>
                    <a:ext uri="{9D8B030D-6E8A-4147-A177-3AD203B41FA5}">
                      <a16:colId xmlns:a16="http://schemas.microsoft.com/office/drawing/2014/main" val="2188175833"/>
                    </a:ext>
                  </a:extLst>
                </a:gridCol>
                <a:gridCol w="263347">
                  <a:extLst>
                    <a:ext uri="{9D8B030D-6E8A-4147-A177-3AD203B41FA5}">
                      <a16:colId xmlns:a16="http://schemas.microsoft.com/office/drawing/2014/main" val="490879113"/>
                    </a:ext>
                  </a:extLst>
                </a:gridCol>
                <a:gridCol w="263347">
                  <a:extLst>
                    <a:ext uri="{9D8B030D-6E8A-4147-A177-3AD203B41FA5}">
                      <a16:colId xmlns:a16="http://schemas.microsoft.com/office/drawing/2014/main" val="471411430"/>
                    </a:ext>
                  </a:extLst>
                </a:gridCol>
                <a:gridCol w="263347">
                  <a:extLst>
                    <a:ext uri="{9D8B030D-6E8A-4147-A177-3AD203B41FA5}">
                      <a16:colId xmlns:a16="http://schemas.microsoft.com/office/drawing/2014/main" val="802812126"/>
                    </a:ext>
                  </a:extLst>
                </a:gridCol>
                <a:gridCol w="263347">
                  <a:extLst>
                    <a:ext uri="{9D8B030D-6E8A-4147-A177-3AD203B41FA5}">
                      <a16:colId xmlns:a16="http://schemas.microsoft.com/office/drawing/2014/main" val="2150745232"/>
                    </a:ext>
                  </a:extLst>
                </a:gridCol>
                <a:gridCol w="263347">
                  <a:extLst>
                    <a:ext uri="{9D8B030D-6E8A-4147-A177-3AD203B41FA5}">
                      <a16:colId xmlns:a16="http://schemas.microsoft.com/office/drawing/2014/main" val="893014879"/>
                    </a:ext>
                  </a:extLst>
                </a:gridCol>
                <a:gridCol w="263347">
                  <a:extLst>
                    <a:ext uri="{9D8B030D-6E8A-4147-A177-3AD203B41FA5}">
                      <a16:colId xmlns:a16="http://schemas.microsoft.com/office/drawing/2014/main" val="2973875928"/>
                    </a:ext>
                  </a:extLst>
                </a:gridCol>
                <a:gridCol w="263347">
                  <a:extLst>
                    <a:ext uri="{9D8B030D-6E8A-4147-A177-3AD203B41FA5}">
                      <a16:colId xmlns:a16="http://schemas.microsoft.com/office/drawing/2014/main" val="3438364959"/>
                    </a:ext>
                  </a:extLst>
                </a:gridCol>
                <a:gridCol w="263347">
                  <a:extLst>
                    <a:ext uri="{9D8B030D-6E8A-4147-A177-3AD203B41FA5}">
                      <a16:colId xmlns:a16="http://schemas.microsoft.com/office/drawing/2014/main" val="4209887252"/>
                    </a:ext>
                  </a:extLst>
                </a:gridCol>
                <a:gridCol w="263347">
                  <a:extLst>
                    <a:ext uri="{9D8B030D-6E8A-4147-A177-3AD203B41FA5}">
                      <a16:colId xmlns:a16="http://schemas.microsoft.com/office/drawing/2014/main" val="4046535150"/>
                    </a:ext>
                  </a:extLst>
                </a:gridCol>
                <a:gridCol w="263347">
                  <a:extLst>
                    <a:ext uri="{9D8B030D-6E8A-4147-A177-3AD203B41FA5}">
                      <a16:colId xmlns:a16="http://schemas.microsoft.com/office/drawing/2014/main" val="598605157"/>
                    </a:ext>
                  </a:extLst>
                </a:gridCol>
                <a:gridCol w="263347">
                  <a:extLst>
                    <a:ext uri="{9D8B030D-6E8A-4147-A177-3AD203B41FA5}">
                      <a16:colId xmlns:a16="http://schemas.microsoft.com/office/drawing/2014/main" val="4289090320"/>
                    </a:ext>
                  </a:extLst>
                </a:gridCol>
                <a:gridCol w="263347">
                  <a:extLst>
                    <a:ext uri="{9D8B030D-6E8A-4147-A177-3AD203B41FA5}">
                      <a16:colId xmlns:a16="http://schemas.microsoft.com/office/drawing/2014/main" val="3720064612"/>
                    </a:ext>
                  </a:extLst>
                </a:gridCol>
                <a:gridCol w="263347">
                  <a:extLst>
                    <a:ext uri="{9D8B030D-6E8A-4147-A177-3AD203B41FA5}">
                      <a16:colId xmlns:a16="http://schemas.microsoft.com/office/drawing/2014/main" val="3791573627"/>
                    </a:ext>
                  </a:extLst>
                </a:gridCol>
                <a:gridCol w="263347">
                  <a:extLst>
                    <a:ext uri="{9D8B030D-6E8A-4147-A177-3AD203B41FA5}">
                      <a16:colId xmlns:a16="http://schemas.microsoft.com/office/drawing/2014/main" val="1106237986"/>
                    </a:ext>
                  </a:extLst>
                </a:gridCol>
                <a:gridCol w="263347">
                  <a:extLst>
                    <a:ext uri="{9D8B030D-6E8A-4147-A177-3AD203B41FA5}">
                      <a16:colId xmlns:a16="http://schemas.microsoft.com/office/drawing/2014/main" val="2003699346"/>
                    </a:ext>
                  </a:extLst>
                </a:gridCol>
                <a:gridCol w="263347">
                  <a:extLst>
                    <a:ext uri="{9D8B030D-6E8A-4147-A177-3AD203B41FA5}">
                      <a16:colId xmlns:a16="http://schemas.microsoft.com/office/drawing/2014/main" val="2999845146"/>
                    </a:ext>
                  </a:extLst>
                </a:gridCol>
                <a:gridCol w="263347">
                  <a:extLst>
                    <a:ext uri="{9D8B030D-6E8A-4147-A177-3AD203B41FA5}">
                      <a16:colId xmlns:a16="http://schemas.microsoft.com/office/drawing/2014/main" val="756587559"/>
                    </a:ext>
                  </a:extLst>
                </a:gridCol>
                <a:gridCol w="263347">
                  <a:extLst>
                    <a:ext uri="{9D8B030D-6E8A-4147-A177-3AD203B41FA5}">
                      <a16:colId xmlns:a16="http://schemas.microsoft.com/office/drawing/2014/main" val="1184773698"/>
                    </a:ext>
                  </a:extLst>
                </a:gridCol>
                <a:gridCol w="263347">
                  <a:extLst>
                    <a:ext uri="{9D8B030D-6E8A-4147-A177-3AD203B41FA5}">
                      <a16:colId xmlns:a16="http://schemas.microsoft.com/office/drawing/2014/main" val="3282514431"/>
                    </a:ext>
                  </a:extLst>
                </a:gridCol>
                <a:gridCol w="263347">
                  <a:extLst>
                    <a:ext uri="{9D8B030D-6E8A-4147-A177-3AD203B41FA5}">
                      <a16:colId xmlns:a16="http://schemas.microsoft.com/office/drawing/2014/main" val="1211594652"/>
                    </a:ext>
                  </a:extLst>
                </a:gridCol>
                <a:gridCol w="263347">
                  <a:extLst>
                    <a:ext uri="{9D8B030D-6E8A-4147-A177-3AD203B41FA5}">
                      <a16:colId xmlns:a16="http://schemas.microsoft.com/office/drawing/2014/main" val="1606102694"/>
                    </a:ext>
                  </a:extLst>
                </a:gridCol>
                <a:gridCol w="263347">
                  <a:extLst>
                    <a:ext uri="{9D8B030D-6E8A-4147-A177-3AD203B41FA5}">
                      <a16:colId xmlns:a16="http://schemas.microsoft.com/office/drawing/2014/main" val="3987407619"/>
                    </a:ext>
                  </a:extLst>
                </a:gridCol>
                <a:gridCol w="263347">
                  <a:extLst>
                    <a:ext uri="{9D8B030D-6E8A-4147-A177-3AD203B41FA5}">
                      <a16:colId xmlns:a16="http://schemas.microsoft.com/office/drawing/2014/main" val="1744609070"/>
                    </a:ext>
                  </a:extLst>
                </a:gridCol>
                <a:gridCol w="263347">
                  <a:extLst>
                    <a:ext uri="{9D8B030D-6E8A-4147-A177-3AD203B41FA5}">
                      <a16:colId xmlns:a16="http://schemas.microsoft.com/office/drawing/2014/main" val="3912304527"/>
                    </a:ext>
                  </a:extLst>
                </a:gridCol>
                <a:gridCol w="263347">
                  <a:extLst>
                    <a:ext uri="{9D8B030D-6E8A-4147-A177-3AD203B41FA5}">
                      <a16:colId xmlns:a16="http://schemas.microsoft.com/office/drawing/2014/main" val="2188506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70091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179647.06451613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19622459"/>
                  </a:ext>
                </a:extLst>
              </a:tr>
            </a:tbl>
          </a:graphicData>
        </a:graphic>
      </p:graphicFrame>
      <p:sp>
        <p:nvSpPr>
          <p:cNvPr id="4" name="Text Placeholder 3">
            <a:extLst>
              <a:ext uri="{FF2B5EF4-FFF2-40B4-BE49-F238E27FC236}">
                <a16:creationId xmlns:a16="http://schemas.microsoft.com/office/drawing/2014/main" id="{285EDAA2-71A4-4C71-989B-FF3FBD165F1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40747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1758B-C256-4F7D-BFC4-0E97CB7BFF18}"/>
              </a:ext>
            </a:extLst>
          </p:cNvPr>
          <p:cNvSpPr>
            <a:spLocks noGrp="1"/>
          </p:cNvSpPr>
          <p:nvPr>
            <p:ph type="title"/>
          </p:nvPr>
        </p:nvSpPr>
        <p:spPr/>
        <p:txBody>
          <a:bodyPr/>
          <a:lstStyle/>
          <a:p>
            <a:r>
              <a:rPr lang="en-US"/>
              <a:t>Facebook Key Metrics Table | All PT Channels - 7 of 8</a:t>
            </a:r>
          </a:p>
        </p:txBody>
      </p:sp>
      <p:graphicFrame>
        <p:nvGraphicFramePr>
          <p:cNvPr id="5" name="Table Placeholder 4">
            <a:extLst>
              <a:ext uri="{FF2B5EF4-FFF2-40B4-BE49-F238E27FC236}">
                <a16:creationId xmlns:a16="http://schemas.microsoft.com/office/drawing/2014/main" id="{7726557E-D74C-4504-9FC0-6C57DBE6D8F0}"/>
              </a:ext>
            </a:extLst>
          </p:cNvPr>
          <p:cNvGraphicFramePr>
            <a:graphicFrameLocks noGrp="1"/>
          </p:cNvGraphicFramePr>
          <p:nvPr>
            <p:ph type="tbl" sz="quarter" idx="13"/>
            <p:extLst>
              <p:ext uri="{D42A27DB-BD31-4B8C-83A1-F6EECF244321}">
                <p14:modId xmlns:p14="http://schemas.microsoft.com/office/powerpoint/2010/main" val="400301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08307258"/>
                    </a:ext>
                  </a:extLst>
                </a:gridCol>
                <a:gridCol w="263347">
                  <a:extLst>
                    <a:ext uri="{9D8B030D-6E8A-4147-A177-3AD203B41FA5}">
                      <a16:colId xmlns:a16="http://schemas.microsoft.com/office/drawing/2014/main" val="4227614306"/>
                    </a:ext>
                  </a:extLst>
                </a:gridCol>
                <a:gridCol w="263347">
                  <a:extLst>
                    <a:ext uri="{9D8B030D-6E8A-4147-A177-3AD203B41FA5}">
                      <a16:colId xmlns:a16="http://schemas.microsoft.com/office/drawing/2014/main" val="3673617480"/>
                    </a:ext>
                  </a:extLst>
                </a:gridCol>
                <a:gridCol w="263347">
                  <a:extLst>
                    <a:ext uri="{9D8B030D-6E8A-4147-A177-3AD203B41FA5}">
                      <a16:colId xmlns:a16="http://schemas.microsoft.com/office/drawing/2014/main" val="461604998"/>
                    </a:ext>
                  </a:extLst>
                </a:gridCol>
                <a:gridCol w="263347">
                  <a:extLst>
                    <a:ext uri="{9D8B030D-6E8A-4147-A177-3AD203B41FA5}">
                      <a16:colId xmlns:a16="http://schemas.microsoft.com/office/drawing/2014/main" val="4146795216"/>
                    </a:ext>
                  </a:extLst>
                </a:gridCol>
                <a:gridCol w="263347">
                  <a:extLst>
                    <a:ext uri="{9D8B030D-6E8A-4147-A177-3AD203B41FA5}">
                      <a16:colId xmlns:a16="http://schemas.microsoft.com/office/drawing/2014/main" val="845143400"/>
                    </a:ext>
                  </a:extLst>
                </a:gridCol>
                <a:gridCol w="263347">
                  <a:extLst>
                    <a:ext uri="{9D8B030D-6E8A-4147-A177-3AD203B41FA5}">
                      <a16:colId xmlns:a16="http://schemas.microsoft.com/office/drawing/2014/main" val="3295923041"/>
                    </a:ext>
                  </a:extLst>
                </a:gridCol>
                <a:gridCol w="263347">
                  <a:extLst>
                    <a:ext uri="{9D8B030D-6E8A-4147-A177-3AD203B41FA5}">
                      <a16:colId xmlns:a16="http://schemas.microsoft.com/office/drawing/2014/main" val="1390122552"/>
                    </a:ext>
                  </a:extLst>
                </a:gridCol>
                <a:gridCol w="263347">
                  <a:extLst>
                    <a:ext uri="{9D8B030D-6E8A-4147-A177-3AD203B41FA5}">
                      <a16:colId xmlns:a16="http://schemas.microsoft.com/office/drawing/2014/main" val="3740860362"/>
                    </a:ext>
                  </a:extLst>
                </a:gridCol>
                <a:gridCol w="263347">
                  <a:extLst>
                    <a:ext uri="{9D8B030D-6E8A-4147-A177-3AD203B41FA5}">
                      <a16:colId xmlns:a16="http://schemas.microsoft.com/office/drawing/2014/main" val="1486976935"/>
                    </a:ext>
                  </a:extLst>
                </a:gridCol>
                <a:gridCol w="263347">
                  <a:extLst>
                    <a:ext uri="{9D8B030D-6E8A-4147-A177-3AD203B41FA5}">
                      <a16:colId xmlns:a16="http://schemas.microsoft.com/office/drawing/2014/main" val="4138275738"/>
                    </a:ext>
                  </a:extLst>
                </a:gridCol>
                <a:gridCol w="263347">
                  <a:extLst>
                    <a:ext uri="{9D8B030D-6E8A-4147-A177-3AD203B41FA5}">
                      <a16:colId xmlns:a16="http://schemas.microsoft.com/office/drawing/2014/main" val="2823464763"/>
                    </a:ext>
                  </a:extLst>
                </a:gridCol>
                <a:gridCol w="263347">
                  <a:extLst>
                    <a:ext uri="{9D8B030D-6E8A-4147-A177-3AD203B41FA5}">
                      <a16:colId xmlns:a16="http://schemas.microsoft.com/office/drawing/2014/main" val="4144488690"/>
                    </a:ext>
                  </a:extLst>
                </a:gridCol>
                <a:gridCol w="263347">
                  <a:extLst>
                    <a:ext uri="{9D8B030D-6E8A-4147-A177-3AD203B41FA5}">
                      <a16:colId xmlns:a16="http://schemas.microsoft.com/office/drawing/2014/main" val="3210152355"/>
                    </a:ext>
                  </a:extLst>
                </a:gridCol>
                <a:gridCol w="263347">
                  <a:extLst>
                    <a:ext uri="{9D8B030D-6E8A-4147-A177-3AD203B41FA5}">
                      <a16:colId xmlns:a16="http://schemas.microsoft.com/office/drawing/2014/main" val="2818985633"/>
                    </a:ext>
                  </a:extLst>
                </a:gridCol>
                <a:gridCol w="263347">
                  <a:extLst>
                    <a:ext uri="{9D8B030D-6E8A-4147-A177-3AD203B41FA5}">
                      <a16:colId xmlns:a16="http://schemas.microsoft.com/office/drawing/2014/main" val="4019259711"/>
                    </a:ext>
                  </a:extLst>
                </a:gridCol>
                <a:gridCol w="263347">
                  <a:extLst>
                    <a:ext uri="{9D8B030D-6E8A-4147-A177-3AD203B41FA5}">
                      <a16:colId xmlns:a16="http://schemas.microsoft.com/office/drawing/2014/main" val="1410740250"/>
                    </a:ext>
                  </a:extLst>
                </a:gridCol>
                <a:gridCol w="263347">
                  <a:extLst>
                    <a:ext uri="{9D8B030D-6E8A-4147-A177-3AD203B41FA5}">
                      <a16:colId xmlns:a16="http://schemas.microsoft.com/office/drawing/2014/main" val="2639328111"/>
                    </a:ext>
                  </a:extLst>
                </a:gridCol>
                <a:gridCol w="263347">
                  <a:extLst>
                    <a:ext uri="{9D8B030D-6E8A-4147-A177-3AD203B41FA5}">
                      <a16:colId xmlns:a16="http://schemas.microsoft.com/office/drawing/2014/main" val="3757672480"/>
                    </a:ext>
                  </a:extLst>
                </a:gridCol>
                <a:gridCol w="263347">
                  <a:extLst>
                    <a:ext uri="{9D8B030D-6E8A-4147-A177-3AD203B41FA5}">
                      <a16:colId xmlns:a16="http://schemas.microsoft.com/office/drawing/2014/main" val="2109392094"/>
                    </a:ext>
                  </a:extLst>
                </a:gridCol>
                <a:gridCol w="263347">
                  <a:extLst>
                    <a:ext uri="{9D8B030D-6E8A-4147-A177-3AD203B41FA5}">
                      <a16:colId xmlns:a16="http://schemas.microsoft.com/office/drawing/2014/main" val="2935524485"/>
                    </a:ext>
                  </a:extLst>
                </a:gridCol>
                <a:gridCol w="263347">
                  <a:extLst>
                    <a:ext uri="{9D8B030D-6E8A-4147-A177-3AD203B41FA5}">
                      <a16:colId xmlns:a16="http://schemas.microsoft.com/office/drawing/2014/main" val="1938788129"/>
                    </a:ext>
                  </a:extLst>
                </a:gridCol>
                <a:gridCol w="263347">
                  <a:extLst>
                    <a:ext uri="{9D8B030D-6E8A-4147-A177-3AD203B41FA5}">
                      <a16:colId xmlns:a16="http://schemas.microsoft.com/office/drawing/2014/main" val="701320123"/>
                    </a:ext>
                  </a:extLst>
                </a:gridCol>
                <a:gridCol w="263347">
                  <a:extLst>
                    <a:ext uri="{9D8B030D-6E8A-4147-A177-3AD203B41FA5}">
                      <a16:colId xmlns:a16="http://schemas.microsoft.com/office/drawing/2014/main" val="1632517261"/>
                    </a:ext>
                  </a:extLst>
                </a:gridCol>
                <a:gridCol w="263347">
                  <a:extLst>
                    <a:ext uri="{9D8B030D-6E8A-4147-A177-3AD203B41FA5}">
                      <a16:colId xmlns:a16="http://schemas.microsoft.com/office/drawing/2014/main" val="2105295828"/>
                    </a:ext>
                  </a:extLst>
                </a:gridCol>
                <a:gridCol w="263347">
                  <a:extLst>
                    <a:ext uri="{9D8B030D-6E8A-4147-A177-3AD203B41FA5}">
                      <a16:colId xmlns:a16="http://schemas.microsoft.com/office/drawing/2014/main" val="3553346529"/>
                    </a:ext>
                  </a:extLst>
                </a:gridCol>
                <a:gridCol w="263347">
                  <a:extLst>
                    <a:ext uri="{9D8B030D-6E8A-4147-A177-3AD203B41FA5}">
                      <a16:colId xmlns:a16="http://schemas.microsoft.com/office/drawing/2014/main" val="2443788902"/>
                    </a:ext>
                  </a:extLst>
                </a:gridCol>
                <a:gridCol w="263347">
                  <a:extLst>
                    <a:ext uri="{9D8B030D-6E8A-4147-A177-3AD203B41FA5}">
                      <a16:colId xmlns:a16="http://schemas.microsoft.com/office/drawing/2014/main" val="774753326"/>
                    </a:ext>
                  </a:extLst>
                </a:gridCol>
                <a:gridCol w="263347">
                  <a:extLst>
                    <a:ext uri="{9D8B030D-6E8A-4147-A177-3AD203B41FA5}">
                      <a16:colId xmlns:a16="http://schemas.microsoft.com/office/drawing/2014/main" val="4034575404"/>
                    </a:ext>
                  </a:extLst>
                </a:gridCol>
                <a:gridCol w="263347">
                  <a:extLst>
                    <a:ext uri="{9D8B030D-6E8A-4147-A177-3AD203B41FA5}">
                      <a16:colId xmlns:a16="http://schemas.microsoft.com/office/drawing/2014/main" val="4265417548"/>
                    </a:ext>
                  </a:extLst>
                </a:gridCol>
                <a:gridCol w="263347">
                  <a:extLst>
                    <a:ext uri="{9D8B030D-6E8A-4147-A177-3AD203B41FA5}">
                      <a16:colId xmlns:a16="http://schemas.microsoft.com/office/drawing/2014/main" val="120434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311382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15061.838709677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71695547"/>
                  </a:ext>
                </a:extLst>
              </a:tr>
            </a:tbl>
          </a:graphicData>
        </a:graphic>
      </p:graphicFrame>
      <p:sp>
        <p:nvSpPr>
          <p:cNvPr id="4" name="Text Placeholder 3">
            <a:extLst>
              <a:ext uri="{FF2B5EF4-FFF2-40B4-BE49-F238E27FC236}">
                <a16:creationId xmlns:a16="http://schemas.microsoft.com/office/drawing/2014/main" id="{72550382-9341-4A77-B252-C9098C303FF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40666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81AA9-B6E8-45A8-9B8A-4BDA6B1EA1AE}"/>
              </a:ext>
            </a:extLst>
          </p:cNvPr>
          <p:cNvSpPr>
            <a:spLocks noGrp="1"/>
          </p:cNvSpPr>
          <p:nvPr>
            <p:ph type="title"/>
          </p:nvPr>
        </p:nvSpPr>
        <p:spPr/>
        <p:txBody>
          <a:bodyPr/>
          <a:lstStyle/>
          <a:p>
            <a:r>
              <a:rPr lang="en-US"/>
              <a:t>Facebook Key Metrics Table | All PT Channels - 8 of 8</a:t>
            </a:r>
          </a:p>
        </p:txBody>
      </p:sp>
      <p:graphicFrame>
        <p:nvGraphicFramePr>
          <p:cNvPr id="5" name="Table Placeholder 4">
            <a:extLst>
              <a:ext uri="{FF2B5EF4-FFF2-40B4-BE49-F238E27FC236}">
                <a16:creationId xmlns:a16="http://schemas.microsoft.com/office/drawing/2014/main" id="{BC341101-1D82-476A-B698-D2FA350E7A27}"/>
              </a:ext>
            </a:extLst>
          </p:cNvPr>
          <p:cNvGraphicFramePr>
            <a:graphicFrameLocks noGrp="1"/>
          </p:cNvGraphicFramePr>
          <p:nvPr>
            <p:ph type="tbl" sz="quarter" idx="13"/>
            <p:extLst>
              <p:ext uri="{D42A27DB-BD31-4B8C-83A1-F6EECF244321}">
                <p14:modId xmlns:p14="http://schemas.microsoft.com/office/powerpoint/2010/main" val="25608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568017748"/>
                    </a:ext>
                  </a:extLst>
                </a:gridCol>
                <a:gridCol w="263347">
                  <a:extLst>
                    <a:ext uri="{9D8B030D-6E8A-4147-A177-3AD203B41FA5}">
                      <a16:colId xmlns:a16="http://schemas.microsoft.com/office/drawing/2014/main" val="1822655329"/>
                    </a:ext>
                  </a:extLst>
                </a:gridCol>
                <a:gridCol w="263347">
                  <a:extLst>
                    <a:ext uri="{9D8B030D-6E8A-4147-A177-3AD203B41FA5}">
                      <a16:colId xmlns:a16="http://schemas.microsoft.com/office/drawing/2014/main" val="1880245908"/>
                    </a:ext>
                  </a:extLst>
                </a:gridCol>
                <a:gridCol w="263347">
                  <a:extLst>
                    <a:ext uri="{9D8B030D-6E8A-4147-A177-3AD203B41FA5}">
                      <a16:colId xmlns:a16="http://schemas.microsoft.com/office/drawing/2014/main" val="3421841458"/>
                    </a:ext>
                  </a:extLst>
                </a:gridCol>
                <a:gridCol w="263347">
                  <a:extLst>
                    <a:ext uri="{9D8B030D-6E8A-4147-A177-3AD203B41FA5}">
                      <a16:colId xmlns:a16="http://schemas.microsoft.com/office/drawing/2014/main" val="1716491605"/>
                    </a:ext>
                  </a:extLst>
                </a:gridCol>
                <a:gridCol w="263347">
                  <a:extLst>
                    <a:ext uri="{9D8B030D-6E8A-4147-A177-3AD203B41FA5}">
                      <a16:colId xmlns:a16="http://schemas.microsoft.com/office/drawing/2014/main" val="1548877673"/>
                    </a:ext>
                  </a:extLst>
                </a:gridCol>
                <a:gridCol w="263347">
                  <a:extLst>
                    <a:ext uri="{9D8B030D-6E8A-4147-A177-3AD203B41FA5}">
                      <a16:colId xmlns:a16="http://schemas.microsoft.com/office/drawing/2014/main" val="4124154283"/>
                    </a:ext>
                  </a:extLst>
                </a:gridCol>
                <a:gridCol w="263347">
                  <a:extLst>
                    <a:ext uri="{9D8B030D-6E8A-4147-A177-3AD203B41FA5}">
                      <a16:colId xmlns:a16="http://schemas.microsoft.com/office/drawing/2014/main" val="3996682563"/>
                    </a:ext>
                  </a:extLst>
                </a:gridCol>
                <a:gridCol w="263347">
                  <a:extLst>
                    <a:ext uri="{9D8B030D-6E8A-4147-A177-3AD203B41FA5}">
                      <a16:colId xmlns:a16="http://schemas.microsoft.com/office/drawing/2014/main" val="1500575931"/>
                    </a:ext>
                  </a:extLst>
                </a:gridCol>
                <a:gridCol w="263347">
                  <a:extLst>
                    <a:ext uri="{9D8B030D-6E8A-4147-A177-3AD203B41FA5}">
                      <a16:colId xmlns:a16="http://schemas.microsoft.com/office/drawing/2014/main" val="3000199149"/>
                    </a:ext>
                  </a:extLst>
                </a:gridCol>
                <a:gridCol w="263347">
                  <a:extLst>
                    <a:ext uri="{9D8B030D-6E8A-4147-A177-3AD203B41FA5}">
                      <a16:colId xmlns:a16="http://schemas.microsoft.com/office/drawing/2014/main" val="424424460"/>
                    </a:ext>
                  </a:extLst>
                </a:gridCol>
                <a:gridCol w="263347">
                  <a:extLst>
                    <a:ext uri="{9D8B030D-6E8A-4147-A177-3AD203B41FA5}">
                      <a16:colId xmlns:a16="http://schemas.microsoft.com/office/drawing/2014/main" val="1592563177"/>
                    </a:ext>
                  </a:extLst>
                </a:gridCol>
                <a:gridCol w="263347">
                  <a:extLst>
                    <a:ext uri="{9D8B030D-6E8A-4147-A177-3AD203B41FA5}">
                      <a16:colId xmlns:a16="http://schemas.microsoft.com/office/drawing/2014/main" val="4281398676"/>
                    </a:ext>
                  </a:extLst>
                </a:gridCol>
                <a:gridCol w="263347">
                  <a:extLst>
                    <a:ext uri="{9D8B030D-6E8A-4147-A177-3AD203B41FA5}">
                      <a16:colId xmlns:a16="http://schemas.microsoft.com/office/drawing/2014/main" val="4183752181"/>
                    </a:ext>
                  </a:extLst>
                </a:gridCol>
                <a:gridCol w="263347">
                  <a:extLst>
                    <a:ext uri="{9D8B030D-6E8A-4147-A177-3AD203B41FA5}">
                      <a16:colId xmlns:a16="http://schemas.microsoft.com/office/drawing/2014/main" val="3156235791"/>
                    </a:ext>
                  </a:extLst>
                </a:gridCol>
                <a:gridCol w="263347">
                  <a:extLst>
                    <a:ext uri="{9D8B030D-6E8A-4147-A177-3AD203B41FA5}">
                      <a16:colId xmlns:a16="http://schemas.microsoft.com/office/drawing/2014/main" val="3344524455"/>
                    </a:ext>
                  </a:extLst>
                </a:gridCol>
                <a:gridCol w="263347">
                  <a:extLst>
                    <a:ext uri="{9D8B030D-6E8A-4147-A177-3AD203B41FA5}">
                      <a16:colId xmlns:a16="http://schemas.microsoft.com/office/drawing/2014/main" val="2055724527"/>
                    </a:ext>
                  </a:extLst>
                </a:gridCol>
                <a:gridCol w="263347">
                  <a:extLst>
                    <a:ext uri="{9D8B030D-6E8A-4147-A177-3AD203B41FA5}">
                      <a16:colId xmlns:a16="http://schemas.microsoft.com/office/drawing/2014/main" val="3180307257"/>
                    </a:ext>
                  </a:extLst>
                </a:gridCol>
                <a:gridCol w="263347">
                  <a:extLst>
                    <a:ext uri="{9D8B030D-6E8A-4147-A177-3AD203B41FA5}">
                      <a16:colId xmlns:a16="http://schemas.microsoft.com/office/drawing/2014/main" val="1079293349"/>
                    </a:ext>
                  </a:extLst>
                </a:gridCol>
                <a:gridCol w="263347">
                  <a:extLst>
                    <a:ext uri="{9D8B030D-6E8A-4147-A177-3AD203B41FA5}">
                      <a16:colId xmlns:a16="http://schemas.microsoft.com/office/drawing/2014/main" val="2612262373"/>
                    </a:ext>
                  </a:extLst>
                </a:gridCol>
                <a:gridCol w="263347">
                  <a:extLst>
                    <a:ext uri="{9D8B030D-6E8A-4147-A177-3AD203B41FA5}">
                      <a16:colId xmlns:a16="http://schemas.microsoft.com/office/drawing/2014/main" val="3147783908"/>
                    </a:ext>
                  </a:extLst>
                </a:gridCol>
                <a:gridCol w="263347">
                  <a:extLst>
                    <a:ext uri="{9D8B030D-6E8A-4147-A177-3AD203B41FA5}">
                      <a16:colId xmlns:a16="http://schemas.microsoft.com/office/drawing/2014/main" val="2017516645"/>
                    </a:ext>
                  </a:extLst>
                </a:gridCol>
                <a:gridCol w="263347">
                  <a:extLst>
                    <a:ext uri="{9D8B030D-6E8A-4147-A177-3AD203B41FA5}">
                      <a16:colId xmlns:a16="http://schemas.microsoft.com/office/drawing/2014/main" val="1865890973"/>
                    </a:ext>
                  </a:extLst>
                </a:gridCol>
                <a:gridCol w="263347">
                  <a:extLst>
                    <a:ext uri="{9D8B030D-6E8A-4147-A177-3AD203B41FA5}">
                      <a16:colId xmlns:a16="http://schemas.microsoft.com/office/drawing/2014/main" val="1581657512"/>
                    </a:ext>
                  </a:extLst>
                </a:gridCol>
                <a:gridCol w="263347">
                  <a:extLst>
                    <a:ext uri="{9D8B030D-6E8A-4147-A177-3AD203B41FA5}">
                      <a16:colId xmlns:a16="http://schemas.microsoft.com/office/drawing/2014/main" val="86024589"/>
                    </a:ext>
                  </a:extLst>
                </a:gridCol>
                <a:gridCol w="263347">
                  <a:extLst>
                    <a:ext uri="{9D8B030D-6E8A-4147-A177-3AD203B41FA5}">
                      <a16:colId xmlns:a16="http://schemas.microsoft.com/office/drawing/2014/main" val="2231232521"/>
                    </a:ext>
                  </a:extLst>
                </a:gridCol>
                <a:gridCol w="263347">
                  <a:extLst>
                    <a:ext uri="{9D8B030D-6E8A-4147-A177-3AD203B41FA5}">
                      <a16:colId xmlns:a16="http://schemas.microsoft.com/office/drawing/2014/main" val="3743993293"/>
                    </a:ext>
                  </a:extLst>
                </a:gridCol>
                <a:gridCol w="263347">
                  <a:extLst>
                    <a:ext uri="{9D8B030D-6E8A-4147-A177-3AD203B41FA5}">
                      <a16:colId xmlns:a16="http://schemas.microsoft.com/office/drawing/2014/main" val="2971426683"/>
                    </a:ext>
                  </a:extLst>
                </a:gridCol>
                <a:gridCol w="263347">
                  <a:extLst>
                    <a:ext uri="{9D8B030D-6E8A-4147-A177-3AD203B41FA5}">
                      <a16:colId xmlns:a16="http://schemas.microsoft.com/office/drawing/2014/main" val="4268590935"/>
                    </a:ext>
                  </a:extLst>
                </a:gridCol>
                <a:gridCol w="263347">
                  <a:extLst>
                    <a:ext uri="{9D8B030D-6E8A-4147-A177-3AD203B41FA5}">
                      <a16:colId xmlns:a16="http://schemas.microsoft.com/office/drawing/2014/main" val="1799595276"/>
                    </a:ext>
                  </a:extLst>
                </a:gridCol>
                <a:gridCol w="263347">
                  <a:extLst>
                    <a:ext uri="{9D8B030D-6E8A-4147-A177-3AD203B41FA5}">
                      <a16:colId xmlns:a16="http://schemas.microsoft.com/office/drawing/2014/main" val="3206288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15676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110315.80645161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52749550"/>
                  </a:ext>
                </a:extLst>
              </a:tr>
            </a:tbl>
          </a:graphicData>
        </a:graphic>
      </p:graphicFrame>
      <p:sp>
        <p:nvSpPr>
          <p:cNvPr id="4" name="Text Placeholder 3">
            <a:extLst>
              <a:ext uri="{FF2B5EF4-FFF2-40B4-BE49-F238E27FC236}">
                <a16:creationId xmlns:a16="http://schemas.microsoft.com/office/drawing/2014/main" id="{DB2F4AB0-0919-4B30-84C8-8CA3D7869AC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71807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B1B10-4685-44C1-A51E-27BE74DE0540}"/>
              </a:ext>
            </a:extLst>
          </p:cNvPr>
          <p:cNvSpPr>
            <a:spLocks noGrp="1"/>
          </p:cNvSpPr>
          <p:nvPr>
            <p:ph type="title"/>
          </p:nvPr>
        </p:nvSpPr>
        <p:spPr/>
        <p:txBody>
          <a:bodyPr/>
          <a:lstStyle/>
          <a:p>
            <a:r>
              <a:rPr lang="en-US"/>
              <a:t>Facebook Fans Change | All PT Channels</a:t>
            </a:r>
          </a:p>
        </p:txBody>
      </p:sp>
      <p:graphicFrame>
        <p:nvGraphicFramePr>
          <p:cNvPr id="6" name="Chart Placeholder 5">
            <a:extLst>
              <a:ext uri="{FF2B5EF4-FFF2-40B4-BE49-F238E27FC236}">
                <a16:creationId xmlns:a16="http://schemas.microsoft.com/office/drawing/2014/main" id="{8A3C9AC2-EC7D-468F-B0AB-215008BC6A24}"/>
              </a:ext>
            </a:extLst>
          </p:cNvPr>
          <p:cNvGraphicFramePr>
            <a:graphicFrameLocks noGrp="1"/>
          </p:cNvGraphicFramePr>
          <p:nvPr>
            <p:ph type="chart" sz="quarter" idx="13"/>
            <p:extLst>
              <p:ext uri="{D42A27DB-BD31-4B8C-83A1-F6EECF244321}">
                <p14:modId xmlns:p14="http://schemas.microsoft.com/office/powerpoint/2010/main" val="2384064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F2ACE9-E7E1-49B2-8538-4332604F0687}"/>
              </a:ext>
            </a:extLst>
          </p:cNvPr>
          <p:cNvSpPr>
            <a:spLocks noGrp="1"/>
          </p:cNvSpPr>
          <p:nvPr>
            <p:ph type="body" sz="quarter" idx="14"/>
          </p:nvPr>
        </p:nvSpPr>
        <p:spPr/>
        <p:txBody>
          <a:bodyPr/>
          <a:lstStyle/>
          <a:p>
            <a:r>
              <a:rPr lang="en-US"/>
              <a:t>02/26/2018 - 04/01/2018</a:t>
            </a:r>
          </a:p>
        </p:txBody>
      </p:sp>
      <p:sp>
        <p:nvSpPr>
          <p:cNvPr id="5" name="Footer Placeholder 4">
            <a:extLst>
              <a:ext uri="{FF2B5EF4-FFF2-40B4-BE49-F238E27FC236}">
                <a16:creationId xmlns:a16="http://schemas.microsoft.com/office/drawing/2014/main" id="{D2F6B7FC-8173-4B72-9698-7823797B0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12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CE054-5C70-4883-AFC4-B5EBDE92CBBF}"/>
              </a:ext>
            </a:extLst>
          </p:cNvPr>
          <p:cNvSpPr>
            <a:spLocks noGrp="1"/>
          </p:cNvSpPr>
          <p:nvPr>
            <p:ph type="title"/>
          </p:nvPr>
        </p:nvSpPr>
        <p:spPr/>
        <p:txBody>
          <a:bodyPr/>
          <a:lstStyle/>
          <a:p>
            <a:r>
              <a:rPr lang="en-US"/>
              <a:t>Facebook Own Posts Table | All PT Channels - 1 of 26</a:t>
            </a:r>
          </a:p>
        </p:txBody>
      </p:sp>
      <p:graphicFrame>
        <p:nvGraphicFramePr>
          <p:cNvPr id="5" name="Table Placeholder 4">
            <a:extLst>
              <a:ext uri="{FF2B5EF4-FFF2-40B4-BE49-F238E27FC236}">
                <a16:creationId xmlns:a16="http://schemas.microsoft.com/office/drawing/2014/main" id="{6F63CB9A-BAA1-4640-BEE6-201611FF617A}"/>
              </a:ext>
            </a:extLst>
          </p:cNvPr>
          <p:cNvGraphicFramePr>
            <a:graphicFrameLocks noGrp="1"/>
          </p:cNvGraphicFramePr>
          <p:nvPr>
            <p:ph type="tbl" sz="quarter" idx="13"/>
            <p:extLst>
              <p:ext uri="{D42A27DB-BD31-4B8C-83A1-F6EECF244321}">
                <p14:modId xmlns:p14="http://schemas.microsoft.com/office/powerpoint/2010/main" val="2050507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03418790"/>
                    </a:ext>
                  </a:extLst>
                </a:gridCol>
                <a:gridCol w="246888">
                  <a:extLst>
                    <a:ext uri="{9D8B030D-6E8A-4147-A177-3AD203B41FA5}">
                      <a16:colId xmlns:a16="http://schemas.microsoft.com/office/drawing/2014/main" val="3927038083"/>
                    </a:ext>
                  </a:extLst>
                </a:gridCol>
                <a:gridCol w="246888">
                  <a:extLst>
                    <a:ext uri="{9D8B030D-6E8A-4147-A177-3AD203B41FA5}">
                      <a16:colId xmlns:a16="http://schemas.microsoft.com/office/drawing/2014/main" val="4253888634"/>
                    </a:ext>
                  </a:extLst>
                </a:gridCol>
                <a:gridCol w="246888">
                  <a:extLst>
                    <a:ext uri="{9D8B030D-6E8A-4147-A177-3AD203B41FA5}">
                      <a16:colId xmlns:a16="http://schemas.microsoft.com/office/drawing/2014/main" val="574291039"/>
                    </a:ext>
                  </a:extLst>
                </a:gridCol>
                <a:gridCol w="246888">
                  <a:extLst>
                    <a:ext uri="{9D8B030D-6E8A-4147-A177-3AD203B41FA5}">
                      <a16:colId xmlns:a16="http://schemas.microsoft.com/office/drawing/2014/main" val="1416300359"/>
                    </a:ext>
                  </a:extLst>
                </a:gridCol>
                <a:gridCol w="246888">
                  <a:extLst>
                    <a:ext uri="{9D8B030D-6E8A-4147-A177-3AD203B41FA5}">
                      <a16:colId xmlns:a16="http://schemas.microsoft.com/office/drawing/2014/main" val="372354846"/>
                    </a:ext>
                  </a:extLst>
                </a:gridCol>
                <a:gridCol w="246888">
                  <a:extLst>
                    <a:ext uri="{9D8B030D-6E8A-4147-A177-3AD203B41FA5}">
                      <a16:colId xmlns:a16="http://schemas.microsoft.com/office/drawing/2014/main" val="3341363051"/>
                    </a:ext>
                  </a:extLst>
                </a:gridCol>
                <a:gridCol w="246888">
                  <a:extLst>
                    <a:ext uri="{9D8B030D-6E8A-4147-A177-3AD203B41FA5}">
                      <a16:colId xmlns:a16="http://schemas.microsoft.com/office/drawing/2014/main" val="3962713193"/>
                    </a:ext>
                  </a:extLst>
                </a:gridCol>
                <a:gridCol w="246888">
                  <a:extLst>
                    <a:ext uri="{9D8B030D-6E8A-4147-A177-3AD203B41FA5}">
                      <a16:colId xmlns:a16="http://schemas.microsoft.com/office/drawing/2014/main" val="1014781491"/>
                    </a:ext>
                  </a:extLst>
                </a:gridCol>
                <a:gridCol w="246888">
                  <a:extLst>
                    <a:ext uri="{9D8B030D-6E8A-4147-A177-3AD203B41FA5}">
                      <a16:colId xmlns:a16="http://schemas.microsoft.com/office/drawing/2014/main" val="972618645"/>
                    </a:ext>
                  </a:extLst>
                </a:gridCol>
                <a:gridCol w="246888">
                  <a:extLst>
                    <a:ext uri="{9D8B030D-6E8A-4147-A177-3AD203B41FA5}">
                      <a16:colId xmlns:a16="http://schemas.microsoft.com/office/drawing/2014/main" val="1136842521"/>
                    </a:ext>
                  </a:extLst>
                </a:gridCol>
                <a:gridCol w="246888">
                  <a:extLst>
                    <a:ext uri="{9D8B030D-6E8A-4147-A177-3AD203B41FA5}">
                      <a16:colId xmlns:a16="http://schemas.microsoft.com/office/drawing/2014/main" val="2309856248"/>
                    </a:ext>
                  </a:extLst>
                </a:gridCol>
                <a:gridCol w="246888">
                  <a:extLst>
                    <a:ext uri="{9D8B030D-6E8A-4147-A177-3AD203B41FA5}">
                      <a16:colId xmlns:a16="http://schemas.microsoft.com/office/drawing/2014/main" val="3846556436"/>
                    </a:ext>
                  </a:extLst>
                </a:gridCol>
                <a:gridCol w="246888">
                  <a:extLst>
                    <a:ext uri="{9D8B030D-6E8A-4147-A177-3AD203B41FA5}">
                      <a16:colId xmlns:a16="http://schemas.microsoft.com/office/drawing/2014/main" val="973158599"/>
                    </a:ext>
                  </a:extLst>
                </a:gridCol>
                <a:gridCol w="246888">
                  <a:extLst>
                    <a:ext uri="{9D8B030D-6E8A-4147-A177-3AD203B41FA5}">
                      <a16:colId xmlns:a16="http://schemas.microsoft.com/office/drawing/2014/main" val="830318679"/>
                    </a:ext>
                  </a:extLst>
                </a:gridCol>
                <a:gridCol w="246888">
                  <a:extLst>
                    <a:ext uri="{9D8B030D-6E8A-4147-A177-3AD203B41FA5}">
                      <a16:colId xmlns:a16="http://schemas.microsoft.com/office/drawing/2014/main" val="3432166763"/>
                    </a:ext>
                  </a:extLst>
                </a:gridCol>
                <a:gridCol w="246888">
                  <a:extLst>
                    <a:ext uri="{9D8B030D-6E8A-4147-A177-3AD203B41FA5}">
                      <a16:colId xmlns:a16="http://schemas.microsoft.com/office/drawing/2014/main" val="3020997474"/>
                    </a:ext>
                  </a:extLst>
                </a:gridCol>
                <a:gridCol w="246888">
                  <a:extLst>
                    <a:ext uri="{9D8B030D-6E8A-4147-A177-3AD203B41FA5}">
                      <a16:colId xmlns:a16="http://schemas.microsoft.com/office/drawing/2014/main" val="649649924"/>
                    </a:ext>
                  </a:extLst>
                </a:gridCol>
                <a:gridCol w="246888">
                  <a:extLst>
                    <a:ext uri="{9D8B030D-6E8A-4147-A177-3AD203B41FA5}">
                      <a16:colId xmlns:a16="http://schemas.microsoft.com/office/drawing/2014/main" val="3923120850"/>
                    </a:ext>
                  </a:extLst>
                </a:gridCol>
                <a:gridCol w="246888">
                  <a:extLst>
                    <a:ext uri="{9D8B030D-6E8A-4147-A177-3AD203B41FA5}">
                      <a16:colId xmlns:a16="http://schemas.microsoft.com/office/drawing/2014/main" val="1229759697"/>
                    </a:ext>
                  </a:extLst>
                </a:gridCol>
                <a:gridCol w="246888">
                  <a:extLst>
                    <a:ext uri="{9D8B030D-6E8A-4147-A177-3AD203B41FA5}">
                      <a16:colId xmlns:a16="http://schemas.microsoft.com/office/drawing/2014/main" val="4084764237"/>
                    </a:ext>
                  </a:extLst>
                </a:gridCol>
                <a:gridCol w="246888">
                  <a:extLst>
                    <a:ext uri="{9D8B030D-6E8A-4147-A177-3AD203B41FA5}">
                      <a16:colId xmlns:a16="http://schemas.microsoft.com/office/drawing/2014/main" val="1560659730"/>
                    </a:ext>
                  </a:extLst>
                </a:gridCol>
                <a:gridCol w="246888">
                  <a:extLst>
                    <a:ext uri="{9D8B030D-6E8A-4147-A177-3AD203B41FA5}">
                      <a16:colId xmlns:a16="http://schemas.microsoft.com/office/drawing/2014/main" val="3760880055"/>
                    </a:ext>
                  </a:extLst>
                </a:gridCol>
                <a:gridCol w="246888">
                  <a:extLst>
                    <a:ext uri="{9D8B030D-6E8A-4147-A177-3AD203B41FA5}">
                      <a16:colId xmlns:a16="http://schemas.microsoft.com/office/drawing/2014/main" val="2945090455"/>
                    </a:ext>
                  </a:extLst>
                </a:gridCol>
                <a:gridCol w="246888">
                  <a:extLst>
                    <a:ext uri="{9D8B030D-6E8A-4147-A177-3AD203B41FA5}">
                      <a16:colId xmlns:a16="http://schemas.microsoft.com/office/drawing/2014/main" val="629632548"/>
                    </a:ext>
                  </a:extLst>
                </a:gridCol>
                <a:gridCol w="246888">
                  <a:extLst>
                    <a:ext uri="{9D8B030D-6E8A-4147-A177-3AD203B41FA5}">
                      <a16:colId xmlns:a16="http://schemas.microsoft.com/office/drawing/2014/main" val="1760239363"/>
                    </a:ext>
                  </a:extLst>
                </a:gridCol>
                <a:gridCol w="246888">
                  <a:extLst>
                    <a:ext uri="{9D8B030D-6E8A-4147-A177-3AD203B41FA5}">
                      <a16:colId xmlns:a16="http://schemas.microsoft.com/office/drawing/2014/main" val="3880725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1018782"/>
                  </a:ext>
                </a:extLst>
              </a:tr>
            </a:tbl>
          </a:graphicData>
        </a:graphic>
      </p:graphicFrame>
      <p:sp>
        <p:nvSpPr>
          <p:cNvPr id="4" name="Text Placeholder 3">
            <a:extLst>
              <a:ext uri="{FF2B5EF4-FFF2-40B4-BE49-F238E27FC236}">
                <a16:creationId xmlns:a16="http://schemas.microsoft.com/office/drawing/2014/main" id="{72F2D924-A6D6-4B7B-A05D-F130A724097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51260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CAAB-1167-4215-BD42-0F03D4D25A27}"/>
              </a:ext>
            </a:extLst>
          </p:cNvPr>
          <p:cNvSpPr>
            <a:spLocks noGrp="1"/>
          </p:cNvSpPr>
          <p:nvPr>
            <p:ph type="title"/>
          </p:nvPr>
        </p:nvSpPr>
        <p:spPr/>
        <p:txBody>
          <a:bodyPr/>
          <a:lstStyle/>
          <a:p>
            <a:r>
              <a:rPr lang="en-US"/>
              <a:t>Facebook Own Posts Table | All PT Channels - 2 of 26</a:t>
            </a:r>
          </a:p>
        </p:txBody>
      </p:sp>
      <p:graphicFrame>
        <p:nvGraphicFramePr>
          <p:cNvPr id="5" name="Table Placeholder 4">
            <a:extLst>
              <a:ext uri="{FF2B5EF4-FFF2-40B4-BE49-F238E27FC236}">
                <a16:creationId xmlns:a16="http://schemas.microsoft.com/office/drawing/2014/main" id="{7E7367E2-75B7-4CBD-86A4-FB3FCD89DAF0}"/>
              </a:ext>
            </a:extLst>
          </p:cNvPr>
          <p:cNvGraphicFramePr>
            <a:graphicFrameLocks noGrp="1"/>
          </p:cNvGraphicFramePr>
          <p:nvPr>
            <p:ph type="tbl" sz="quarter" idx="13"/>
            <p:extLst>
              <p:ext uri="{D42A27DB-BD31-4B8C-83A1-F6EECF244321}">
                <p14:modId xmlns:p14="http://schemas.microsoft.com/office/powerpoint/2010/main" val="267310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21424"/>
                    </a:ext>
                  </a:extLst>
                </a:gridCol>
                <a:gridCol w="246888">
                  <a:extLst>
                    <a:ext uri="{9D8B030D-6E8A-4147-A177-3AD203B41FA5}">
                      <a16:colId xmlns:a16="http://schemas.microsoft.com/office/drawing/2014/main" val="22092852"/>
                    </a:ext>
                  </a:extLst>
                </a:gridCol>
                <a:gridCol w="246888">
                  <a:extLst>
                    <a:ext uri="{9D8B030D-6E8A-4147-A177-3AD203B41FA5}">
                      <a16:colId xmlns:a16="http://schemas.microsoft.com/office/drawing/2014/main" val="864689604"/>
                    </a:ext>
                  </a:extLst>
                </a:gridCol>
                <a:gridCol w="246888">
                  <a:extLst>
                    <a:ext uri="{9D8B030D-6E8A-4147-A177-3AD203B41FA5}">
                      <a16:colId xmlns:a16="http://schemas.microsoft.com/office/drawing/2014/main" val="354172983"/>
                    </a:ext>
                  </a:extLst>
                </a:gridCol>
                <a:gridCol w="246888">
                  <a:extLst>
                    <a:ext uri="{9D8B030D-6E8A-4147-A177-3AD203B41FA5}">
                      <a16:colId xmlns:a16="http://schemas.microsoft.com/office/drawing/2014/main" val="165335825"/>
                    </a:ext>
                  </a:extLst>
                </a:gridCol>
                <a:gridCol w="246888">
                  <a:extLst>
                    <a:ext uri="{9D8B030D-6E8A-4147-A177-3AD203B41FA5}">
                      <a16:colId xmlns:a16="http://schemas.microsoft.com/office/drawing/2014/main" val="2429616431"/>
                    </a:ext>
                  </a:extLst>
                </a:gridCol>
                <a:gridCol w="246888">
                  <a:extLst>
                    <a:ext uri="{9D8B030D-6E8A-4147-A177-3AD203B41FA5}">
                      <a16:colId xmlns:a16="http://schemas.microsoft.com/office/drawing/2014/main" val="1360938596"/>
                    </a:ext>
                  </a:extLst>
                </a:gridCol>
                <a:gridCol w="246888">
                  <a:extLst>
                    <a:ext uri="{9D8B030D-6E8A-4147-A177-3AD203B41FA5}">
                      <a16:colId xmlns:a16="http://schemas.microsoft.com/office/drawing/2014/main" val="491350988"/>
                    </a:ext>
                  </a:extLst>
                </a:gridCol>
                <a:gridCol w="246888">
                  <a:extLst>
                    <a:ext uri="{9D8B030D-6E8A-4147-A177-3AD203B41FA5}">
                      <a16:colId xmlns:a16="http://schemas.microsoft.com/office/drawing/2014/main" val="2375006313"/>
                    </a:ext>
                  </a:extLst>
                </a:gridCol>
                <a:gridCol w="246888">
                  <a:extLst>
                    <a:ext uri="{9D8B030D-6E8A-4147-A177-3AD203B41FA5}">
                      <a16:colId xmlns:a16="http://schemas.microsoft.com/office/drawing/2014/main" val="2864856506"/>
                    </a:ext>
                  </a:extLst>
                </a:gridCol>
                <a:gridCol w="246888">
                  <a:extLst>
                    <a:ext uri="{9D8B030D-6E8A-4147-A177-3AD203B41FA5}">
                      <a16:colId xmlns:a16="http://schemas.microsoft.com/office/drawing/2014/main" val="2598373568"/>
                    </a:ext>
                  </a:extLst>
                </a:gridCol>
                <a:gridCol w="246888">
                  <a:extLst>
                    <a:ext uri="{9D8B030D-6E8A-4147-A177-3AD203B41FA5}">
                      <a16:colId xmlns:a16="http://schemas.microsoft.com/office/drawing/2014/main" val="1166189460"/>
                    </a:ext>
                  </a:extLst>
                </a:gridCol>
                <a:gridCol w="246888">
                  <a:extLst>
                    <a:ext uri="{9D8B030D-6E8A-4147-A177-3AD203B41FA5}">
                      <a16:colId xmlns:a16="http://schemas.microsoft.com/office/drawing/2014/main" val="3826392949"/>
                    </a:ext>
                  </a:extLst>
                </a:gridCol>
                <a:gridCol w="246888">
                  <a:extLst>
                    <a:ext uri="{9D8B030D-6E8A-4147-A177-3AD203B41FA5}">
                      <a16:colId xmlns:a16="http://schemas.microsoft.com/office/drawing/2014/main" val="2546118396"/>
                    </a:ext>
                  </a:extLst>
                </a:gridCol>
                <a:gridCol w="246888">
                  <a:extLst>
                    <a:ext uri="{9D8B030D-6E8A-4147-A177-3AD203B41FA5}">
                      <a16:colId xmlns:a16="http://schemas.microsoft.com/office/drawing/2014/main" val="1140290719"/>
                    </a:ext>
                  </a:extLst>
                </a:gridCol>
                <a:gridCol w="246888">
                  <a:extLst>
                    <a:ext uri="{9D8B030D-6E8A-4147-A177-3AD203B41FA5}">
                      <a16:colId xmlns:a16="http://schemas.microsoft.com/office/drawing/2014/main" val="1140662268"/>
                    </a:ext>
                  </a:extLst>
                </a:gridCol>
                <a:gridCol w="246888">
                  <a:extLst>
                    <a:ext uri="{9D8B030D-6E8A-4147-A177-3AD203B41FA5}">
                      <a16:colId xmlns:a16="http://schemas.microsoft.com/office/drawing/2014/main" val="1447941574"/>
                    </a:ext>
                  </a:extLst>
                </a:gridCol>
                <a:gridCol w="246888">
                  <a:extLst>
                    <a:ext uri="{9D8B030D-6E8A-4147-A177-3AD203B41FA5}">
                      <a16:colId xmlns:a16="http://schemas.microsoft.com/office/drawing/2014/main" val="3527954844"/>
                    </a:ext>
                  </a:extLst>
                </a:gridCol>
                <a:gridCol w="246888">
                  <a:extLst>
                    <a:ext uri="{9D8B030D-6E8A-4147-A177-3AD203B41FA5}">
                      <a16:colId xmlns:a16="http://schemas.microsoft.com/office/drawing/2014/main" val="3599105955"/>
                    </a:ext>
                  </a:extLst>
                </a:gridCol>
                <a:gridCol w="246888">
                  <a:extLst>
                    <a:ext uri="{9D8B030D-6E8A-4147-A177-3AD203B41FA5}">
                      <a16:colId xmlns:a16="http://schemas.microsoft.com/office/drawing/2014/main" val="3694619334"/>
                    </a:ext>
                  </a:extLst>
                </a:gridCol>
                <a:gridCol w="246888">
                  <a:extLst>
                    <a:ext uri="{9D8B030D-6E8A-4147-A177-3AD203B41FA5}">
                      <a16:colId xmlns:a16="http://schemas.microsoft.com/office/drawing/2014/main" val="3662976795"/>
                    </a:ext>
                  </a:extLst>
                </a:gridCol>
                <a:gridCol w="246888">
                  <a:extLst>
                    <a:ext uri="{9D8B030D-6E8A-4147-A177-3AD203B41FA5}">
                      <a16:colId xmlns:a16="http://schemas.microsoft.com/office/drawing/2014/main" val="3054909580"/>
                    </a:ext>
                  </a:extLst>
                </a:gridCol>
                <a:gridCol w="246888">
                  <a:extLst>
                    <a:ext uri="{9D8B030D-6E8A-4147-A177-3AD203B41FA5}">
                      <a16:colId xmlns:a16="http://schemas.microsoft.com/office/drawing/2014/main" val="2642012221"/>
                    </a:ext>
                  </a:extLst>
                </a:gridCol>
                <a:gridCol w="246888">
                  <a:extLst>
                    <a:ext uri="{9D8B030D-6E8A-4147-A177-3AD203B41FA5}">
                      <a16:colId xmlns:a16="http://schemas.microsoft.com/office/drawing/2014/main" val="2711576307"/>
                    </a:ext>
                  </a:extLst>
                </a:gridCol>
                <a:gridCol w="246888">
                  <a:extLst>
                    <a:ext uri="{9D8B030D-6E8A-4147-A177-3AD203B41FA5}">
                      <a16:colId xmlns:a16="http://schemas.microsoft.com/office/drawing/2014/main" val="2665159348"/>
                    </a:ext>
                  </a:extLst>
                </a:gridCol>
                <a:gridCol w="246888">
                  <a:extLst>
                    <a:ext uri="{9D8B030D-6E8A-4147-A177-3AD203B41FA5}">
                      <a16:colId xmlns:a16="http://schemas.microsoft.com/office/drawing/2014/main" val="4225731273"/>
                    </a:ext>
                  </a:extLst>
                </a:gridCol>
                <a:gridCol w="246888">
                  <a:extLst>
                    <a:ext uri="{9D8B030D-6E8A-4147-A177-3AD203B41FA5}">
                      <a16:colId xmlns:a16="http://schemas.microsoft.com/office/drawing/2014/main" val="2491434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2307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- 2018-03-31 15:00:00 </a:t>
                      </a:r>
                      <a:r>
                        <a:rPr kumimoji="0" lang="es-ES" sz="1000" b="0" i="0" u="none" strike="noStrike" kern="1200" cap="none" spc="0" normalizeH="0" baseline="0" noProof="0">
                          <a:ln>
                            <a:noFill/>
                          </a:ln>
                          <a:solidFill>
                            <a:prstClr val="black"/>
                          </a:solidFill>
                          <a:effectLst/>
                          <a:uLnTx/>
                          <a:uFillTx/>
                          <a:latin typeface="+mn-lt"/>
                          <a:ea typeface="+mn-ea"/>
                          <a:cs typeface="+mn-cs"/>
                        </a:rPr>
                        <a:t> 
 Se va el #MesDelMaestro y estamos muy felices de ser la comunidad de maestros más grande de Chile. Gracias a todos por confiar y dejarnos acompañarlos en todas.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7612657"/>
                  </a:ext>
                </a:extLst>
              </a:tr>
            </a:tbl>
          </a:graphicData>
        </a:graphic>
      </p:graphicFrame>
      <p:sp>
        <p:nvSpPr>
          <p:cNvPr id="4" name="Text Placeholder 3">
            <a:extLst>
              <a:ext uri="{FF2B5EF4-FFF2-40B4-BE49-F238E27FC236}">
                <a16:creationId xmlns:a16="http://schemas.microsoft.com/office/drawing/2014/main" id="{8BA73E6C-99B1-4449-932F-B37410D95A0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71192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DC8C2-458C-44F8-817F-2BB49DB0FA93}"/>
              </a:ext>
            </a:extLst>
          </p:cNvPr>
          <p:cNvSpPr>
            <a:spLocks noGrp="1"/>
          </p:cNvSpPr>
          <p:nvPr>
            <p:ph type="title"/>
          </p:nvPr>
        </p:nvSpPr>
        <p:spPr/>
        <p:txBody>
          <a:bodyPr/>
          <a:lstStyle/>
          <a:p>
            <a:r>
              <a:rPr lang="en-US"/>
              <a:t>Facebook Own Posts Table | All PT Channels - 3 of 26</a:t>
            </a:r>
          </a:p>
        </p:txBody>
      </p:sp>
      <p:graphicFrame>
        <p:nvGraphicFramePr>
          <p:cNvPr id="5" name="Table Placeholder 4">
            <a:extLst>
              <a:ext uri="{FF2B5EF4-FFF2-40B4-BE49-F238E27FC236}">
                <a16:creationId xmlns:a16="http://schemas.microsoft.com/office/drawing/2014/main" id="{A49D3CA2-C927-48CE-AA11-CDE82EE4987B}"/>
              </a:ext>
            </a:extLst>
          </p:cNvPr>
          <p:cNvGraphicFramePr>
            <a:graphicFrameLocks noGrp="1"/>
          </p:cNvGraphicFramePr>
          <p:nvPr>
            <p:ph type="tbl" sz="quarter" idx="13"/>
            <p:extLst>
              <p:ext uri="{D42A27DB-BD31-4B8C-83A1-F6EECF244321}">
                <p14:modId xmlns:p14="http://schemas.microsoft.com/office/powerpoint/2010/main" val="4048752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16700460"/>
                    </a:ext>
                  </a:extLst>
                </a:gridCol>
                <a:gridCol w="246888">
                  <a:extLst>
                    <a:ext uri="{9D8B030D-6E8A-4147-A177-3AD203B41FA5}">
                      <a16:colId xmlns:a16="http://schemas.microsoft.com/office/drawing/2014/main" val="2405702909"/>
                    </a:ext>
                  </a:extLst>
                </a:gridCol>
                <a:gridCol w="246888">
                  <a:extLst>
                    <a:ext uri="{9D8B030D-6E8A-4147-A177-3AD203B41FA5}">
                      <a16:colId xmlns:a16="http://schemas.microsoft.com/office/drawing/2014/main" val="2990839942"/>
                    </a:ext>
                  </a:extLst>
                </a:gridCol>
                <a:gridCol w="246888">
                  <a:extLst>
                    <a:ext uri="{9D8B030D-6E8A-4147-A177-3AD203B41FA5}">
                      <a16:colId xmlns:a16="http://schemas.microsoft.com/office/drawing/2014/main" val="241864804"/>
                    </a:ext>
                  </a:extLst>
                </a:gridCol>
                <a:gridCol w="246888">
                  <a:extLst>
                    <a:ext uri="{9D8B030D-6E8A-4147-A177-3AD203B41FA5}">
                      <a16:colId xmlns:a16="http://schemas.microsoft.com/office/drawing/2014/main" val="3482897169"/>
                    </a:ext>
                  </a:extLst>
                </a:gridCol>
                <a:gridCol w="246888">
                  <a:extLst>
                    <a:ext uri="{9D8B030D-6E8A-4147-A177-3AD203B41FA5}">
                      <a16:colId xmlns:a16="http://schemas.microsoft.com/office/drawing/2014/main" val="3141965698"/>
                    </a:ext>
                  </a:extLst>
                </a:gridCol>
                <a:gridCol w="246888">
                  <a:extLst>
                    <a:ext uri="{9D8B030D-6E8A-4147-A177-3AD203B41FA5}">
                      <a16:colId xmlns:a16="http://schemas.microsoft.com/office/drawing/2014/main" val="908749650"/>
                    </a:ext>
                  </a:extLst>
                </a:gridCol>
                <a:gridCol w="246888">
                  <a:extLst>
                    <a:ext uri="{9D8B030D-6E8A-4147-A177-3AD203B41FA5}">
                      <a16:colId xmlns:a16="http://schemas.microsoft.com/office/drawing/2014/main" val="3837028370"/>
                    </a:ext>
                  </a:extLst>
                </a:gridCol>
                <a:gridCol w="246888">
                  <a:extLst>
                    <a:ext uri="{9D8B030D-6E8A-4147-A177-3AD203B41FA5}">
                      <a16:colId xmlns:a16="http://schemas.microsoft.com/office/drawing/2014/main" val="233799475"/>
                    </a:ext>
                  </a:extLst>
                </a:gridCol>
                <a:gridCol w="246888">
                  <a:extLst>
                    <a:ext uri="{9D8B030D-6E8A-4147-A177-3AD203B41FA5}">
                      <a16:colId xmlns:a16="http://schemas.microsoft.com/office/drawing/2014/main" val="255324111"/>
                    </a:ext>
                  </a:extLst>
                </a:gridCol>
                <a:gridCol w="246888">
                  <a:extLst>
                    <a:ext uri="{9D8B030D-6E8A-4147-A177-3AD203B41FA5}">
                      <a16:colId xmlns:a16="http://schemas.microsoft.com/office/drawing/2014/main" val="296900226"/>
                    </a:ext>
                  </a:extLst>
                </a:gridCol>
                <a:gridCol w="246888">
                  <a:extLst>
                    <a:ext uri="{9D8B030D-6E8A-4147-A177-3AD203B41FA5}">
                      <a16:colId xmlns:a16="http://schemas.microsoft.com/office/drawing/2014/main" val="3483033899"/>
                    </a:ext>
                  </a:extLst>
                </a:gridCol>
                <a:gridCol w="246888">
                  <a:extLst>
                    <a:ext uri="{9D8B030D-6E8A-4147-A177-3AD203B41FA5}">
                      <a16:colId xmlns:a16="http://schemas.microsoft.com/office/drawing/2014/main" val="4286629128"/>
                    </a:ext>
                  </a:extLst>
                </a:gridCol>
                <a:gridCol w="246888">
                  <a:extLst>
                    <a:ext uri="{9D8B030D-6E8A-4147-A177-3AD203B41FA5}">
                      <a16:colId xmlns:a16="http://schemas.microsoft.com/office/drawing/2014/main" val="809731990"/>
                    </a:ext>
                  </a:extLst>
                </a:gridCol>
                <a:gridCol w="246888">
                  <a:extLst>
                    <a:ext uri="{9D8B030D-6E8A-4147-A177-3AD203B41FA5}">
                      <a16:colId xmlns:a16="http://schemas.microsoft.com/office/drawing/2014/main" val="624561041"/>
                    </a:ext>
                  </a:extLst>
                </a:gridCol>
                <a:gridCol w="246888">
                  <a:extLst>
                    <a:ext uri="{9D8B030D-6E8A-4147-A177-3AD203B41FA5}">
                      <a16:colId xmlns:a16="http://schemas.microsoft.com/office/drawing/2014/main" val="2022561389"/>
                    </a:ext>
                  </a:extLst>
                </a:gridCol>
                <a:gridCol w="246888">
                  <a:extLst>
                    <a:ext uri="{9D8B030D-6E8A-4147-A177-3AD203B41FA5}">
                      <a16:colId xmlns:a16="http://schemas.microsoft.com/office/drawing/2014/main" val="2924155907"/>
                    </a:ext>
                  </a:extLst>
                </a:gridCol>
                <a:gridCol w="246888">
                  <a:extLst>
                    <a:ext uri="{9D8B030D-6E8A-4147-A177-3AD203B41FA5}">
                      <a16:colId xmlns:a16="http://schemas.microsoft.com/office/drawing/2014/main" val="582931759"/>
                    </a:ext>
                  </a:extLst>
                </a:gridCol>
                <a:gridCol w="246888">
                  <a:extLst>
                    <a:ext uri="{9D8B030D-6E8A-4147-A177-3AD203B41FA5}">
                      <a16:colId xmlns:a16="http://schemas.microsoft.com/office/drawing/2014/main" val="2970644243"/>
                    </a:ext>
                  </a:extLst>
                </a:gridCol>
                <a:gridCol w="246888">
                  <a:extLst>
                    <a:ext uri="{9D8B030D-6E8A-4147-A177-3AD203B41FA5}">
                      <a16:colId xmlns:a16="http://schemas.microsoft.com/office/drawing/2014/main" val="1155287493"/>
                    </a:ext>
                  </a:extLst>
                </a:gridCol>
                <a:gridCol w="246888">
                  <a:extLst>
                    <a:ext uri="{9D8B030D-6E8A-4147-A177-3AD203B41FA5}">
                      <a16:colId xmlns:a16="http://schemas.microsoft.com/office/drawing/2014/main" val="2348982797"/>
                    </a:ext>
                  </a:extLst>
                </a:gridCol>
                <a:gridCol w="246888">
                  <a:extLst>
                    <a:ext uri="{9D8B030D-6E8A-4147-A177-3AD203B41FA5}">
                      <a16:colId xmlns:a16="http://schemas.microsoft.com/office/drawing/2014/main" val="2863857661"/>
                    </a:ext>
                  </a:extLst>
                </a:gridCol>
                <a:gridCol w="246888">
                  <a:extLst>
                    <a:ext uri="{9D8B030D-6E8A-4147-A177-3AD203B41FA5}">
                      <a16:colId xmlns:a16="http://schemas.microsoft.com/office/drawing/2014/main" val="3405278635"/>
                    </a:ext>
                  </a:extLst>
                </a:gridCol>
                <a:gridCol w="246888">
                  <a:extLst>
                    <a:ext uri="{9D8B030D-6E8A-4147-A177-3AD203B41FA5}">
                      <a16:colId xmlns:a16="http://schemas.microsoft.com/office/drawing/2014/main" val="3018422469"/>
                    </a:ext>
                  </a:extLst>
                </a:gridCol>
                <a:gridCol w="246888">
                  <a:extLst>
                    <a:ext uri="{9D8B030D-6E8A-4147-A177-3AD203B41FA5}">
                      <a16:colId xmlns:a16="http://schemas.microsoft.com/office/drawing/2014/main" val="3587555362"/>
                    </a:ext>
                  </a:extLst>
                </a:gridCol>
                <a:gridCol w="246888">
                  <a:extLst>
                    <a:ext uri="{9D8B030D-6E8A-4147-A177-3AD203B41FA5}">
                      <a16:colId xmlns:a16="http://schemas.microsoft.com/office/drawing/2014/main" val="2227574567"/>
                    </a:ext>
                  </a:extLst>
                </a:gridCol>
                <a:gridCol w="246888">
                  <a:extLst>
                    <a:ext uri="{9D8B030D-6E8A-4147-A177-3AD203B41FA5}">
                      <a16:colId xmlns:a16="http://schemas.microsoft.com/office/drawing/2014/main" val="203114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124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- 2018-03-30 19:51:30 </a:t>
                      </a:r>
                      <a:r>
                        <a:rPr kumimoji="0" lang="es-ES" sz="1000" b="0" i="0" u="none" strike="noStrike" kern="1200" cap="none" spc="0" normalizeH="0" baseline="0" noProof="0">
                          <a:ln>
                            <a:noFill/>
                          </a:ln>
                          <a:solidFill>
                            <a:prstClr val="black"/>
                          </a:solidFill>
                          <a:effectLst/>
                          <a:uLnTx/>
                          <a:uFillTx/>
                          <a:latin typeface="+mn-lt"/>
                          <a:ea typeface="+mn-ea"/>
                          <a:cs typeface="+mn-cs"/>
                        </a:rPr>
                        <a:t> 
 ¡Los mejores artistas para el Festival Construman! Noche de Brujas, Bombo Fica, Sonora Palacios, con la animación de Marlen Olivari y Willy Sabor. ¿Quieres ir? ¡Bosch Herramientas invita! Participa por 4 entradas dobles a cancha Vip
¿Cómo? Sólo debes dar clic y registrarte.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47903165"/>
                  </a:ext>
                </a:extLst>
              </a:tr>
            </a:tbl>
          </a:graphicData>
        </a:graphic>
      </p:graphicFrame>
      <p:sp>
        <p:nvSpPr>
          <p:cNvPr id="4" name="Text Placeholder 3">
            <a:extLst>
              <a:ext uri="{FF2B5EF4-FFF2-40B4-BE49-F238E27FC236}">
                <a16:creationId xmlns:a16="http://schemas.microsoft.com/office/drawing/2014/main" id="{1BC5687A-D6EB-42B0-B96F-53C6BE5ED0B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75233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0B507-71BD-49D9-942E-E08762962C92}"/>
              </a:ext>
            </a:extLst>
          </p:cNvPr>
          <p:cNvSpPr>
            <a:spLocks noGrp="1"/>
          </p:cNvSpPr>
          <p:nvPr>
            <p:ph type="title"/>
          </p:nvPr>
        </p:nvSpPr>
        <p:spPr/>
        <p:txBody>
          <a:bodyPr/>
          <a:lstStyle/>
          <a:p>
            <a:r>
              <a:rPr lang="en-US"/>
              <a:t>Facebook Own Posts Table | All PT Channels - 4 of 26</a:t>
            </a:r>
          </a:p>
        </p:txBody>
      </p:sp>
      <p:graphicFrame>
        <p:nvGraphicFramePr>
          <p:cNvPr id="5" name="Table Placeholder 4">
            <a:extLst>
              <a:ext uri="{FF2B5EF4-FFF2-40B4-BE49-F238E27FC236}">
                <a16:creationId xmlns:a16="http://schemas.microsoft.com/office/drawing/2014/main" id="{97568A45-54E0-47A1-8D6D-381E2C13BB89}"/>
              </a:ext>
            </a:extLst>
          </p:cNvPr>
          <p:cNvGraphicFramePr>
            <a:graphicFrameLocks noGrp="1"/>
          </p:cNvGraphicFramePr>
          <p:nvPr>
            <p:ph type="tbl" sz="quarter" idx="13"/>
            <p:extLst>
              <p:ext uri="{D42A27DB-BD31-4B8C-83A1-F6EECF244321}">
                <p14:modId xmlns:p14="http://schemas.microsoft.com/office/powerpoint/2010/main" val="2404104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9099035"/>
                    </a:ext>
                  </a:extLst>
                </a:gridCol>
                <a:gridCol w="246888">
                  <a:extLst>
                    <a:ext uri="{9D8B030D-6E8A-4147-A177-3AD203B41FA5}">
                      <a16:colId xmlns:a16="http://schemas.microsoft.com/office/drawing/2014/main" val="1203254148"/>
                    </a:ext>
                  </a:extLst>
                </a:gridCol>
                <a:gridCol w="246888">
                  <a:extLst>
                    <a:ext uri="{9D8B030D-6E8A-4147-A177-3AD203B41FA5}">
                      <a16:colId xmlns:a16="http://schemas.microsoft.com/office/drawing/2014/main" val="2117736837"/>
                    </a:ext>
                  </a:extLst>
                </a:gridCol>
                <a:gridCol w="246888">
                  <a:extLst>
                    <a:ext uri="{9D8B030D-6E8A-4147-A177-3AD203B41FA5}">
                      <a16:colId xmlns:a16="http://schemas.microsoft.com/office/drawing/2014/main" val="864794959"/>
                    </a:ext>
                  </a:extLst>
                </a:gridCol>
                <a:gridCol w="246888">
                  <a:extLst>
                    <a:ext uri="{9D8B030D-6E8A-4147-A177-3AD203B41FA5}">
                      <a16:colId xmlns:a16="http://schemas.microsoft.com/office/drawing/2014/main" val="1580462796"/>
                    </a:ext>
                  </a:extLst>
                </a:gridCol>
                <a:gridCol w="246888">
                  <a:extLst>
                    <a:ext uri="{9D8B030D-6E8A-4147-A177-3AD203B41FA5}">
                      <a16:colId xmlns:a16="http://schemas.microsoft.com/office/drawing/2014/main" val="1738515847"/>
                    </a:ext>
                  </a:extLst>
                </a:gridCol>
                <a:gridCol w="246888">
                  <a:extLst>
                    <a:ext uri="{9D8B030D-6E8A-4147-A177-3AD203B41FA5}">
                      <a16:colId xmlns:a16="http://schemas.microsoft.com/office/drawing/2014/main" val="3973000854"/>
                    </a:ext>
                  </a:extLst>
                </a:gridCol>
                <a:gridCol w="246888">
                  <a:extLst>
                    <a:ext uri="{9D8B030D-6E8A-4147-A177-3AD203B41FA5}">
                      <a16:colId xmlns:a16="http://schemas.microsoft.com/office/drawing/2014/main" val="2428694976"/>
                    </a:ext>
                  </a:extLst>
                </a:gridCol>
                <a:gridCol w="246888">
                  <a:extLst>
                    <a:ext uri="{9D8B030D-6E8A-4147-A177-3AD203B41FA5}">
                      <a16:colId xmlns:a16="http://schemas.microsoft.com/office/drawing/2014/main" val="2737461421"/>
                    </a:ext>
                  </a:extLst>
                </a:gridCol>
                <a:gridCol w="246888">
                  <a:extLst>
                    <a:ext uri="{9D8B030D-6E8A-4147-A177-3AD203B41FA5}">
                      <a16:colId xmlns:a16="http://schemas.microsoft.com/office/drawing/2014/main" val="4210824962"/>
                    </a:ext>
                  </a:extLst>
                </a:gridCol>
                <a:gridCol w="246888">
                  <a:extLst>
                    <a:ext uri="{9D8B030D-6E8A-4147-A177-3AD203B41FA5}">
                      <a16:colId xmlns:a16="http://schemas.microsoft.com/office/drawing/2014/main" val="233469794"/>
                    </a:ext>
                  </a:extLst>
                </a:gridCol>
                <a:gridCol w="246888">
                  <a:extLst>
                    <a:ext uri="{9D8B030D-6E8A-4147-A177-3AD203B41FA5}">
                      <a16:colId xmlns:a16="http://schemas.microsoft.com/office/drawing/2014/main" val="3568550473"/>
                    </a:ext>
                  </a:extLst>
                </a:gridCol>
                <a:gridCol w="246888">
                  <a:extLst>
                    <a:ext uri="{9D8B030D-6E8A-4147-A177-3AD203B41FA5}">
                      <a16:colId xmlns:a16="http://schemas.microsoft.com/office/drawing/2014/main" val="2965950775"/>
                    </a:ext>
                  </a:extLst>
                </a:gridCol>
                <a:gridCol w="246888">
                  <a:extLst>
                    <a:ext uri="{9D8B030D-6E8A-4147-A177-3AD203B41FA5}">
                      <a16:colId xmlns:a16="http://schemas.microsoft.com/office/drawing/2014/main" val="3763280370"/>
                    </a:ext>
                  </a:extLst>
                </a:gridCol>
                <a:gridCol w="246888">
                  <a:extLst>
                    <a:ext uri="{9D8B030D-6E8A-4147-A177-3AD203B41FA5}">
                      <a16:colId xmlns:a16="http://schemas.microsoft.com/office/drawing/2014/main" val="1816122206"/>
                    </a:ext>
                  </a:extLst>
                </a:gridCol>
                <a:gridCol w="246888">
                  <a:extLst>
                    <a:ext uri="{9D8B030D-6E8A-4147-A177-3AD203B41FA5}">
                      <a16:colId xmlns:a16="http://schemas.microsoft.com/office/drawing/2014/main" val="3151119929"/>
                    </a:ext>
                  </a:extLst>
                </a:gridCol>
                <a:gridCol w="246888">
                  <a:extLst>
                    <a:ext uri="{9D8B030D-6E8A-4147-A177-3AD203B41FA5}">
                      <a16:colId xmlns:a16="http://schemas.microsoft.com/office/drawing/2014/main" val="3499230493"/>
                    </a:ext>
                  </a:extLst>
                </a:gridCol>
                <a:gridCol w="246888">
                  <a:extLst>
                    <a:ext uri="{9D8B030D-6E8A-4147-A177-3AD203B41FA5}">
                      <a16:colId xmlns:a16="http://schemas.microsoft.com/office/drawing/2014/main" val="3216929117"/>
                    </a:ext>
                  </a:extLst>
                </a:gridCol>
                <a:gridCol w="246888">
                  <a:extLst>
                    <a:ext uri="{9D8B030D-6E8A-4147-A177-3AD203B41FA5}">
                      <a16:colId xmlns:a16="http://schemas.microsoft.com/office/drawing/2014/main" val="757718289"/>
                    </a:ext>
                  </a:extLst>
                </a:gridCol>
                <a:gridCol w="246888">
                  <a:extLst>
                    <a:ext uri="{9D8B030D-6E8A-4147-A177-3AD203B41FA5}">
                      <a16:colId xmlns:a16="http://schemas.microsoft.com/office/drawing/2014/main" val="2822664100"/>
                    </a:ext>
                  </a:extLst>
                </a:gridCol>
                <a:gridCol w="246888">
                  <a:extLst>
                    <a:ext uri="{9D8B030D-6E8A-4147-A177-3AD203B41FA5}">
                      <a16:colId xmlns:a16="http://schemas.microsoft.com/office/drawing/2014/main" val="2903050748"/>
                    </a:ext>
                  </a:extLst>
                </a:gridCol>
                <a:gridCol w="246888">
                  <a:extLst>
                    <a:ext uri="{9D8B030D-6E8A-4147-A177-3AD203B41FA5}">
                      <a16:colId xmlns:a16="http://schemas.microsoft.com/office/drawing/2014/main" val="2496671322"/>
                    </a:ext>
                  </a:extLst>
                </a:gridCol>
                <a:gridCol w="246888">
                  <a:extLst>
                    <a:ext uri="{9D8B030D-6E8A-4147-A177-3AD203B41FA5}">
                      <a16:colId xmlns:a16="http://schemas.microsoft.com/office/drawing/2014/main" val="1739617175"/>
                    </a:ext>
                  </a:extLst>
                </a:gridCol>
                <a:gridCol w="246888">
                  <a:extLst>
                    <a:ext uri="{9D8B030D-6E8A-4147-A177-3AD203B41FA5}">
                      <a16:colId xmlns:a16="http://schemas.microsoft.com/office/drawing/2014/main" val="2159950814"/>
                    </a:ext>
                  </a:extLst>
                </a:gridCol>
                <a:gridCol w="246888">
                  <a:extLst>
                    <a:ext uri="{9D8B030D-6E8A-4147-A177-3AD203B41FA5}">
                      <a16:colId xmlns:a16="http://schemas.microsoft.com/office/drawing/2014/main" val="2976325087"/>
                    </a:ext>
                  </a:extLst>
                </a:gridCol>
                <a:gridCol w="246888">
                  <a:extLst>
                    <a:ext uri="{9D8B030D-6E8A-4147-A177-3AD203B41FA5}">
                      <a16:colId xmlns:a16="http://schemas.microsoft.com/office/drawing/2014/main" val="2590030809"/>
                    </a:ext>
                  </a:extLst>
                </a:gridCol>
                <a:gridCol w="246888">
                  <a:extLst>
                    <a:ext uri="{9D8B030D-6E8A-4147-A177-3AD203B41FA5}">
                      <a16:colId xmlns:a16="http://schemas.microsoft.com/office/drawing/2014/main" val="3391974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926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- 2018-03-30 18:30:00 </a:t>
                      </a:r>
                      <a:r>
                        <a:rPr kumimoji="0" lang="en-US" sz="1000" b="0" i="0" u="none" strike="noStrike" kern="1200" cap="none" spc="0" normalizeH="0" baseline="0" noProof="0">
                          <a:ln>
                            <a:noFill/>
                          </a:ln>
                          <a:solidFill>
                            <a:prstClr val="black"/>
                          </a:solidFill>
                          <a:effectLst/>
                          <a:uLnTx/>
                          <a:uFillTx/>
                          <a:latin typeface="+mn-lt"/>
                          <a:ea typeface="+mn-ea"/>
                          <a:cs typeface="+mn-cs"/>
                        </a:rPr>
                        <a:t> 
 Halt doch mal die Fräse! 
Die neue 12-Volt-Akku-Kantenfräse GKF 12V-8 Professional.
Ergonomisch. Kompakt. Kabellos.
Jetzt testen. Bei deinem Bosch Fachhändler.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148156"/>
                  </a:ext>
                </a:extLst>
              </a:tr>
            </a:tbl>
          </a:graphicData>
        </a:graphic>
      </p:graphicFrame>
      <p:sp>
        <p:nvSpPr>
          <p:cNvPr id="4" name="Text Placeholder 3">
            <a:extLst>
              <a:ext uri="{FF2B5EF4-FFF2-40B4-BE49-F238E27FC236}">
                <a16:creationId xmlns:a16="http://schemas.microsoft.com/office/drawing/2014/main" id="{42CF8452-3F2F-4740-A495-2A8C7C3A275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27594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C4096-C594-48E2-B850-675170CCB7EC}"/>
              </a:ext>
            </a:extLst>
          </p:cNvPr>
          <p:cNvSpPr>
            <a:spLocks noGrp="1"/>
          </p:cNvSpPr>
          <p:nvPr>
            <p:ph type="title"/>
          </p:nvPr>
        </p:nvSpPr>
        <p:spPr/>
        <p:txBody>
          <a:bodyPr/>
          <a:lstStyle/>
          <a:p>
            <a:r>
              <a:rPr lang="en-US"/>
              <a:t>Facebook Own Posts Table | All PT Channels - 5 of 26</a:t>
            </a:r>
          </a:p>
        </p:txBody>
      </p:sp>
      <p:graphicFrame>
        <p:nvGraphicFramePr>
          <p:cNvPr id="5" name="Table Placeholder 4">
            <a:extLst>
              <a:ext uri="{FF2B5EF4-FFF2-40B4-BE49-F238E27FC236}">
                <a16:creationId xmlns:a16="http://schemas.microsoft.com/office/drawing/2014/main" id="{94F954CB-4EB8-4704-B1C9-926EB1B1888F}"/>
              </a:ext>
            </a:extLst>
          </p:cNvPr>
          <p:cNvGraphicFramePr>
            <a:graphicFrameLocks noGrp="1"/>
          </p:cNvGraphicFramePr>
          <p:nvPr>
            <p:ph type="tbl" sz="quarter" idx="13"/>
            <p:extLst>
              <p:ext uri="{D42A27DB-BD31-4B8C-83A1-F6EECF244321}">
                <p14:modId xmlns:p14="http://schemas.microsoft.com/office/powerpoint/2010/main" val="128258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78866442"/>
                    </a:ext>
                  </a:extLst>
                </a:gridCol>
                <a:gridCol w="246888">
                  <a:extLst>
                    <a:ext uri="{9D8B030D-6E8A-4147-A177-3AD203B41FA5}">
                      <a16:colId xmlns:a16="http://schemas.microsoft.com/office/drawing/2014/main" val="407364499"/>
                    </a:ext>
                  </a:extLst>
                </a:gridCol>
                <a:gridCol w="246888">
                  <a:extLst>
                    <a:ext uri="{9D8B030D-6E8A-4147-A177-3AD203B41FA5}">
                      <a16:colId xmlns:a16="http://schemas.microsoft.com/office/drawing/2014/main" val="55142526"/>
                    </a:ext>
                  </a:extLst>
                </a:gridCol>
                <a:gridCol w="246888">
                  <a:extLst>
                    <a:ext uri="{9D8B030D-6E8A-4147-A177-3AD203B41FA5}">
                      <a16:colId xmlns:a16="http://schemas.microsoft.com/office/drawing/2014/main" val="1409254987"/>
                    </a:ext>
                  </a:extLst>
                </a:gridCol>
                <a:gridCol w="246888">
                  <a:extLst>
                    <a:ext uri="{9D8B030D-6E8A-4147-A177-3AD203B41FA5}">
                      <a16:colId xmlns:a16="http://schemas.microsoft.com/office/drawing/2014/main" val="1830336663"/>
                    </a:ext>
                  </a:extLst>
                </a:gridCol>
                <a:gridCol w="246888">
                  <a:extLst>
                    <a:ext uri="{9D8B030D-6E8A-4147-A177-3AD203B41FA5}">
                      <a16:colId xmlns:a16="http://schemas.microsoft.com/office/drawing/2014/main" val="308976221"/>
                    </a:ext>
                  </a:extLst>
                </a:gridCol>
                <a:gridCol w="246888">
                  <a:extLst>
                    <a:ext uri="{9D8B030D-6E8A-4147-A177-3AD203B41FA5}">
                      <a16:colId xmlns:a16="http://schemas.microsoft.com/office/drawing/2014/main" val="235275001"/>
                    </a:ext>
                  </a:extLst>
                </a:gridCol>
                <a:gridCol w="246888">
                  <a:extLst>
                    <a:ext uri="{9D8B030D-6E8A-4147-A177-3AD203B41FA5}">
                      <a16:colId xmlns:a16="http://schemas.microsoft.com/office/drawing/2014/main" val="1793252542"/>
                    </a:ext>
                  </a:extLst>
                </a:gridCol>
                <a:gridCol w="246888">
                  <a:extLst>
                    <a:ext uri="{9D8B030D-6E8A-4147-A177-3AD203B41FA5}">
                      <a16:colId xmlns:a16="http://schemas.microsoft.com/office/drawing/2014/main" val="3966680655"/>
                    </a:ext>
                  </a:extLst>
                </a:gridCol>
                <a:gridCol w="246888">
                  <a:extLst>
                    <a:ext uri="{9D8B030D-6E8A-4147-A177-3AD203B41FA5}">
                      <a16:colId xmlns:a16="http://schemas.microsoft.com/office/drawing/2014/main" val="4216416978"/>
                    </a:ext>
                  </a:extLst>
                </a:gridCol>
                <a:gridCol w="246888">
                  <a:extLst>
                    <a:ext uri="{9D8B030D-6E8A-4147-A177-3AD203B41FA5}">
                      <a16:colId xmlns:a16="http://schemas.microsoft.com/office/drawing/2014/main" val="2850230832"/>
                    </a:ext>
                  </a:extLst>
                </a:gridCol>
                <a:gridCol w="246888">
                  <a:extLst>
                    <a:ext uri="{9D8B030D-6E8A-4147-A177-3AD203B41FA5}">
                      <a16:colId xmlns:a16="http://schemas.microsoft.com/office/drawing/2014/main" val="980067624"/>
                    </a:ext>
                  </a:extLst>
                </a:gridCol>
                <a:gridCol w="246888">
                  <a:extLst>
                    <a:ext uri="{9D8B030D-6E8A-4147-A177-3AD203B41FA5}">
                      <a16:colId xmlns:a16="http://schemas.microsoft.com/office/drawing/2014/main" val="939527308"/>
                    </a:ext>
                  </a:extLst>
                </a:gridCol>
                <a:gridCol w="246888">
                  <a:extLst>
                    <a:ext uri="{9D8B030D-6E8A-4147-A177-3AD203B41FA5}">
                      <a16:colId xmlns:a16="http://schemas.microsoft.com/office/drawing/2014/main" val="380959814"/>
                    </a:ext>
                  </a:extLst>
                </a:gridCol>
                <a:gridCol w="246888">
                  <a:extLst>
                    <a:ext uri="{9D8B030D-6E8A-4147-A177-3AD203B41FA5}">
                      <a16:colId xmlns:a16="http://schemas.microsoft.com/office/drawing/2014/main" val="2350483015"/>
                    </a:ext>
                  </a:extLst>
                </a:gridCol>
                <a:gridCol w="246888">
                  <a:extLst>
                    <a:ext uri="{9D8B030D-6E8A-4147-A177-3AD203B41FA5}">
                      <a16:colId xmlns:a16="http://schemas.microsoft.com/office/drawing/2014/main" val="1609124546"/>
                    </a:ext>
                  </a:extLst>
                </a:gridCol>
                <a:gridCol w="246888">
                  <a:extLst>
                    <a:ext uri="{9D8B030D-6E8A-4147-A177-3AD203B41FA5}">
                      <a16:colId xmlns:a16="http://schemas.microsoft.com/office/drawing/2014/main" val="882001353"/>
                    </a:ext>
                  </a:extLst>
                </a:gridCol>
                <a:gridCol w="246888">
                  <a:extLst>
                    <a:ext uri="{9D8B030D-6E8A-4147-A177-3AD203B41FA5}">
                      <a16:colId xmlns:a16="http://schemas.microsoft.com/office/drawing/2014/main" val="103728640"/>
                    </a:ext>
                  </a:extLst>
                </a:gridCol>
                <a:gridCol w="246888">
                  <a:extLst>
                    <a:ext uri="{9D8B030D-6E8A-4147-A177-3AD203B41FA5}">
                      <a16:colId xmlns:a16="http://schemas.microsoft.com/office/drawing/2014/main" val="3740232455"/>
                    </a:ext>
                  </a:extLst>
                </a:gridCol>
                <a:gridCol w="246888">
                  <a:extLst>
                    <a:ext uri="{9D8B030D-6E8A-4147-A177-3AD203B41FA5}">
                      <a16:colId xmlns:a16="http://schemas.microsoft.com/office/drawing/2014/main" val="445447883"/>
                    </a:ext>
                  </a:extLst>
                </a:gridCol>
                <a:gridCol w="246888">
                  <a:extLst>
                    <a:ext uri="{9D8B030D-6E8A-4147-A177-3AD203B41FA5}">
                      <a16:colId xmlns:a16="http://schemas.microsoft.com/office/drawing/2014/main" val="498038022"/>
                    </a:ext>
                  </a:extLst>
                </a:gridCol>
                <a:gridCol w="246888">
                  <a:extLst>
                    <a:ext uri="{9D8B030D-6E8A-4147-A177-3AD203B41FA5}">
                      <a16:colId xmlns:a16="http://schemas.microsoft.com/office/drawing/2014/main" val="575554694"/>
                    </a:ext>
                  </a:extLst>
                </a:gridCol>
                <a:gridCol w="246888">
                  <a:extLst>
                    <a:ext uri="{9D8B030D-6E8A-4147-A177-3AD203B41FA5}">
                      <a16:colId xmlns:a16="http://schemas.microsoft.com/office/drawing/2014/main" val="4204771354"/>
                    </a:ext>
                  </a:extLst>
                </a:gridCol>
                <a:gridCol w="246888">
                  <a:extLst>
                    <a:ext uri="{9D8B030D-6E8A-4147-A177-3AD203B41FA5}">
                      <a16:colId xmlns:a16="http://schemas.microsoft.com/office/drawing/2014/main" val="1503339056"/>
                    </a:ext>
                  </a:extLst>
                </a:gridCol>
                <a:gridCol w="246888">
                  <a:extLst>
                    <a:ext uri="{9D8B030D-6E8A-4147-A177-3AD203B41FA5}">
                      <a16:colId xmlns:a16="http://schemas.microsoft.com/office/drawing/2014/main" val="2377951178"/>
                    </a:ext>
                  </a:extLst>
                </a:gridCol>
                <a:gridCol w="246888">
                  <a:extLst>
                    <a:ext uri="{9D8B030D-6E8A-4147-A177-3AD203B41FA5}">
                      <a16:colId xmlns:a16="http://schemas.microsoft.com/office/drawing/2014/main" val="1731129293"/>
                    </a:ext>
                  </a:extLst>
                </a:gridCol>
                <a:gridCol w="246888">
                  <a:extLst>
                    <a:ext uri="{9D8B030D-6E8A-4147-A177-3AD203B41FA5}">
                      <a16:colId xmlns:a16="http://schemas.microsoft.com/office/drawing/2014/main" val="153460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4479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- 2018-03-30 14:30:00 </a:t>
                      </a:r>
                      <a:r>
                        <a:rPr kumimoji="0" lang="es-ES" sz="1000" b="0" i="0" u="none" strike="noStrike" kern="1200" cap="none" spc="0" normalizeH="0" baseline="0" noProof="0">
                          <a:ln>
                            <a:noFill/>
                          </a:ln>
                          <a:solidFill>
                            <a:prstClr val="black"/>
                          </a:solidFill>
                          <a:effectLst/>
                          <a:uLnTx/>
                          <a:uFillTx/>
                          <a:latin typeface="+mn-lt"/>
                          <a:ea typeface="+mn-ea"/>
                          <a:cs typeface="+mn-cs"/>
                        </a:rPr>
                        <a:t> 
 Un martillo imparable te entrega mayor capacidad de perforación y cincelado. Conócelo y súmalo a tus obras bit.ly/BoschGBH2-28 Precio Ref: 5.490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70348559"/>
                  </a:ext>
                </a:extLst>
              </a:tr>
            </a:tbl>
          </a:graphicData>
        </a:graphic>
      </p:graphicFrame>
      <p:sp>
        <p:nvSpPr>
          <p:cNvPr id="4" name="Text Placeholder 3">
            <a:extLst>
              <a:ext uri="{FF2B5EF4-FFF2-40B4-BE49-F238E27FC236}">
                <a16:creationId xmlns:a16="http://schemas.microsoft.com/office/drawing/2014/main" id="{80C172EB-C661-4AC1-8A4A-680627A41D7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81422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4DCEE-8A7D-42CE-B744-1F39356F368E}"/>
              </a:ext>
            </a:extLst>
          </p:cNvPr>
          <p:cNvSpPr>
            <a:spLocks noGrp="1"/>
          </p:cNvSpPr>
          <p:nvPr>
            <p:ph type="title"/>
          </p:nvPr>
        </p:nvSpPr>
        <p:spPr/>
        <p:txBody>
          <a:bodyPr/>
          <a:lstStyle/>
          <a:p>
            <a:r>
              <a:rPr lang="en-US"/>
              <a:t>Facebook Own Posts Table | All PT Channels - 6 of 26</a:t>
            </a:r>
          </a:p>
        </p:txBody>
      </p:sp>
      <p:graphicFrame>
        <p:nvGraphicFramePr>
          <p:cNvPr id="5" name="Table Placeholder 4">
            <a:extLst>
              <a:ext uri="{FF2B5EF4-FFF2-40B4-BE49-F238E27FC236}">
                <a16:creationId xmlns:a16="http://schemas.microsoft.com/office/drawing/2014/main" id="{DCCF95B1-DA54-4E04-97C2-92FF20D23829}"/>
              </a:ext>
            </a:extLst>
          </p:cNvPr>
          <p:cNvGraphicFramePr>
            <a:graphicFrameLocks noGrp="1"/>
          </p:cNvGraphicFramePr>
          <p:nvPr>
            <p:ph type="tbl" sz="quarter" idx="13"/>
            <p:extLst>
              <p:ext uri="{D42A27DB-BD31-4B8C-83A1-F6EECF244321}">
                <p14:modId xmlns:p14="http://schemas.microsoft.com/office/powerpoint/2010/main" val="3866749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42290690"/>
                    </a:ext>
                  </a:extLst>
                </a:gridCol>
                <a:gridCol w="246888">
                  <a:extLst>
                    <a:ext uri="{9D8B030D-6E8A-4147-A177-3AD203B41FA5}">
                      <a16:colId xmlns:a16="http://schemas.microsoft.com/office/drawing/2014/main" val="2196996203"/>
                    </a:ext>
                  </a:extLst>
                </a:gridCol>
                <a:gridCol w="246888">
                  <a:extLst>
                    <a:ext uri="{9D8B030D-6E8A-4147-A177-3AD203B41FA5}">
                      <a16:colId xmlns:a16="http://schemas.microsoft.com/office/drawing/2014/main" val="3439247316"/>
                    </a:ext>
                  </a:extLst>
                </a:gridCol>
                <a:gridCol w="246888">
                  <a:extLst>
                    <a:ext uri="{9D8B030D-6E8A-4147-A177-3AD203B41FA5}">
                      <a16:colId xmlns:a16="http://schemas.microsoft.com/office/drawing/2014/main" val="661275146"/>
                    </a:ext>
                  </a:extLst>
                </a:gridCol>
                <a:gridCol w="246888">
                  <a:extLst>
                    <a:ext uri="{9D8B030D-6E8A-4147-A177-3AD203B41FA5}">
                      <a16:colId xmlns:a16="http://schemas.microsoft.com/office/drawing/2014/main" val="3677542944"/>
                    </a:ext>
                  </a:extLst>
                </a:gridCol>
                <a:gridCol w="246888">
                  <a:extLst>
                    <a:ext uri="{9D8B030D-6E8A-4147-A177-3AD203B41FA5}">
                      <a16:colId xmlns:a16="http://schemas.microsoft.com/office/drawing/2014/main" val="1578899244"/>
                    </a:ext>
                  </a:extLst>
                </a:gridCol>
                <a:gridCol w="246888">
                  <a:extLst>
                    <a:ext uri="{9D8B030D-6E8A-4147-A177-3AD203B41FA5}">
                      <a16:colId xmlns:a16="http://schemas.microsoft.com/office/drawing/2014/main" val="2622428379"/>
                    </a:ext>
                  </a:extLst>
                </a:gridCol>
                <a:gridCol w="246888">
                  <a:extLst>
                    <a:ext uri="{9D8B030D-6E8A-4147-A177-3AD203B41FA5}">
                      <a16:colId xmlns:a16="http://schemas.microsoft.com/office/drawing/2014/main" val="3805284394"/>
                    </a:ext>
                  </a:extLst>
                </a:gridCol>
                <a:gridCol w="246888">
                  <a:extLst>
                    <a:ext uri="{9D8B030D-6E8A-4147-A177-3AD203B41FA5}">
                      <a16:colId xmlns:a16="http://schemas.microsoft.com/office/drawing/2014/main" val="2419167552"/>
                    </a:ext>
                  </a:extLst>
                </a:gridCol>
                <a:gridCol w="246888">
                  <a:extLst>
                    <a:ext uri="{9D8B030D-6E8A-4147-A177-3AD203B41FA5}">
                      <a16:colId xmlns:a16="http://schemas.microsoft.com/office/drawing/2014/main" val="2389684746"/>
                    </a:ext>
                  </a:extLst>
                </a:gridCol>
                <a:gridCol w="246888">
                  <a:extLst>
                    <a:ext uri="{9D8B030D-6E8A-4147-A177-3AD203B41FA5}">
                      <a16:colId xmlns:a16="http://schemas.microsoft.com/office/drawing/2014/main" val="3407618433"/>
                    </a:ext>
                  </a:extLst>
                </a:gridCol>
                <a:gridCol w="246888">
                  <a:extLst>
                    <a:ext uri="{9D8B030D-6E8A-4147-A177-3AD203B41FA5}">
                      <a16:colId xmlns:a16="http://schemas.microsoft.com/office/drawing/2014/main" val="204154326"/>
                    </a:ext>
                  </a:extLst>
                </a:gridCol>
                <a:gridCol w="246888">
                  <a:extLst>
                    <a:ext uri="{9D8B030D-6E8A-4147-A177-3AD203B41FA5}">
                      <a16:colId xmlns:a16="http://schemas.microsoft.com/office/drawing/2014/main" val="1866062385"/>
                    </a:ext>
                  </a:extLst>
                </a:gridCol>
                <a:gridCol w="246888">
                  <a:extLst>
                    <a:ext uri="{9D8B030D-6E8A-4147-A177-3AD203B41FA5}">
                      <a16:colId xmlns:a16="http://schemas.microsoft.com/office/drawing/2014/main" val="4111476150"/>
                    </a:ext>
                  </a:extLst>
                </a:gridCol>
                <a:gridCol w="246888">
                  <a:extLst>
                    <a:ext uri="{9D8B030D-6E8A-4147-A177-3AD203B41FA5}">
                      <a16:colId xmlns:a16="http://schemas.microsoft.com/office/drawing/2014/main" val="3754986638"/>
                    </a:ext>
                  </a:extLst>
                </a:gridCol>
                <a:gridCol w="246888">
                  <a:extLst>
                    <a:ext uri="{9D8B030D-6E8A-4147-A177-3AD203B41FA5}">
                      <a16:colId xmlns:a16="http://schemas.microsoft.com/office/drawing/2014/main" val="1291229340"/>
                    </a:ext>
                  </a:extLst>
                </a:gridCol>
                <a:gridCol w="246888">
                  <a:extLst>
                    <a:ext uri="{9D8B030D-6E8A-4147-A177-3AD203B41FA5}">
                      <a16:colId xmlns:a16="http://schemas.microsoft.com/office/drawing/2014/main" val="2687647783"/>
                    </a:ext>
                  </a:extLst>
                </a:gridCol>
                <a:gridCol w="246888">
                  <a:extLst>
                    <a:ext uri="{9D8B030D-6E8A-4147-A177-3AD203B41FA5}">
                      <a16:colId xmlns:a16="http://schemas.microsoft.com/office/drawing/2014/main" val="1250109477"/>
                    </a:ext>
                  </a:extLst>
                </a:gridCol>
                <a:gridCol w="246888">
                  <a:extLst>
                    <a:ext uri="{9D8B030D-6E8A-4147-A177-3AD203B41FA5}">
                      <a16:colId xmlns:a16="http://schemas.microsoft.com/office/drawing/2014/main" val="3330577164"/>
                    </a:ext>
                  </a:extLst>
                </a:gridCol>
                <a:gridCol w="246888">
                  <a:extLst>
                    <a:ext uri="{9D8B030D-6E8A-4147-A177-3AD203B41FA5}">
                      <a16:colId xmlns:a16="http://schemas.microsoft.com/office/drawing/2014/main" val="448691791"/>
                    </a:ext>
                  </a:extLst>
                </a:gridCol>
                <a:gridCol w="246888">
                  <a:extLst>
                    <a:ext uri="{9D8B030D-6E8A-4147-A177-3AD203B41FA5}">
                      <a16:colId xmlns:a16="http://schemas.microsoft.com/office/drawing/2014/main" val="783802071"/>
                    </a:ext>
                  </a:extLst>
                </a:gridCol>
                <a:gridCol w="246888">
                  <a:extLst>
                    <a:ext uri="{9D8B030D-6E8A-4147-A177-3AD203B41FA5}">
                      <a16:colId xmlns:a16="http://schemas.microsoft.com/office/drawing/2014/main" val="2935594297"/>
                    </a:ext>
                  </a:extLst>
                </a:gridCol>
                <a:gridCol w="246888">
                  <a:extLst>
                    <a:ext uri="{9D8B030D-6E8A-4147-A177-3AD203B41FA5}">
                      <a16:colId xmlns:a16="http://schemas.microsoft.com/office/drawing/2014/main" val="3073684963"/>
                    </a:ext>
                  </a:extLst>
                </a:gridCol>
                <a:gridCol w="246888">
                  <a:extLst>
                    <a:ext uri="{9D8B030D-6E8A-4147-A177-3AD203B41FA5}">
                      <a16:colId xmlns:a16="http://schemas.microsoft.com/office/drawing/2014/main" val="81295812"/>
                    </a:ext>
                  </a:extLst>
                </a:gridCol>
                <a:gridCol w="246888">
                  <a:extLst>
                    <a:ext uri="{9D8B030D-6E8A-4147-A177-3AD203B41FA5}">
                      <a16:colId xmlns:a16="http://schemas.microsoft.com/office/drawing/2014/main" val="3018176910"/>
                    </a:ext>
                  </a:extLst>
                </a:gridCol>
                <a:gridCol w="246888">
                  <a:extLst>
                    <a:ext uri="{9D8B030D-6E8A-4147-A177-3AD203B41FA5}">
                      <a16:colId xmlns:a16="http://schemas.microsoft.com/office/drawing/2014/main" val="2873305091"/>
                    </a:ext>
                  </a:extLst>
                </a:gridCol>
                <a:gridCol w="246888">
                  <a:extLst>
                    <a:ext uri="{9D8B030D-6E8A-4147-A177-3AD203B41FA5}">
                      <a16:colId xmlns:a16="http://schemas.microsoft.com/office/drawing/2014/main" val="436680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7099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- 2018-03-30 13:04:05 </a:t>
                      </a:r>
                      <a:r>
                        <a:rPr kumimoji="0" lang="en-US" sz="1000" b="0" i="0" u="none" strike="noStrike" kern="1200" cap="none" spc="0" normalizeH="0" baseline="0" noProof="0">
                          <a:ln>
                            <a:noFill/>
                          </a:ln>
                          <a:solidFill>
                            <a:prstClr val="black"/>
                          </a:solidFill>
                          <a:effectLst/>
                          <a:uLnTx/>
                          <a:uFillTx/>
                          <a:latin typeface="+mn-lt"/>
                          <a:ea typeface="+mn-ea"/>
                          <a:cs typeface="+mn-cs"/>
                        </a:rPr>
                        <a:t> 
 Yüksek güç ve tork momenti ile performans ve kullanım kolaylığı yeniden tanımlandı. Bosch GWS 750 Taşlama Makinesi. #UstaEllerinSeçimi
Detaylar: bit.ly/GWS_750_Professional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19157436"/>
                  </a:ext>
                </a:extLst>
              </a:tr>
            </a:tbl>
          </a:graphicData>
        </a:graphic>
      </p:graphicFrame>
      <p:sp>
        <p:nvSpPr>
          <p:cNvPr id="4" name="Text Placeholder 3">
            <a:extLst>
              <a:ext uri="{FF2B5EF4-FFF2-40B4-BE49-F238E27FC236}">
                <a16:creationId xmlns:a16="http://schemas.microsoft.com/office/drawing/2014/main" id="{CB86D894-4B90-41AA-9CC1-5A7FF2730A2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45570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4E0DB-6502-4D1B-AA25-B2E5BD464F37}"/>
              </a:ext>
            </a:extLst>
          </p:cNvPr>
          <p:cNvSpPr>
            <a:spLocks noGrp="1"/>
          </p:cNvSpPr>
          <p:nvPr>
            <p:ph type="title"/>
          </p:nvPr>
        </p:nvSpPr>
        <p:spPr/>
        <p:txBody>
          <a:bodyPr/>
          <a:lstStyle/>
          <a:p>
            <a:r>
              <a:rPr lang="en-US"/>
              <a:t>Facebook Own Posts Table | All PT Channels - 7 of 26</a:t>
            </a:r>
          </a:p>
        </p:txBody>
      </p:sp>
      <p:graphicFrame>
        <p:nvGraphicFramePr>
          <p:cNvPr id="5" name="Table Placeholder 4">
            <a:extLst>
              <a:ext uri="{FF2B5EF4-FFF2-40B4-BE49-F238E27FC236}">
                <a16:creationId xmlns:a16="http://schemas.microsoft.com/office/drawing/2014/main" id="{A43BFAC1-E37C-469C-B809-B42EDD20288B}"/>
              </a:ext>
            </a:extLst>
          </p:cNvPr>
          <p:cNvGraphicFramePr>
            <a:graphicFrameLocks noGrp="1"/>
          </p:cNvGraphicFramePr>
          <p:nvPr>
            <p:ph type="tbl" sz="quarter" idx="13"/>
            <p:extLst>
              <p:ext uri="{D42A27DB-BD31-4B8C-83A1-F6EECF244321}">
                <p14:modId xmlns:p14="http://schemas.microsoft.com/office/powerpoint/2010/main" val="360702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1335559"/>
                    </a:ext>
                  </a:extLst>
                </a:gridCol>
                <a:gridCol w="246888">
                  <a:extLst>
                    <a:ext uri="{9D8B030D-6E8A-4147-A177-3AD203B41FA5}">
                      <a16:colId xmlns:a16="http://schemas.microsoft.com/office/drawing/2014/main" val="738931830"/>
                    </a:ext>
                  </a:extLst>
                </a:gridCol>
                <a:gridCol w="246888">
                  <a:extLst>
                    <a:ext uri="{9D8B030D-6E8A-4147-A177-3AD203B41FA5}">
                      <a16:colId xmlns:a16="http://schemas.microsoft.com/office/drawing/2014/main" val="1409759230"/>
                    </a:ext>
                  </a:extLst>
                </a:gridCol>
                <a:gridCol w="246888">
                  <a:extLst>
                    <a:ext uri="{9D8B030D-6E8A-4147-A177-3AD203B41FA5}">
                      <a16:colId xmlns:a16="http://schemas.microsoft.com/office/drawing/2014/main" val="2780447494"/>
                    </a:ext>
                  </a:extLst>
                </a:gridCol>
                <a:gridCol w="246888">
                  <a:extLst>
                    <a:ext uri="{9D8B030D-6E8A-4147-A177-3AD203B41FA5}">
                      <a16:colId xmlns:a16="http://schemas.microsoft.com/office/drawing/2014/main" val="2483414540"/>
                    </a:ext>
                  </a:extLst>
                </a:gridCol>
                <a:gridCol w="246888">
                  <a:extLst>
                    <a:ext uri="{9D8B030D-6E8A-4147-A177-3AD203B41FA5}">
                      <a16:colId xmlns:a16="http://schemas.microsoft.com/office/drawing/2014/main" val="487293560"/>
                    </a:ext>
                  </a:extLst>
                </a:gridCol>
                <a:gridCol w="246888">
                  <a:extLst>
                    <a:ext uri="{9D8B030D-6E8A-4147-A177-3AD203B41FA5}">
                      <a16:colId xmlns:a16="http://schemas.microsoft.com/office/drawing/2014/main" val="533088218"/>
                    </a:ext>
                  </a:extLst>
                </a:gridCol>
                <a:gridCol w="246888">
                  <a:extLst>
                    <a:ext uri="{9D8B030D-6E8A-4147-A177-3AD203B41FA5}">
                      <a16:colId xmlns:a16="http://schemas.microsoft.com/office/drawing/2014/main" val="1358903146"/>
                    </a:ext>
                  </a:extLst>
                </a:gridCol>
                <a:gridCol w="246888">
                  <a:extLst>
                    <a:ext uri="{9D8B030D-6E8A-4147-A177-3AD203B41FA5}">
                      <a16:colId xmlns:a16="http://schemas.microsoft.com/office/drawing/2014/main" val="1468470885"/>
                    </a:ext>
                  </a:extLst>
                </a:gridCol>
                <a:gridCol w="246888">
                  <a:extLst>
                    <a:ext uri="{9D8B030D-6E8A-4147-A177-3AD203B41FA5}">
                      <a16:colId xmlns:a16="http://schemas.microsoft.com/office/drawing/2014/main" val="2531536191"/>
                    </a:ext>
                  </a:extLst>
                </a:gridCol>
                <a:gridCol w="246888">
                  <a:extLst>
                    <a:ext uri="{9D8B030D-6E8A-4147-A177-3AD203B41FA5}">
                      <a16:colId xmlns:a16="http://schemas.microsoft.com/office/drawing/2014/main" val="1407101076"/>
                    </a:ext>
                  </a:extLst>
                </a:gridCol>
                <a:gridCol w="246888">
                  <a:extLst>
                    <a:ext uri="{9D8B030D-6E8A-4147-A177-3AD203B41FA5}">
                      <a16:colId xmlns:a16="http://schemas.microsoft.com/office/drawing/2014/main" val="3511924463"/>
                    </a:ext>
                  </a:extLst>
                </a:gridCol>
                <a:gridCol w="246888">
                  <a:extLst>
                    <a:ext uri="{9D8B030D-6E8A-4147-A177-3AD203B41FA5}">
                      <a16:colId xmlns:a16="http://schemas.microsoft.com/office/drawing/2014/main" val="3905149643"/>
                    </a:ext>
                  </a:extLst>
                </a:gridCol>
                <a:gridCol w="246888">
                  <a:extLst>
                    <a:ext uri="{9D8B030D-6E8A-4147-A177-3AD203B41FA5}">
                      <a16:colId xmlns:a16="http://schemas.microsoft.com/office/drawing/2014/main" val="930706"/>
                    </a:ext>
                  </a:extLst>
                </a:gridCol>
                <a:gridCol w="246888">
                  <a:extLst>
                    <a:ext uri="{9D8B030D-6E8A-4147-A177-3AD203B41FA5}">
                      <a16:colId xmlns:a16="http://schemas.microsoft.com/office/drawing/2014/main" val="332136505"/>
                    </a:ext>
                  </a:extLst>
                </a:gridCol>
                <a:gridCol w="246888">
                  <a:extLst>
                    <a:ext uri="{9D8B030D-6E8A-4147-A177-3AD203B41FA5}">
                      <a16:colId xmlns:a16="http://schemas.microsoft.com/office/drawing/2014/main" val="736123218"/>
                    </a:ext>
                  </a:extLst>
                </a:gridCol>
                <a:gridCol w="246888">
                  <a:extLst>
                    <a:ext uri="{9D8B030D-6E8A-4147-A177-3AD203B41FA5}">
                      <a16:colId xmlns:a16="http://schemas.microsoft.com/office/drawing/2014/main" val="2862748882"/>
                    </a:ext>
                  </a:extLst>
                </a:gridCol>
                <a:gridCol w="246888">
                  <a:extLst>
                    <a:ext uri="{9D8B030D-6E8A-4147-A177-3AD203B41FA5}">
                      <a16:colId xmlns:a16="http://schemas.microsoft.com/office/drawing/2014/main" val="440163565"/>
                    </a:ext>
                  </a:extLst>
                </a:gridCol>
                <a:gridCol w="246888">
                  <a:extLst>
                    <a:ext uri="{9D8B030D-6E8A-4147-A177-3AD203B41FA5}">
                      <a16:colId xmlns:a16="http://schemas.microsoft.com/office/drawing/2014/main" val="4008587523"/>
                    </a:ext>
                  </a:extLst>
                </a:gridCol>
                <a:gridCol w="246888">
                  <a:extLst>
                    <a:ext uri="{9D8B030D-6E8A-4147-A177-3AD203B41FA5}">
                      <a16:colId xmlns:a16="http://schemas.microsoft.com/office/drawing/2014/main" val="2644778273"/>
                    </a:ext>
                  </a:extLst>
                </a:gridCol>
                <a:gridCol w="246888">
                  <a:extLst>
                    <a:ext uri="{9D8B030D-6E8A-4147-A177-3AD203B41FA5}">
                      <a16:colId xmlns:a16="http://schemas.microsoft.com/office/drawing/2014/main" val="2731966244"/>
                    </a:ext>
                  </a:extLst>
                </a:gridCol>
                <a:gridCol w="246888">
                  <a:extLst>
                    <a:ext uri="{9D8B030D-6E8A-4147-A177-3AD203B41FA5}">
                      <a16:colId xmlns:a16="http://schemas.microsoft.com/office/drawing/2014/main" val="298953715"/>
                    </a:ext>
                  </a:extLst>
                </a:gridCol>
                <a:gridCol w="246888">
                  <a:extLst>
                    <a:ext uri="{9D8B030D-6E8A-4147-A177-3AD203B41FA5}">
                      <a16:colId xmlns:a16="http://schemas.microsoft.com/office/drawing/2014/main" val="3754409988"/>
                    </a:ext>
                  </a:extLst>
                </a:gridCol>
                <a:gridCol w="246888">
                  <a:extLst>
                    <a:ext uri="{9D8B030D-6E8A-4147-A177-3AD203B41FA5}">
                      <a16:colId xmlns:a16="http://schemas.microsoft.com/office/drawing/2014/main" val="641031019"/>
                    </a:ext>
                  </a:extLst>
                </a:gridCol>
                <a:gridCol w="246888">
                  <a:extLst>
                    <a:ext uri="{9D8B030D-6E8A-4147-A177-3AD203B41FA5}">
                      <a16:colId xmlns:a16="http://schemas.microsoft.com/office/drawing/2014/main" val="1990096601"/>
                    </a:ext>
                  </a:extLst>
                </a:gridCol>
                <a:gridCol w="246888">
                  <a:extLst>
                    <a:ext uri="{9D8B030D-6E8A-4147-A177-3AD203B41FA5}">
                      <a16:colId xmlns:a16="http://schemas.microsoft.com/office/drawing/2014/main" val="1775783169"/>
                    </a:ext>
                  </a:extLst>
                </a:gridCol>
                <a:gridCol w="246888">
                  <a:extLst>
                    <a:ext uri="{9D8B030D-6E8A-4147-A177-3AD203B41FA5}">
                      <a16:colId xmlns:a16="http://schemas.microsoft.com/office/drawing/2014/main" val="3956787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7265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- 2018-03-29 21:30:00 </a:t>
                      </a:r>
                      <a:r>
                        <a:rPr kumimoji="0" lang="es-ES" sz="1000" b="0" i="0" u="none" strike="noStrike" kern="1200" cap="none" spc="0" normalizeH="0" baseline="0" noProof="0">
                          <a:ln>
                            <a:noFill/>
                          </a:ln>
                          <a:solidFill>
                            <a:prstClr val="black"/>
                          </a:solidFill>
                          <a:effectLst/>
                          <a:uLnTx/>
                          <a:uFillTx/>
                          <a:latin typeface="+mn-lt"/>
                          <a:ea typeface="+mn-ea"/>
                          <a:cs typeface="+mn-cs"/>
                        </a:rPr>
                        <a:t> 
 ¿Cómo van tus proyectos? Un #MaestroBosch siempre tiene un trabajo entre manos. ¡Muéstranos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61722877"/>
                  </a:ext>
                </a:extLst>
              </a:tr>
            </a:tbl>
          </a:graphicData>
        </a:graphic>
      </p:graphicFrame>
      <p:sp>
        <p:nvSpPr>
          <p:cNvPr id="4" name="Text Placeholder 3">
            <a:extLst>
              <a:ext uri="{FF2B5EF4-FFF2-40B4-BE49-F238E27FC236}">
                <a16:creationId xmlns:a16="http://schemas.microsoft.com/office/drawing/2014/main" id="{815DC8AA-9E3E-43D7-B359-04C8548A961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61605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4C535-CD7E-4632-B762-2460ED5952FD}"/>
              </a:ext>
            </a:extLst>
          </p:cNvPr>
          <p:cNvSpPr>
            <a:spLocks noGrp="1"/>
          </p:cNvSpPr>
          <p:nvPr>
            <p:ph type="title"/>
          </p:nvPr>
        </p:nvSpPr>
        <p:spPr/>
        <p:txBody>
          <a:bodyPr/>
          <a:lstStyle/>
          <a:p>
            <a:r>
              <a:rPr lang="en-US"/>
              <a:t>Facebook Own Posts Table | All PT Channels - 8 of 26</a:t>
            </a:r>
          </a:p>
        </p:txBody>
      </p:sp>
      <p:graphicFrame>
        <p:nvGraphicFramePr>
          <p:cNvPr id="5" name="Table Placeholder 4">
            <a:extLst>
              <a:ext uri="{FF2B5EF4-FFF2-40B4-BE49-F238E27FC236}">
                <a16:creationId xmlns:a16="http://schemas.microsoft.com/office/drawing/2014/main" id="{81BE9F97-8F9F-47FD-A718-F572C23D5FE4}"/>
              </a:ext>
            </a:extLst>
          </p:cNvPr>
          <p:cNvGraphicFramePr>
            <a:graphicFrameLocks noGrp="1"/>
          </p:cNvGraphicFramePr>
          <p:nvPr>
            <p:ph type="tbl" sz="quarter" idx="13"/>
            <p:extLst>
              <p:ext uri="{D42A27DB-BD31-4B8C-83A1-F6EECF244321}">
                <p14:modId xmlns:p14="http://schemas.microsoft.com/office/powerpoint/2010/main" val="251408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6828490"/>
                    </a:ext>
                  </a:extLst>
                </a:gridCol>
                <a:gridCol w="246888">
                  <a:extLst>
                    <a:ext uri="{9D8B030D-6E8A-4147-A177-3AD203B41FA5}">
                      <a16:colId xmlns:a16="http://schemas.microsoft.com/office/drawing/2014/main" val="2286887856"/>
                    </a:ext>
                  </a:extLst>
                </a:gridCol>
                <a:gridCol w="246888">
                  <a:extLst>
                    <a:ext uri="{9D8B030D-6E8A-4147-A177-3AD203B41FA5}">
                      <a16:colId xmlns:a16="http://schemas.microsoft.com/office/drawing/2014/main" val="1095392046"/>
                    </a:ext>
                  </a:extLst>
                </a:gridCol>
                <a:gridCol w="246888">
                  <a:extLst>
                    <a:ext uri="{9D8B030D-6E8A-4147-A177-3AD203B41FA5}">
                      <a16:colId xmlns:a16="http://schemas.microsoft.com/office/drawing/2014/main" val="27649860"/>
                    </a:ext>
                  </a:extLst>
                </a:gridCol>
                <a:gridCol w="246888">
                  <a:extLst>
                    <a:ext uri="{9D8B030D-6E8A-4147-A177-3AD203B41FA5}">
                      <a16:colId xmlns:a16="http://schemas.microsoft.com/office/drawing/2014/main" val="1816004944"/>
                    </a:ext>
                  </a:extLst>
                </a:gridCol>
                <a:gridCol w="246888">
                  <a:extLst>
                    <a:ext uri="{9D8B030D-6E8A-4147-A177-3AD203B41FA5}">
                      <a16:colId xmlns:a16="http://schemas.microsoft.com/office/drawing/2014/main" val="1846970137"/>
                    </a:ext>
                  </a:extLst>
                </a:gridCol>
                <a:gridCol w="246888">
                  <a:extLst>
                    <a:ext uri="{9D8B030D-6E8A-4147-A177-3AD203B41FA5}">
                      <a16:colId xmlns:a16="http://schemas.microsoft.com/office/drawing/2014/main" val="3982252814"/>
                    </a:ext>
                  </a:extLst>
                </a:gridCol>
                <a:gridCol w="246888">
                  <a:extLst>
                    <a:ext uri="{9D8B030D-6E8A-4147-A177-3AD203B41FA5}">
                      <a16:colId xmlns:a16="http://schemas.microsoft.com/office/drawing/2014/main" val="1080836614"/>
                    </a:ext>
                  </a:extLst>
                </a:gridCol>
                <a:gridCol w="246888">
                  <a:extLst>
                    <a:ext uri="{9D8B030D-6E8A-4147-A177-3AD203B41FA5}">
                      <a16:colId xmlns:a16="http://schemas.microsoft.com/office/drawing/2014/main" val="1880234546"/>
                    </a:ext>
                  </a:extLst>
                </a:gridCol>
                <a:gridCol w="246888">
                  <a:extLst>
                    <a:ext uri="{9D8B030D-6E8A-4147-A177-3AD203B41FA5}">
                      <a16:colId xmlns:a16="http://schemas.microsoft.com/office/drawing/2014/main" val="2678669440"/>
                    </a:ext>
                  </a:extLst>
                </a:gridCol>
                <a:gridCol w="246888">
                  <a:extLst>
                    <a:ext uri="{9D8B030D-6E8A-4147-A177-3AD203B41FA5}">
                      <a16:colId xmlns:a16="http://schemas.microsoft.com/office/drawing/2014/main" val="1195377178"/>
                    </a:ext>
                  </a:extLst>
                </a:gridCol>
                <a:gridCol w="246888">
                  <a:extLst>
                    <a:ext uri="{9D8B030D-6E8A-4147-A177-3AD203B41FA5}">
                      <a16:colId xmlns:a16="http://schemas.microsoft.com/office/drawing/2014/main" val="2114778206"/>
                    </a:ext>
                  </a:extLst>
                </a:gridCol>
                <a:gridCol w="246888">
                  <a:extLst>
                    <a:ext uri="{9D8B030D-6E8A-4147-A177-3AD203B41FA5}">
                      <a16:colId xmlns:a16="http://schemas.microsoft.com/office/drawing/2014/main" val="3384615747"/>
                    </a:ext>
                  </a:extLst>
                </a:gridCol>
                <a:gridCol w="246888">
                  <a:extLst>
                    <a:ext uri="{9D8B030D-6E8A-4147-A177-3AD203B41FA5}">
                      <a16:colId xmlns:a16="http://schemas.microsoft.com/office/drawing/2014/main" val="2180355259"/>
                    </a:ext>
                  </a:extLst>
                </a:gridCol>
                <a:gridCol w="246888">
                  <a:extLst>
                    <a:ext uri="{9D8B030D-6E8A-4147-A177-3AD203B41FA5}">
                      <a16:colId xmlns:a16="http://schemas.microsoft.com/office/drawing/2014/main" val="2208228508"/>
                    </a:ext>
                  </a:extLst>
                </a:gridCol>
                <a:gridCol w="246888">
                  <a:extLst>
                    <a:ext uri="{9D8B030D-6E8A-4147-A177-3AD203B41FA5}">
                      <a16:colId xmlns:a16="http://schemas.microsoft.com/office/drawing/2014/main" val="1073599581"/>
                    </a:ext>
                  </a:extLst>
                </a:gridCol>
                <a:gridCol w="246888">
                  <a:extLst>
                    <a:ext uri="{9D8B030D-6E8A-4147-A177-3AD203B41FA5}">
                      <a16:colId xmlns:a16="http://schemas.microsoft.com/office/drawing/2014/main" val="4238643054"/>
                    </a:ext>
                  </a:extLst>
                </a:gridCol>
                <a:gridCol w="246888">
                  <a:extLst>
                    <a:ext uri="{9D8B030D-6E8A-4147-A177-3AD203B41FA5}">
                      <a16:colId xmlns:a16="http://schemas.microsoft.com/office/drawing/2014/main" val="2372695279"/>
                    </a:ext>
                  </a:extLst>
                </a:gridCol>
                <a:gridCol w="246888">
                  <a:extLst>
                    <a:ext uri="{9D8B030D-6E8A-4147-A177-3AD203B41FA5}">
                      <a16:colId xmlns:a16="http://schemas.microsoft.com/office/drawing/2014/main" val="537121753"/>
                    </a:ext>
                  </a:extLst>
                </a:gridCol>
                <a:gridCol w="246888">
                  <a:extLst>
                    <a:ext uri="{9D8B030D-6E8A-4147-A177-3AD203B41FA5}">
                      <a16:colId xmlns:a16="http://schemas.microsoft.com/office/drawing/2014/main" val="3241024009"/>
                    </a:ext>
                  </a:extLst>
                </a:gridCol>
                <a:gridCol w="246888">
                  <a:extLst>
                    <a:ext uri="{9D8B030D-6E8A-4147-A177-3AD203B41FA5}">
                      <a16:colId xmlns:a16="http://schemas.microsoft.com/office/drawing/2014/main" val="1940870867"/>
                    </a:ext>
                  </a:extLst>
                </a:gridCol>
                <a:gridCol w="246888">
                  <a:extLst>
                    <a:ext uri="{9D8B030D-6E8A-4147-A177-3AD203B41FA5}">
                      <a16:colId xmlns:a16="http://schemas.microsoft.com/office/drawing/2014/main" val="2913567908"/>
                    </a:ext>
                  </a:extLst>
                </a:gridCol>
                <a:gridCol w="246888">
                  <a:extLst>
                    <a:ext uri="{9D8B030D-6E8A-4147-A177-3AD203B41FA5}">
                      <a16:colId xmlns:a16="http://schemas.microsoft.com/office/drawing/2014/main" val="3810884375"/>
                    </a:ext>
                  </a:extLst>
                </a:gridCol>
                <a:gridCol w="246888">
                  <a:extLst>
                    <a:ext uri="{9D8B030D-6E8A-4147-A177-3AD203B41FA5}">
                      <a16:colId xmlns:a16="http://schemas.microsoft.com/office/drawing/2014/main" val="3314622531"/>
                    </a:ext>
                  </a:extLst>
                </a:gridCol>
                <a:gridCol w="246888">
                  <a:extLst>
                    <a:ext uri="{9D8B030D-6E8A-4147-A177-3AD203B41FA5}">
                      <a16:colId xmlns:a16="http://schemas.microsoft.com/office/drawing/2014/main" val="126786113"/>
                    </a:ext>
                  </a:extLst>
                </a:gridCol>
                <a:gridCol w="246888">
                  <a:extLst>
                    <a:ext uri="{9D8B030D-6E8A-4147-A177-3AD203B41FA5}">
                      <a16:colId xmlns:a16="http://schemas.microsoft.com/office/drawing/2014/main" val="3488983591"/>
                    </a:ext>
                  </a:extLst>
                </a:gridCol>
                <a:gridCol w="246888">
                  <a:extLst>
                    <a:ext uri="{9D8B030D-6E8A-4147-A177-3AD203B41FA5}">
                      <a16:colId xmlns:a16="http://schemas.microsoft.com/office/drawing/2014/main" val="29232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0594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- 2018-03-29 19:00:48 </a:t>
                      </a:r>
                      <a:r>
                        <a:rPr kumimoji="0" lang="es-ES" sz="1000" b="0" i="0" u="none" strike="noStrike" kern="1200" cap="none" spc="0" normalizeH="0" baseline="0" noProof="0">
                          <a:ln>
                            <a:noFill/>
                          </a:ln>
                          <a:solidFill>
                            <a:prstClr val="black"/>
                          </a:solidFill>
                          <a:effectLst/>
                          <a:uLnTx/>
                          <a:uFillTx/>
                          <a:latin typeface="+mn-lt"/>
                          <a:ea typeface="+mn-ea"/>
                          <a:cs typeface="+mn-cs"/>
                        </a:rPr>
                        <a:t> 
 El GCL 2-15 G te ofrece resultados exactos y una visibilidad increíble, gracias a su gran precisión y líneas láser verde. Incluye punto de plomada permitiendo realizar todas las aplicaciones comunes de nivelado con una sola herramienta! Compralo ahora acá: https://goo.gl/pSV5tS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70615814"/>
                  </a:ext>
                </a:extLst>
              </a:tr>
            </a:tbl>
          </a:graphicData>
        </a:graphic>
      </p:graphicFrame>
      <p:sp>
        <p:nvSpPr>
          <p:cNvPr id="4" name="Text Placeholder 3">
            <a:extLst>
              <a:ext uri="{FF2B5EF4-FFF2-40B4-BE49-F238E27FC236}">
                <a16:creationId xmlns:a16="http://schemas.microsoft.com/office/drawing/2014/main" id="{8D92C4F9-4EBA-4C3A-BC4D-D52B001F77F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18330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86A2-F15F-4C08-B6E3-6D6D61BCAE82}"/>
              </a:ext>
            </a:extLst>
          </p:cNvPr>
          <p:cNvSpPr>
            <a:spLocks noGrp="1"/>
          </p:cNvSpPr>
          <p:nvPr>
            <p:ph type="title"/>
          </p:nvPr>
        </p:nvSpPr>
        <p:spPr/>
        <p:txBody>
          <a:bodyPr/>
          <a:lstStyle/>
          <a:p>
            <a:r>
              <a:rPr lang="en-US"/>
              <a:t>Facebook Own Posts Table | All PT Channels - 9 of 26</a:t>
            </a:r>
          </a:p>
        </p:txBody>
      </p:sp>
      <p:graphicFrame>
        <p:nvGraphicFramePr>
          <p:cNvPr id="5" name="Table Placeholder 4">
            <a:extLst>
              <a:ext uri="{FF2B5EF4-FFF2-40B4-BE49-F238E27FC236}">
                <a16:creationId xmlns:a16="http://schemas.microsoft.com/office/drawing/2014/main" id="{EAFAE7B5-F93F-41E4-A089-7510465F2B2B}"/>
              </a:ext>
            </a:extLst>
          </p:cNvPr>
          <p:cNvGraphicFramePr>
            <a:graphicFrameLocks noGrp="1"/>
          </p:cNvGraphicFramePr>
          <p:nvPr>
            <p:ph type="tbl" sz="quarter" idx="13"/>
            <p:extLst>
              <p:ext uri="{D42A27DB-BD31-4B8C-83A1-F6EECF244321}">
                <p14:modId xmlns:p14="http://schemas.microsoft.com/office/powerpoint/2010/main" val="2095175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8649615"/>
                    </a:ext>
                  </a:extLst>
                </a:gridCol>
                <a:gridCol w="246888">
                  <a:extLst>
                    <a:ext uri="{9D8B030D-6E8A-4147-A177-3AD203B41FA5}">
                      <a16:colId xmlns:a16="http://schemas.microsoft.com/office/drawing/2014/main" val="1938555775"/>
                    </a:ext>
                  </a:extLst>
                </a:gridCol>
                <a:gridCol w="246888">
                  <a:extLst>
                    <a:ext uri="{9D8B030D-6E8A-4147-A177-3AD203B41FA5}">
                      <a16:colId xmlns:a16="http://schemas.microsoft.com/office/drawing/2014/main" val="2598497858"/>
                    </a:ext>
                  </a:extLst>
                </a:gridCol>
                <a:gridCol w="246888">
                  <a:extLst>
                    <a:ext uri="{9D8B030D-6E8A-4147-A177-3AD203B41FA5}">
                      <a16:colId xmlns:a16="http://schemas.microsoft.com/office/drawing/2014/main" val="31727101"/>
                    </a:ext>
                  </a:extLst>
                </a:gridCol>
                <a:gridCol w="246888">
                  <a:extLst>
                    <a:ext uri="{9D8B030D-6E8A-4147-A177-3AD203B41FA5}">
                      <a16:colId xmlns:a16="http://schemas.microsoft.com/office/drawing/2014/main" val="1199919677"/>
                    </a:ext>
                  </a:extLst>
                </a:gridCol>
                <a:gridCol w="246888">
                  <a:extLst>
                    <a:ext uri="{9D8B030D-6E8A-4147-A177-3AD203B41FA5}">
                      <a16:colId xmlns:a16="http://schemas.microsoft.com/office/drawing/2014/main" val="1284094183"/>
                    </a:ext>
                  </a:extLst>
                </a:gridCol>
                <a:gridCol w="246888">
                  <a:extLst>
                    <a:ext uri="{9D8B030D-6E8A-4147-A177-3AD203B41FA5}">
                      <a16:colId xmlns:a16="http://schemas.microsoft.com/office/drawing/2014/main" val="4180018842"/>
                    </a:ext>
                  </a:extLst>
                </a:gridCol>
                <a:gridCol w="246888">
                  <a:extLst>
                    <a:ext uri="{9D8B030D-6E8A-4147-A177-3AD203B41FA5}">
                      <a16:colId xmlns:a16="http://schemas.microsoft.com/office/drawing/2014/main" val="3931409543"/>
                    </a:ext>
                  </a:extLst>
                </a:gridCol>
                <a:gridCol w="246888">
                  <a:extLst>
                    <a:ext uri="{9D8B030D-6E8A-4147-A177-3AD203B41FA5}">
                      <a16:colId xmlns:a16="http://schemas.microsoft.com/office/drawing/2014/main" val="882994845"/>
                    </a:ext>
                  </a:extLst>
                </a:gridCol>
                <a:gridCol w="246888">
                  <a:extLst>
                    <a:ext uri="{9D8B030D-6E8A-4147-A177-3AD203B41FA5}">
                      <a16:colId xmlns:a16="http://schemas.microsoft.com/office/drawing/2014/main" val="603697577"/>
                    </a:ext>
                  </a:extLst>
                </a:gridCol>
                <a:gridCol w="246888">
                  <a:extLst>
                    <a:ext uri="{9D8B030D-6E8A-4147-A177-3AD203B41FA5}">
                      <a16:colId xmlns:a16="http://schemas.microsoft.com/office/drawing/2014/main" val="315176179"/>
                    </a:ext>
                  </a:extLst>
                </a:gridCol>
                <a:gridCol w="246888">
                  <a:extLst>
                    <a:ext uri="{9D8B030D-6E8A-4147-A177-3AD203B41FA5}">
                      <a16:colId xmlns:a16="http://schemas.microsoft.com/office/drawing/2014/main" val="2081666502"/>
                    </a:ext>
                  </a:extLst>
                </a:gridCol>
                <a:gridCol w="246888">
                  <a:extLst>
                    <a:ext uri="{9D8B030D-6E8A-4147-A177-3AD203B41FA5}">
                      <a16:colId xmlns:a16="http://schemas.microsoft.com/office/drawing/2014/main" val="2700109555"/>
                    </a:ext>
                  </a:extLst>
                </a:gridCol>
                <a:gridCol w="246888">
                  <a:extLst>
                    <a:ext uri="{9D8B030D-6E8A-4147-A177-3AD203B41FA5}">
                      <a16:colId xmlns:a16="http://schemas.microsoft.com/office/drawing/2014/main" val="3190053962"/>
                    </a:ext>
                  </a:extLst>
                </a:gridCol>
                <a:gridCol w="246888">
                  <a:extLst>
                    <a:ext uri="{9D8B030D-6E8A-4147-A177-3AD203B41FA5}">
                      <a16:colId xmlns:a16="http://schemas.microsoft.com/office/drawing/2014/main" val="1161504616"/>
                    </a:ext>
                  </a:extLst>
                </a:gridCol>
                <a:gridCol w="246888">
                  <a:extLst>
                    <a:ext uri="{9D8B030D-6E8A-4147-A177-3AD203B41FA5}">
                      <a16:colId xmlns:a16="http://schemas.microsoft.com/office/drawing/2014/main" val="4023012657"/>
                    </a:ext>
                  </a:extLst>
                </a:gridCol>
                <a:gridCol w="246888">
                  <a:extLst>
                    <a:ext uri="{9D8B030D-6E8A-4147-A177-3AD203B41FA5}">
                      <a16:colId xmlns:a16="http://schemas.microsoft.com/office/drawing/2014/main" val="3856430899"/>
                    </a:ext>
                  </a:extLst>
                </a:gridCol>
                <a:gridCol w="246888">
                  <a:extLst>
                    <a:ext uri="{9D8B030D-6E8A-4147-A177-3AD203B41FA5}">
                      <a16:colId xmlns:a16="http://schemas.microsoft.com/office/drawing/2014/main" val="4031793665"/>
                    </a:ext>
                  </a:extLst>
                </a:gridCol>
                <a:gridCol w="246888">
                  <a:extLst>
                    <a:ext uri="{9D8B030D-6E8A-4147-A177-3AD203B41FA5}">
                      <a16:colId xmlns:a16="http://schemas.microsoft.com/office/drawing/2014/main" val="4185332519"/>
                    </a:ext>
                  </a:extLst>
                </a:gridCol>
                <a:gridCol w="246888">
                  <a:extLst>
                    <a:ext uri="{9D8B030D-6E8A-4147-A177-3AD203B41FA5}">
                      <a16:colId xmlns:a16="http://schemas.microsoft.com/office/drawing/2014/main" val="1418745837"/>
                    </a:ext>
                  </a:extLst>
                </a:gridCol>
                <a:gridCol w="246888">
                  <a:extLst>
                    <a:ext uri="{9D8B030D-6E8A-4147-A177-3AD203B41FA5}">
                      <a16:colId xmlns:a16="http://schemas.microsoft.com/office/drawing/2014/main" val="273618204"/>
                    </a:ext>
                  </a:extLst>
                </a:gridCol>
                <a:gridCol w="246888">
                  <a:extLst>
                    <a:ext uri="{9D8B030D-6E8A-4147-A177-3AD203B41FA5}">
                      <a16:colId xmlns:a16="http://schemas.microsoft.com/office/drawing/2014/main" val="171451692"/>
                    </a:ext>
                  </a:extLst>
                </a:gridCol>
                <a:gridCol w="246888">
                  <a:extLst>
                    <a:ext uri="{9D8B030D-6E8A-4147-A177-3AD203B41FA5}">
                      <a16:colId xmlns:a16="http://schemas.microsoft.com/office/drawing/2014/main" val="2019275428"/>
                    </a:ext>
                  </a:extLst>
                </a:gridCol>
                <a:gridCol w="246888">
                  <a:extLst>
                    <a:ext uri="{9D8B030D-6E8A-4147-A177-3AD203B41FA5}">
                      <a16:colId xmlns:a16="http://schemas.microsoft.com/office/drawing/2014/main" val="3272788561"/>
                    </a:ext>
                  </a:extLst>
                </a:gridCol>
                <a:gridCol w="246888">
                  <a:extLst>
                    <a:ext uri="{9D8B030D-6E8A-4147-A177-3AD203B41FA5}">
                      <a16:colId xmlns:a16="http://schemas.microsoft.com/office/drawing/2014/main" val="2826007696"/>
                    </a:ext>
                  </a:extLst>
                </a:gridCol>
                <a:gridCol w="246888">
                  <a:extLst>
                    <a:ext uri="{9D8B030D-6E8A-4147-A177-3AD203B41FA5}">
                      <a16:colId xmlns:a16="http://schemas.microsoft.com/office/drawing/2014/main" val="381420633"/>
                    </a:ext>
                  </a:extLst>
                </a:gridCol>
                <a:gridCol w="246888">
                  <a:extLst>
                    <a:ext uri="{9D8B030D-6E8A-4147-A177-3AD203B41FA5}">
                      <a16:colId xmlns:a16="http://schemas.microsoft.com/office/drawing/2014/main" val="243051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9606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- 2018-03-29 11:00:00 </a:t>
                      </a:r>
                      <a:r>
                        <a:rPr kumimoji="0" lang="fr-FR" sz="1000" b="0" i="0" u="none" strike="noStrike" kern="1200" cap="none" spc="0" normalizeH="0" baseline="0" noProof="0">
                          <a:ln>
                            <a:noFill/>
                          </a:ln>
                          <a:solidFill>
                            <a:prstClr val="black"/>
                          </a:solidFill>
                          <a:effectLst/>
                          <a:uLnTx/>
                          <a:uFillTx/>
                          <a:latin typeface="+mn-lt"/>
                          <a:ea typeface="+mn-ea"/>
                          <a:cs typeface="+mn-cs"/>
                        </a:rPr>
                        <a:t> 
 Les étagères classiques peuvent parfois manquer d'originalité. Découvrez sur notre magazine en ligne All About DIY 3 idées pour installer des étagères originales : http://bit.ly/Etageres_Originales
On se ferait bien un petit #shelfie ?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66603905"/>
                  </a:ext>
                </a:extLst>
              </a:tr>
            </a:tbl>
          </a:graphicData>
        </a:graphic>
      </p:graphicFrame>
      <p:sp>
        <p:nvSpPr>
          <p:cNvPr id="4" name="Text Placeholder 3">
            <a:extLst>
              <a:ext uri="{FF2B5EF4-FFF2-40B4-BE49-F238E27FC236}">
                <a16:creationId xmlns:a16="http://schemas.microsoft.com/office/drawing/2014/main" id="{8FE8F195-0A5C-4D0B-9C9A-AF5D12FCC1C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46122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9BACE-DD89-4DB8-AB73-7F38E01AA35A}"/>
              </a:ext>
            </a:extLst>
          </p:cNvPr>
          <p:cNvSpPr>
            <a:spLocks noGrp="1"/>
          </p:cNvSpPr>
          <p:nvPr>
            <p:ph type="title"/>
          </p:nvPr>
        </p:nvSpPr>
        <p:spPr/>
        <p:txBody>
          <a:bodyPr/>
          <a:lstStyle/>
          <a:p>
            <a:r>
              <a:rPr lang="en-US"/>
              <a:t>Facebook Own Posts Table | All PT Channels - 10 of 26</a:t>
            </a:r>
          </a:p>
        </p:txBody>
      </p:sp>
      <p:graphicFrame>
        <p:nvGraphicFramePr>
          <p:cNvPr id="5" name="Table Placeholder 4">
            <a:extLst>
              <a:ext uri="{FF2B5EF4-FFF2-40B4-BE49-F238E27FC236}">
                <a16:creationId xmlns:a16="http://schemas.microsoft.com/office/drawing/2014/main" id="{2F108F8B-5B99-4E01-9D61-F664867152D3}"/>
              </a:ext>
            </a:extLst>
          </p:cNvPr>
          <p:cNvGraphicFramePr>
            <a:graphicFrameLocks noGrp="1"/>
          </p:cNvGraphicFramePr>
          <p:nvPr>
            <p:ph type="tbl" sz="quarter" idx="13"/>
            <p:extLst>
              <p:ext uri="{D42A27DB-BD31-4B8C-83A1-F6EECF244321}">
                <p14:modId xmlns:p14="http://schemas.microsoft.com/office/powerpoint/2010/main" val="1180220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2530174"/>
                    </a:ext>
                  </a:extLst>
                </a:gridCol>
                <a:gridCol w="246888">
                  <a:extLst>
                    <a:ext uri="{9D8B030D-6E8A-4147-A177-3AD203B41FA5}">
                      <a16:colId xmlns:a16="http://schemas.microsoft.com/office/drawing/2014/main" val="1014071633"/>
                    </a:ext>
                  </a:extLst>
                </a:gridCol>
                <a:gridCol w="246888">
                  <a:extLst>
                    <a:ext uri="{9D8B030D-6E8A-4147-A177-3AD203B41FA5}">
                      <a16:colId xmlns:a16="http://schemas.microsoft.com/office/drawing/2014/main" val="2279356927"/>
                    </a:ext>
                  </a:extLst>
                </a:gridCol>
                <a:gridCol w="246888">
                  <a:extLst>
                    <a:ext uri="{9D8B030D-6E8A-4147-A177-3AD203B41FA5}">
                      <a16:colId xmlns:a16="http://schemas.microsoft.com/office/drawing/2014/main" val="1991945629"/>
                    </a:ext>
                  </a:extLst>
                </a:gridCol>
                <a:gridCol w="246888">
                  <a:extLst>
                    <a:ext uri="{9D8B030D-6E8A-4147-A177-3AD203B41FA5}">
                      <a16:colId xmlns:a16="http://schemas.microsoft.com/office/drawing/2014/main" val="3222381362"/>
                    </a:ext>
                  </a:extLst>
                </a:gridCol>
                <a:gridCol w="246888">
                  <a:extLst>
                    <a:ext uri="{9D8B030D-6E8A-4147-A177-3AD203B41FA5}">
                      <a16:colId xmlns:a16="http://schemas.microsoft.com/office/drawing/2014/main" val="289323825"/>
                    </a:ext>
                  </a:extLst>
                </a:gridCol>
                <a:gridCol w="246888">
                  <a:extLst>
                    <a:ext uri="{9D8B030D-6E8A-4147-A177-3AD203B41FA5}">
                      <a16:colId xmlns:a16="http://schemas.microsoft.com/office/drawing/2014/main" val="3450051195"/>
                    </a:ext>
                  </a:extLst>
                </a:gridCol>
                <a:gridCol w="246888">
                  <a:extLst>
                    <a:ext uri="{9D8B030D-6E8A-4147-A177-3AD203B41FA5}">
                      <a16:colId xmlns:a16="http://schemas.microsoft.com/office/drawing/2014/main" val="3688031176"/>
                    </a:ext>
                  </a:extLst>
                </a:gridCol>
                <a:gridCol w="246888">
                  <a:extLst>
                    <a:ext uri="{9D8B030D-6E8A-4147-A177-3AD203B41FA5}">
                      <a16:colId xmlns:a16="http://schemas.microsoft.com/office/drawing/2014/main" val="3170547092"/>
                    </a:ext>
                  </a:extLst>
                </a:gridCol>
                <a:gridCol w="246888">
                  <a:extLst>
                    <a:ext uri="{9D8B030D-6E8A-4147-A177-3AD203B41FA5}">
                      <a16:colId xmlns:a16="http://schemas.microsoft.com/office/drawing/2014/main" val="1463430719"/>
                    </a:ext>
                  </a:extLst>
                </a:gridCol>
                <a:gridCol w="246888">
                  <a:extLst>
                    <a:ext uri="{9D8B030D-6E8A-4147-A177-3AD203B41FA5}">
                      <a16:colId xmlns:a16="http://schemas.microsoft.com/office/drawing/2014/main" val="2862533224"/>
                    </a:ext>
                  </a:extLst>
                </a:gridCol>
                <a:gridCol w="246888">
                  <a:extLst>
                    <a:ext uri="{9D8B030D-6E8A-4147-A177-3AD203B41FA5}">
                      <a16:colId xmlns:a16="http://schemas.microsoft.com/office/drawing/2014/main" val="2797482292"/>
                    </a:ext>
                  </a:extLst>
                </a:gridCol>
                <a:gridCol w="246888">
                  <a:extLst>
                    <a:ext uri="{9D8B030D-6E8A-4147-A177-3AD203B41FA5}">
                      <a16:colId xmlns:a16="http://schemas.microsoft.com/office/drawing/2014/main" val="3561965083"/>
                    </a:ext>
                  </a:extLst>
                </a:gridCol>
                <a:gridCol w="246888">
                  <a:extLst>
                    <a:ext uri="{9D8B030D-6E8A-4147-A177-3AD203B41FA5}">
                      <a16:colId xmlns:a16="http://schemas.microsoft.com/office/drawing/2014/main" val="2430621191"/>
                    </a:ext>
                  </a:extLst>
                </a:gridCol>
                <a:gridCol w="246888">
                  <a:extLst>
                    <a:ext uri="{9D8B030D-6E8A-4147-A177-3AD203B41FA5}">
                      <a16:colId xmlns:a16="http://schemas.microsoft.com/office/drawing/2014/main" val="775596736"/>
                    </a:ext>
                  </a:extLst>
                </a:gridCol>
                <a:gridCol w="246888">
                  <a:extLst>
                    <a:ext uri="{9D8B030D-6E8A-4147-A177-3AD203B41FA5}">
                      <a16:colId xmlns:a16="http://schemas.microsoft.com/office/drawing/2014/main" val="3087079048"/>
                    </a:ext>
                  </a:extLst>
                </a:gridCol>
                <a:gridCol w="246888">
                  <a:extLst>
                    <a:ext uri="{9D8B030D-6E8A-4147-A177-3AD203B41FA5}">
                      <a16:colId xmlns:a16="http://schemas.microsoft.com/office/drawing/2014/main" val="2898397228"/>
                    </a:ext>
                  </a:extLst>
                </a:gridCol>
                <a:gridCol w="246888">
                  <a:extLst>
                    <a:ext uri="{9D8B030D-6E8A-4147-A177-3AD203B41FA5}">
                      <a16:colId xmlns:a16="http://schemas.microsoft.com/office/drawing/2014/main" val="1185080067"/>
                    </a:ext>
                  </a:extLst>
                </a:gridCol>
                <a:gridCol w="246888">
                  <a:extLst>
                    <a:ext uri="{9D8B030D-6E8A-4147-A177-3AD203B41FA5}">
                      <a16:colId xmlns:a16="http://schemas.microsoft.com/office/drawing/2014/main" val="1254349275"/>
                    </a:ext>
                  </a:extLst>
                </a:gridCol>
                <a:gridCol w="246888">
                  <a:extLst>
                    <a:ext uri="{9D8B030D-6E8A-4147-A177-3AD203B41FA5}">
                      <a16:colId xmlns:a16="http://schemas.microsoft.com/office/drawing/2014/main" val="2604784103"/>
                    </a:ext>
                  </a:extLst>
                </a:gridCol>
                <a:gridCol w="246888">
                  <a:extLst>
                    <a:ext uri="{9D8B030D-6E8A-4147-A177-3AD203B41FA5}">
                      <a16:colId xmlns:a16="http://schemas.microsoft.com/office/drawing/2014/main" val="1119174701"/>
                    </a:ext>
                  </a:extLst>
                </a:gridCol>
                <a:gridCol w="246888">
                  <a:extLst>
                    <a:ext uri="{9D8B030D-6E8A-4147-A177-3AD203B41FA5}">
                      <a16:colId xmlns:a16="http://schemas.microsoft.com/office/drawing/2014/main" val="2021386031"/>
                    </a:ext>
                  </a:extLst>
                </a:gridCol>
                <a:gridCol w="246888">
                  <a:extLst>
                    <a:ext uri="{9D8B030D-6E8A-4147-A177-3AD203B41FA5}">
                      <a16:colId xmlns:a16="http://schemas.microsoft.com/office/drawing/2014/main" val="3075872578"/>
                    </a:ext>
                  </a:extLst>
                </a:gridCol>
                <a:gridCol w="246888">
                  <a:extLst>
                    <a:ext uri="{9D8B030D-6E8A-4147-A177-3AD203B41FA5}">
                      <a16:colId xmlns:a16="http://schemas.microsoft.com/office/drawing/2014/main" val="1568685821"/>
                    </a:ext>
                  </a:extLst>
                </a:gridCol>
                <a:gridCol w="246888">
                  <a:extLst>
                    <a:ext uri="{9D8B030D-6E8A-4147-A177-3AD203B41FA5}">
                      <a16:colId xmlns:a16="http://schemas.microsoft.com/office/drawing/2014/main" val="2144846815"/>
                    </a:ext>
                  </a:extLst>
                </a:gridCol>
                <a:gridCol w="246888">
                  <a:extLst>
                    <a:ext uri="{9D8B030D-6E8A-4147-A177-3AD203B41FA5}">
                      <a16:colId xmlns:a16="http://schemas.microsoft.com/office/drawing/2014/main" val="2935402730"/>
                    </a:ext>
                  </a:extLst>
                </a:gridCol>
                <a:gridCol w="246888">
                  <a:extLst>
                    <a:ext uri="{9D8B030D-6E8A-4147-A177-3AD203B41FA5}">
                      <a16:colId xmlns:a16="http://schemas.microsoft.com/office/drawing/2014/main" val="45381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239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- 2018-03-28 23:13:33 </a:t>
                      </a:r>
                      <a:r>
                        <a:rPr kumimoji="0" lang="es-ES" sz="1000" b="0" i="0" u="none" strike="noStrike" kern="1200" cap="none" spc="0" normalizeH="0" baseline="0" noProof="0">
                          <a:ln>
                            <a:noFill/>
                          </a:ln>
                          <a:solidFill>
                            <a:prstClr val="black"/>
                          </a:solidFill>
                          <a:effectLst/>
                          <a:uLnTx/>
                          <a:uFillTx/>
                          <a:latin typeface="+mn-lt"/>
                          <a:ea typeface="+mn-ea"/>
                          <a:cs typeface="+mn-cs"/>
                        </a:rPr>
                        <a:t> 
 Para todos esos imprevistos que pueden alcanzarte, no pierdas la maestría. Lleva la BoschGo contigo y supéralos como un #MaestroBosch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37871121"/>
                  </a:ext>
                </a:extLst>
              </a:tr>
            </a:tbl>
          </a:graphicData>
        </a:graphic>
      </p:graphicFrame>
      <p:sp>
        <p:nvSpPr>
          <p:cNvPr id="4" name="Text Placeholder 3">
            <a:extLst>
              <a:ext uri="{FF2B5EF4-FFF2-40B4-BE49-F238E27FC236}">
                <a16:creationId xmlns:a16="http://schemas.microsoft.com/office/drawing/2014/main" id="{B6883F65-F6C5-4BFC-9116-EDB7F445C85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94335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22FE2-59D9-49C8-A3E2-64DF46DBA344}"/>
              </a:ext>
            </a:extLst>
          </p:cNvPr>
          <p:cNvSpPr>
            <a:spLocks noGrp="1"/>
          </p:cNvSpPr>
          <p:nvPr>
            <p:ph type="title"/>
          </p:nvPr>
        </p:nvSpPr>
        <p:spPr/>
        <p:txBody>
          <a:bodyPr/>
          <a:lstStyle/>
          <a:p>
            <a:r>
              <a:rPr lang="en-US"/>
              <a:t>Facebook Own Posts Table | All PT Channels - 11 of 26</a:t>
            </a:r>
          </a:p>
        </p:txBody>
      </p:sp>
      <p:graphicFrame>
        <p:nvGraphicFramePr>
          <p:cNvPr id="5" name="Table Placeholder 4">
            <a:extLst>
              <a:ext uri="{FF2B5EF4-FFF2-40B4-BE49-F238E27FC236}">
                <a16:creationId xmlns:a16="http://schemas.microsoft.com/office/drawing/2014/main" id="{A13C909F-3148-46DA-8B60-36F60F619D25}"/>
              </a:ext>
            </a:extLst>
          </p:cNvPr>
          <p:cNvGraphicFramePr>
            <a:graphicFrameLocks noGrp="1"/>
          </p:cNvGraphicFramePr>
          <p:nvPr>
            <p:ph type="tbl" sz="quarter" idx="13"/>
            <p:extLst>
              <p:ext uri="{D42A27DB-BD31-4B8C-83A1-F6EECF244321}">
                <p14:modId xmlns:p14="http://schemas.microsoft.com/office/powerpoint/2010/main" val="483711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1142943"/>
                    </a:ext>
                  </a:extLst>
                </a:gridCol>
                <a:gridCol w="246888">
                  <a:extLst>
                    <a:ext uri="{9D8B030D-6E8A-4147-A177-3AD203B41FA5}">
                      <a16:colId xmlns:a16="http://schemas.microsoft.com/office/drawing/2014/main" val="3177001826"/>
                    </a:ext>
                  </a:extLst>
                </a:gridCol>
                <a:gridCol w="246888">
                  <a:extLst>
                    <a:ext uri="{9D8B030D-6E8A-4147-A177-3AD203B41FA5}">
                      <a16:colId xmlns:a16="http://schemas.microsoft.com/office/drawing/2014/main" val="2838557950"/>
                    </a:ext>
                  </a:extLst>
                </a:gridCol>
                <a:gridCol w="246888">
                  <a:extLst>
                    <a:ext uri="{9D8B030D-6E8A-4147-A177-3AD203B41FA5}">
                      <a16:colId xmlns:a16="http://schemas.microsoft.com/office/drawing/2014/main" val="1413980797"/>
                    </a:ext>
                  </a:extLst>
                </a:gridCol>
                <a:gridCol w="246888">
                  <a:extLst>
                    <a:ext uri="{9D8B030D-6E8A-4147-A177-3AD203B41FA5}">
                      <a16:colId xmlns:a16="http://schemas.microsoft.com/office/drawing/2014/main" val="2449548082"/>
                    </a:ext>
                  </a:extLst>
                </a:gridCol>
                <a:gridCol w="246888">
                  <a:extLst>
                    <a:ext uri="{9D8B030D-6E8A-4147-A177-3AD203B41FA5}">
                      <a16:colId xmlns:a16="http://schemas.microsoft.com/office/drawing/2014/main" val="1637364575"/>
                    </a:ext>
                  </a:extLst>
                </a:gridCol>
                <a:gridCol w="246888">
                  <a:extLst>
                    <a:ext uri="{9D8B030D-6E8A-4147-A177-3AD203B41FA5}">
                      <a16:colId xmlns:a16="http://schemas.microsoft.com/office/drawing/2014/main" val="3652806535"/>
                    </a:ext>
                  </a:extLst>
                </a:gridCol>
                <a:gridCol w="246888">
                  <a:extLst>
                    <a:ext uri="{9D8B030D-6E8A-4147-A177-3AD203B41FA5}">
                      <a16:colId xmlns:a16="http://schemas.microsoft.com/office/drawing/2014/main" val="1114748607"/>
                    </a:ext>
                  </a:extLst>
                </a:gridCol>
                <a:gridCol w="246888">
                  <a:extLst>
                    <a:ext uri="{9D8B030D-6E8A-4147-A177-3AD203B41FA5}">
                      <a16:colId xmlns:a16="http://schemas.microsoft.com/office/drawing/2014/main" val="3055113321"/>
                    </a:ext>
                  </a:extLst>
                </a:gridCol>
                <a:gridCol w="246888">
                  <a:extLst>
                    <a:ext uri="{9D8B030D-6E8A-4147-A177-3AD203B41FA5}">
                      <a16:colId xmlns:a16="http://schemas.microsoft.com/office/drawing/2014/main" val="2867864770"/>
                    </a:ext>
                  </a:extLst>
                </a:gridCol>
                <a:gridCol w="246888">
                  <a:extLst>
                    <a:ext uri="{9D8B030D-6E8A-4147-A177-3AD203B41FA5}">
                      <a16:colId xmlns:a16="http://schemas.microsoft.com/office/drawing/2014/main" val="1032145703"/>
                    </a:ext>
                  </a:extLst>
                </a:gridCol>
                <a:gridCol w="246888">
                  <a:extLst>
                    <a:ext uri="{9D8B030D-6E8A-4147-A177-3AD203B41FA5}">
                      <a16:colId xmlns:a16="http://schemas.microsoft.com/office/drawing/2014/main" val="3139095908"/>
                    </a:ext>
                  </a:extLst>
                </a:gridCol>
                <a:gridCol w="246888">
                  <a:extLst>
                    <a:ext uri="{9D8B030D-6E8A-4147-A177-3AD203B41FA5}">
                      <a16:colId xmlns:a16="http://schemas.microsoft.com/office/drawing/2014/main" val="3620258665"/>
                    </a:ext>
                  </a:extLst>
                </a:gridCol>
                <a:gridCol w="246888">
                  <a:extLst>
                    <a:ext uri="{9D8B030D-6E8A-4147-A177-3AD203B41FA5}">
                      <a16:colId xmlns:a16="http://schemas.microsoft.com/office/drawing/2014/main" val="2672230980"/>
                    </a:ext>
                  </a:extLst>
                </a:gridCol>
                <a:gridCol w="246888">
                  <a:extLst>
                    <a:ext uri="{9D8B030D-6E8A-4147-A177-3AD203B41FA5}">
                      <a16:colId xmlns:a16="http://schemas.microsoft.com/office/drawing/2014/main" val="855220996"/>
                    </a:ext>
                  </a:extLst>
                </a:gridCol>
                <a:gridCol w="246888">
                  <a:extLst>
                    <a:ext uri="{9D8B030D-6E8A-4147-A177-3AD203B41FA5}">
                      <a16:colId xmlns:a16="http://schemas.microsoft.com/office/drawing/2014/main" val="4151200807"/>
                    </a:ext>
                  </a:extLst>
                </a:gridCol>
                <a:gridCol w="246888">
                  <a:extLst>
                    <a:ext uri="{9D8B030D-6E8A-4147-A177-3AD203B41FA5}">
                      <a16:colId xmlns:a16="http://schemas.microsoft.com/office/drawing/2014/main" val="3991421652"/>
                    </a:ext>
                  </a:extLst>
                </a:gridCol>
                <a:gridCol w="246888">
                  <a:extLst>
                    <a:ext uri="{9D8B030D-6E8A-4147-A177-3AD203B41FA5}">
                      <a16:colId xmlns:a16="http://schemas.microsoft.com/office/drawing/2014/main" val="89808849"/>
                    </a:ext>
                  </a:extLst>
                </a:gridCol>
                <a:gridCol w="246888">
                  <a:extLst>
                    <a:ext uri="{9D8B030D-6E8A-4147-A177-3AD203B41FA5}">
                      <a16:colId xmlns:a16="http://schemas.microsoft.com/office/drawing/2014/main" val="3135747577"/>
                    </a:ext>
                  </a:extLst>
                </a:gridCol>
                <a:gridCol w="246888">
                  <a:extLst>
                    <a:ext uri="{9D8B030D-6E8A-4147-A177-3AD203B41FA5}">
                      <a16:colId xmlns:a16="http://schemas.microsoft.com/office/drawing/2014/main" val="3167494603"/>
                    </a:ext>
                  </a:extLst>
                </a:gridCol>
                <a:gridCol w="246888">
                  <a:extLst>
                    <a:ext uri="{9D8B030D-6E8A-4147-A177-3AD203B41FA5}">
                      <a16:colId xmlns:a16="http://schemas.microsoft.com/office/drawing/2014/main" val="1295773230"/>
                    </a:ext>
                  </a:extLst>
                </a:gridCol>
                <a:gridCol w="246888">
                  <a:extLst>
                    <a:ext uri="{9D8B030D-6E8A-4147-A177-3AD203B41FA5}">
                      <a16:colId xmlns:a16="http://schemas.microsoft.com/office/drawing/2014/main" val="4196616629"/>
                    </a:ext>
                  </a:extLst>
                </a:gridCol>
                <a:gridCol w="246888">
                  <a:extLst>
                    <a:ext uri="{9D8B030D-6E8A-4147-A177-3AD203B41FA5}">
                      <a16:colId xmlns:a16="http://schemas.microsoft.com/office/drawing/2014/main" val="1914399302"/>
                    </a:ext>
                  </a:extLst>
                </a:gridCol>
                <a:gridCol w="246888">
                  <a:extLst>
                    <a:ext uri="{9D8B030D-6E8A-4147-A177-3AD203B41FA5}">
                      <a16:colId xmlns:a16="http://schemas.microsoft.com/office/drawing/2014/main" val="3545946268"/>
                    </a:ext>
                  </a:extLst>
                </a:gridCol>
                <a:gridCol w="246888">
                  <a:extLst>
                    <a:ext uri="{9D8B030D-6E8A-4147-A177-3AD203B41FA5}">
                      <a16:colId xmlns:a16="http://schemas.microsoft.com/office/drawing/2014/main" val="1349813666"/>
                    </a:ext>
                  </a:extLst>
                </a:gridCol>
                <a:gridCol w="246888">
                  <a:extLst>
                    <a:ext uri="{9D8B030D-6E8A-4147-A177-3AD203B41FA5}">
                      <a16:colId xmlns:a16="http://schemas.microsoft.com/office/drawing/2014/main" val="2384556917"/>
                    </a:ext>
                  </a:extLst>
                </a:gridCol>
                <a:gridCol w="246888">
                  <a:extLst>
                    <a:ext uri="{9D8B030D-6E8A-4147-A177-3AD203B41FA5}">
                      <a16:colId xmlns:a16="http://schemas.microsoft.com/office/drawing/2014/main" val="2248585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014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- 2018-03-27 23:39:42 </a:t>
                      </a:r>
                      <a:r>
                        <a:rPr kumimoji="0" lang="es-ES" sz="1000" b="0" i="0" u="none" strike="noStrike" kern="1200" cap="none" spc="0" normalizeH="0" baseline="0" noProof="0">
                          <a:ln>
                            <a:noFill/>
                          </a:ln>
                          <a:solidFill>
                            <a:prstClr val="black"/>
                          </a:solidFill>
                          <a:effectLst/>
                          <a:uLnTx/>
                          <a:uFillTx/>
                          <a:latin typeface="+mn-lt"/>
                          <a:ea typeface="+mn-ea"/>
                          <a:cs typeface="+mn-cs"/>
                        </a:rPr>
                        <a:t> 
 Cuando no tienes el nivel, se nota. Conoce nuestro Nivel Láser y cambia de ángulo bit.ly/BOSCHGPL5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05101980"/>
                  </a:ext>
                </a:extLst>
              </a:tr>
            </a:tbl>
          </a:graphicData>
        </a:graphic>
      </p:graphicFrame>
      <p:sp>
        <p:nvSpPr>
          <p:cNvPr id="4" name="Text Placeholder 3">
            <a:extLst>
              <a:ext uri="{FF2B5EF4-FFF2-40B4-BE49-F238E27FC236}">
                <a16:creationId xmlns:a16="http://schemas.microsoft.com/office/drawing/2014/main" id="{5ACAC5B9-2541-468E-8CF5-D45FCCCA778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54325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29A45-6125-4E90-8B67-0426F934004D}"/>
              </a:ext>
            </a:extLst>
          </p:cNvPr>
          <p:cNvSpPr>
            <a:spLocks noGrp="1"/>
          </p:cNvSpPr>
          <p:nvPr>
            <p:ph type="title"/>
          </p:nvPr>
        </p:nvSpPr>
        <p:spPr/>
        <p:txBody>
          <a:bodyPr/>
          <a:lstStyle/>
          <a:p>
            <a:r>
              <a:rPr lang="en-US"/>
              <a:t>Facebook Own Posts Table | All PT Channels - 12 of 26</a:t>
            </a:r>
          </a:p>
        </p:txBody>
      </p:sp>
      <p:graphicFrame>
        <p:nvGraphicFramePr>
          <p:cNvPr id="5" name="Table Placeholder 4">
            <a:extLst>
              <a:ext uri="{FF2B5EF4-FFF2-40B4-BE49-F238E27FC236}">
                <a16:creationId xmlns:a16="http://schemas.microsoft.com/office/drawing/2014/main" id="{B6572C84-8569-410D-91E8-BBB615D370ED}"/>
              </a:ext>
            </a:extLst>
          </p:cNvPr>
          <p:cNvGraphicFramePr>
            <a:graphicFrameLocks noGrp="1"/>
          </p:cNvGraphicFramePr>
          <p:nvPr>
            <p:ph type="tbl" sz="quarter" idx="13"/>
            <p:extLst>
              <p:ext uri="{D42A27DB-BD31-4B8C-83A1-F6EECF244321}">
                <p14:modId xmlns:p14="http://schemas.microsoft.com/office/powerpoint/2010/main" val="4130464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54429793"/>
                    </a:ext>
                  </a:extLst>
                </a:gridCol>
                <a:gridCol w="246888">
                  <a:extLst>
                    <a:ext uri="{9D8B030D-6E8A-4147-A177-3AD203B41FA5}">
                      <a16:colId xmlns:a16="http://schemas.microsoft.com/office/drawing/2014/main" val="2072661516"/>
                    </a:ext>
                  </a:extLst>
                </a:gridCol>
                <a:gridCol w="246888">
                  <a:extLst>
                    <a:ext uri="{9D8B030D-6E8A-4147-A177-3AD203B41FA5}">
                      <a16:colId xmlns:a16="http://schemas.microsoft.com/office/drawing/2014/main" val="615995816"/>
                    </a:ext>
                  </a:extLst>
                </a:gridCol>
                <a:gridCol w="246888">
                  <a:extLst>
                    <a:ext uri="{9D8B030D-6E8A-4147-A177-3AD203B41FA5}">
                      <a16:colId xmlns:a16="http://schemas.microsoft.com/office/drawing/2014/main" val="2089365081"/>
                    </a:ext>
                  </a:extLst>
                </a:gridCol>
                <a:gridCol w="246888">
                  <a:extLst>
                    <a:ext uri="{9D8B030D-6E8A-4147-A177-3AD203B41FA5}">
                      <a16:colId xmlns:a16="http://schemas.microsoft.com/office/drawing/2014/main" val="2696122734"/>
                    </a:ext>
                  </a:extLst>
                </a:gridCol>
                <a:gridCol w="246888">
                  <a:extLst>
                    <a:ext uri="{9D8B030D-6E8A-4147-A177-3AD203B41FA5}">
                      <a16:colId xmlns:a16="http://schemas.microsoft.com/office/drawing/2014/main" val="2408703613"/>
                    </a:ext>
                  </a:extLst>
                </a:gridCol>
                <a:gridCol w="246888">
                  <a:extLst>
                    <a:ext uri="{9D8B030D-6E8A-4147-A177-3AD203B41FA5}">
                      <a16:colId xmlns:a16="http://schemas.microsoft.com/office/drawing/2014/main" val="3984464530"/>
                    </a:ext>
                  </a:extLst>
                </a:gridCol>
                <a:gridCol w="246888">
                  <a:extLst>
                    <a:ext uri="{9D8B030D-6E8A-4147-A177-3AD203B41FA5}">
                      <a16:colId xmlns:a16="http://schemas.microsoft.com/office/drawing/2014/main" val="2424466453"/>
                    </a:ext>
                  </a:extLst>
                </a:gridCol>
                <a:gridCol w="246888">
                  <a:extLst>
                    <a:ext uri="{9D8B030D-6E8A-4147-A177-3AD203B41FA5}">
                      <a16:colId xmlns:a16="http://schemas.microsoft.com/office/drawing/2014/main" val="3085782172"/>
                    </a:ext>
                  </a:extLst>
                </a:gridCol>
                <a:gridCol w="246888">
                  <a:extLst>
                    <a:ext uri="{9D8B030D-6E8A-4147-A177-3AD203B41FA5}">
                      <a16:colId xmlns:a16="http://schemas.microsoft.com/office/drawing/2014/main" val="2168238405"/>
                    </a:ext>
                  </a:extLst>
                </a:gridCol>
                <a:gridCol w="246888">
                  <a:extLst>
                    <a:ext uri="{9D8B030D-6E8A-4147-A177-3AD203B41FA5}">
                      <a16:colId xmlns:a16="http://schemas.microsoft.com/office/drawing/2014/main" val="1841665529"/>
                    </a:ext>
                  </a:extLst>
                </a:gridCol>
                <a:gridCol w="246888">
                  <a:extLst>
                    <a:ext uri="{9D8B030D-6E8A-4147-A177-3AD203B41FA5}">
                      <a16:colId xmlns:a16="http://schemas.microsoft.com/office/drawing/2014/main" val="3290749558"/>
                    </a:ext>
                  </a:extLst>
                </a:gridCol>
                <a:gridCol w="246888">
                  <a:extLst>
                    <a:ext uri="{9D8B030D-6E8A-4147-A177-3AD203B41FA5}">
                      <a16:colId xmlns:a16="http://schemas.microsoft.com/office/drawing/2014/main" val="141773477"/>
                    </a:ext>
                  </a:extLst>
                </a:gridCol>
                <a:gridCol w="246888">
                  <a:extLst>
                    <a:ext uri="{9D8B030D-6E8A-4147-A177-3AD203B41FA5}">
                      <a16:colId xmlns:a16="http://schemas.microsoft.com/office/drawing/2014/main" val="1959217850"/>
                    </a:ext>
                  </a:extLst>
                </a:gridCol>
                <a:gridCol w="246888">
                  <a:extLst>
                    <a:ext uri="{9D8B030D-6E8A-4147-A177-3AD203B41FA5}">
                      <a16:colId xmlns:a16="http://schemas.microsoft.com/office/drawing/2014/main" val="493245665"/>
                    </a:ext>
                  </a:extLst>
                </a:gridCol>
                <a:gridCol w="246888">
                  <a:extLst>
                    <a:ext uri="{9D8B030D-6E8A-4147-A177-3AD203B41FA5}">
                      <a16:colId xmlns:a16="http://schemas.microsoft.com/office/drawing/2014/main" val="4212243224"/>
                    </a:ext>
                  </a:extLst>
                </a:gridCol>
                <a:gridCol w="246888">
                  <a:extLst>
                    <a:ext uri="{9D8B030D-6E8A-4147-A177-3AD203B41FA5}">
                      <a16:colId xmlns:a16="http://schemas.microsoft.com/office/drawing/2014/main" val="3042436394"/>
                    </a:ext>
                  </a:extLst>
                </a:gridCol>
                <a:gridCol w="246888">
                  <a:extLst>
                    <a:ext uri="{9D8B030D-6E8A-4147-A177-3AD203B41FA5}">
                      <a16:colId xmlns:a16="http://schemas.microsoft.com/office/drawing/2014/main" val="1537726941"/>
                    </a:ext>
                  </a:extLst>
                </a:gridCol>
                <a:gridCol w="246888">
                  <a:extLst>
                    <a:ext uri="{9D8B030D-6E8A-4147-A177-3AD203B41FA5}">
                      <a16:colId xmlns:a16="http://schemas.microsoft.com/office/drawing/2014/main" val="295996497"/>
                    </a:ext>
                  </a:extLst>
                </a:gridCol>
                <a:gridCol w="246888">
                  <a:extLst>
                    <a:ext uri="{9D8B030D-6E8A-4147-A177-3AD203B41FA5}">
                      <a16:colId xmlns:a16="http://schemas.microsoft.com/office/drawing/2014/main" val="3377483322"/>
                    </a:ext>
                  </a:extLst>
                </a:gridCol>
                <a:gridCol w="246888">
                  <a:extLst>
                    <a:ext uri="{9D8B030D-6E8A-4147-A177-3AD203B41FA5}">
                      <a16:colId xmlns:a16="http://schemas.microsoft.com/office/drawing/2014/main" val="348578990"/>
                    </a:ext>
                  </a:extLst>
                </a:gridCol>
                <a:gridCol w="246888">
                  <a:extLst>
                    <a:ext uri="{9D8B030D-6E8A-4147-A177-3AD203B41FA5}">
                      <a16:colId xmlns:a16="http://schemas.microsoft.com/office/drawing/2014/main" val="2700886877"/>
                    </a:ext>
                  </a:extLst>
                </a:gridCol>
                <a:gridCol w="246888">
                  <a:extLst>
                    <a:ext uri="{9D8B030D-6E8A-4147-A177-3AD203B41FA5}">
                      <a16:colId xmlns:a16="http://schemas.microsoft.com/office/drawing/2014/main" val="1668942822"/>
                    </a:ext>
                  </a:extLst>
                </a:gridCol>
                <a:gridCol w="246888">
                  <a:extLst>
                    <a:ext uri="{9D8B030D-6E8A-4147-A177-3AD203B41FA5}">
                      <a16:colId xmlns:a16="http://schemas.microsoft.com/office/drawing/2014/main" val="1486662961"/>
                    </a:ext>
                  </a:extLst>
                </a:gridCol>
                <a:gridCol w="246888">
                  <a:extLst>
                    <a:ext uri="{9D8B030D-6E8A-4147-A177-3AD203B41FA5}">
                      <a16:colId xmlns:a16="http://schemas.microsoft.com/office/drawing/2014/main" val="2059811857"/>
                    </a:ext>
                  </a:extLst>
                </a:gridCol>
                <a:gridCol w="246888">
                  <a:extLst>
                    <a:ext uri="{9D8B030D-6E8A-4147-A177-3AD203B41FA5}">
                      <a16:colId xmlns:a16="http://schemas.microsoft.com/office/drawing/2014/main" val="3335335514"/>
                    </a:ext>
                  </a:extLst>
                </a:gridCol>
                <a:gridCol w="246888">
                  <a:extLst>
                    <a:ext uri="{9D8B030D-6E8A-4147-A177-3AD203B41FA5}">
                      <a16:colId xmlns:a16="http://schemas.microsoft.com/office/drawing/2014/main" val="3680084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74775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- 2018-03-27 22:48:28 </a:t>
                      </a:r>
                      <a:r>
                        <a:rPr kumimoji="0" lang="es-ES" sz="1000" b="0" i="0" u="none" strike="noStrike" kern="1200" cap="none" spc="0" normalizeH="0" baseline="0" noProof="0">
                          <a:ln>
                            <a:noFill/>
                          </a:ln>
                          <a:solidFill>
                            <a:prstClr val="black"/>
                          </a:solidFill>
                          <a:effectLst/>
                          <a:uLnTx/>
                          <a:uFillTx/>
                          <a:latin typeface="+mn-lt"/>
                          <a:ea typeface="+mn-ea"/>
                          <a:cs typeface="+mn-cs"/>
                        </a:rPr>
                        <a:t> 
 ¿Cuál utilizamos?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6793019"/>
                  </a:ext>
                </a:extLst>
              </a:tr>
            </a:tbl>
          </a:graphicData>
        </a:graphic>
      </p:graphicFrame>
      <p:sp>
        <p:nvSpPr>
          <p:cNvPr id="4" name="Text Placeholder 3">
            <a:extLst>
              <a:ext uri="{FF2B5EF4-FFF2-40B4-BE49-F238E27FC236}">
                <a16:creationId xmlns:a16="http://schemas.microsoft.com/office/drawing/2014/main" id="{8EE1F086-763E-465D-A85C-584B768D6C2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79769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E2327-C471-4661-A275-6521DF06B2B7}"/>
              </a:ext>
            </a:extLst>
          </p:cNvPr>
          <p:cNvSpPr>
            <a:spLocks noGrp="1"/>
          </p:cNvSpPr>
          <p:nvPr>
            <p:ph type="title"/>
          </p:nvPr>
        </p:nvSpPr>
        <p:spPr/>
        <p:txBody>
          <a:bodyPr/>
          <a:lstStyle/>
          <a:p>
            <a:r>
              <a:rPr lang="en-US"/>
              <a:t>Facebook Own Posts Table | All PT Channels - 13 of 26</a:t>
            </a:r>
          </a:p>
        </p:txBody>
      </p:sp>
      <p:graphicFrame>
        <p:nvGraphicFramePr>
          <p:cNvPr id="5" name="Table Placeholder 4">
            <a:extLst>
              <a:ext uri="{FF2B5EF4-FFF2-40B4-BE49-F238E27FC236}">
                <a16:creationId xmlns:a16="http://schemas.microsoft.com/office/drawing/2014/main" id="{CACE3AEF-B7ED-4824-BF86-CCA7715DDFEE}"/>
              </a:ext>
            </a:extLst>
          </p:cNvPr>
          <p:cNvGraphicFramePr>
            <a:graphicFrameLocks noGrp="1"/>
          </p:cNvGraphicFramePr>
          <p:nvPr>
            <p:ph type="tbl" sz="quarter" idx="13"/>
            <p:extLst>
              <p:ext uri="{D42A27DB-BD31-4B8C-83A1-F6EECF244321}">
                <p14:modId xmlns:p14="http://schemas.microsoft.com/office/powerpoint/2010/main" val="236288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5769696"/>
                    </a:ext>
                  </a:extLst>
                </a:gridCol>
                <a:gridCol w="246888">
                  <a:extLst>
                    <a:ext uri="{9D8B030D-6E8A-4147-A177-3AD203B41FA5}">
                      <a16:colId xmlns:a16="http://schemas.microsoft.com/office/drawing/2014/main" val="2123285032"/>
                    </a:ext>
                  </a:extLst>
                </a:gridCol>
                <a:gridCol w="246888">
                  <a:extLst>
                    <a:ext uri="{9D8B030D-6E8A-4147-A177-3AD203B41FA5}">
                      <a16:colId xmlns:a16="http://schemas.microsoft.com/office/drawing/2014/main" val="672896468"/>
                    </a:ext>
                  </a:extLst>
                </a:gridCol>
                <a:gridCol w="246888">
                  <a:extLst>
                    <a:ext uri="{9D8B030D-6E8A-4147-A177-3AD203B41FA5}">
                      <a16:colId xmlns:a16="http://schemas.microsoft.com/office/drawing/2014/main" val="3803333459"/>
                    </a:ext>
                  </a:extLst>
                </a:gridCol>
                <a:gridCol w="246888">
                  <a:extLst>
                    <a:ext uri="{9D8B030D-6E8A-4147-A177-3AD203B41FA5}">
                      <a16:colId xmlns:a16="http://schemas.microsoft.com/office/drawing/2014/main" val="3686494261"/>
                    </a:ext>
                  </a:extLst>
                </a:gridCol>
                <a:gridCol w="246888">
                  <a:extLst>
                    <a:ext uri="{9D8B030D-6E8A-4147-A177-3AD203B41FA5}">
                      <a16:colId xmlns:a16="http://schemas.microsoft.com/office/drawing/2014/main" val="2598292046"/>
                    </a:ext>
                  </a:extLst>
                </a:gridCol>
                <a:gridCol w="246888">
                  <a:extLst>
                    <a:ext uri="{9D8B030D-6E8A-4147-A177-3AD203B41FA5}">
                      <a16:colId xmlns:a16="http://schemas.microsoft.com/office/drawing/2014/main" val="3380715174"/>
                    </a:ext>
                  </a:extLst>
                </a:gridCol>
                <a:gridCol w="246888">
                  <a:extLst>
                    <a:ext uri="{9D8B030D-6E8A-4147-A177-3AD203B41FA5}">
                      <a16:colId xmlns:a16="http://schemas.microsoft.com/office/drawing/2014/main" val="3395551081"/>
                    </a:ext>
                  </a:extLst>
                </a:gridCol>
                <a:gridCol w="246888">
                  <a:extLst>
                    <a:ext uri="{9D8B030D-6E8A-4147-A177-3AD203B41FA5}">
                      <a16:colId xmlns:a16="http://schemas.microsoft.com/office/drawing/2014/main" val="997262226"/>
                    </a:ext>
                  </a:extLst>
                </a:gridCol>
                <a:gridCol w="246888">
                  <a:extLst>
                    <a:ext uri="{9D8B030D-6E8A-4147-A177-3AD203B41FA5}">
                      <a16:colId xmlns:a16="http://schemas.microsoft.com/office/drawing/2014/main" val="2601139440"/>
                    </a:ext>
                  </a:extLst>
                </a:gridCol>
                <a:gridCol w="246888">
                  <a:extLst>
                    <a:ext uri="{9D8B030D-6E8A-4147-A177-3AD203B41FA5}">
                      <a16:colId xmlns:a16="http://schemas.microsoft.com/office/drawing/2014/main" val="1881770107"/>
                    </a:ext>
                  </a:extLst>
                </a:gridCol>
                <a:gridCol w="246888">
                  <a:extLst>
                    <a:ext uri="{9D8B030D-6E8A-4147-A177-3AD203B41FA5}">
                      <a16:colId xmlns:a16="http://schemas.microsoft.com/office/drawing/2014/main" val="1316472784"/>
                    </a:ext>
                  </a:extLst>
                </a:gridCol>
                <a:gridCol w="246888">
                  <a:extLst>
                    <a:ext uri="{9D8B030D-6E8A-4147-A177-3AD203B41FA5}">
                      <a16:colId xmlns:a16="http://schemas.microsoft.com/office/drawing/2014/main" val="2927141322"/>
                    </a:ext>
                  </a:extLst>
                </a:gridCol>
                <a:gridCol w="246888">
                  <a:extLst>
                    <a:ext uri="{9D8B030D-6E8A-4147-A177-3AD203B41FA5}">
                      <a16:colId xmlns:a16="http://schemas.microsoft.com/office/drawing/2014/main" val="272244966"/>
                    </a:ext>
                  </a:extLst>
                </a:gridCol>
                <a:gridCol w="246888">
                  <a:extLst>
                    <a:ext uri="{9D8B030D-6E8A-4147-A177-3AD203B41FA5}">
                      <a16:colId xmlns:a16="http://schemas.microsoft.com/office/drawing/2014/main" val="3115906972"/>
                    </a:ext>
                  </a:extLst>
                </a:gridCol>
                <a:gridCol w="246888">
                  <a:extLst>
                    <a:ext uri="{9D8B030D-6E8A-4147-A177-3AD203B41FA5}">
                      <a16:colId xmlns:a16="http://schemas.microsoft.com/office/drawing/2014/main" val="2649563617"/>
                    </a:ext>
                  </a:extLst>
                </a:gridCol>
                <a:gridCol w="246888">
                  <a:extLst>
                    <a:ext uri="{9D8B030D-6E8A-4147-A177-3AD203B41FA5}">
                      <a16:colId xmlns:a16="http://schemas.microsoft.com/office/drawing/2014/main" val="4250215316"/>
                    </a:ext>
                  </a:extLst>
                </a:gridCol>
                <a:gridCol w="246888">
                  <a:extLst>
                    <a:ext uri="{9D8B030D-6E8A-4147-A177-3AD203B41FA5}">
                      <a16:colId xmlns:a16="http://schemas.microsoft.com/office/drawing/2014/main" val="2386132509"/>
                    </a:ext>
                  </a:extLst>
                </a:gridCol>
                <a:gridCol w="246888">
                  <a:extLst>
                    <a:ext uri="{9D8B030D-6E8A-4147-A177-3AD203B41FA5}">
                      <a16:colId xmlns:a16="http://schemas.microsoft.com/office/drawing/2014/main" val="1931522516"/>
                    </a:ext>
                  </a:extLst>
                </a:gridCol>
                <a:gridCol w="246888">
                  <a:extLst>
                    <a:ext uri="{9D8B030D-6E8A-4147-A177-3AD203B41FA5}">
                      <a16:colId xmlns:a16="http://schemas.microsoft.com/office/drawing/2014/main" val="480849561"/>
                    </a:ext>
                  </a:extLst>
                </a:gridCol>
                <a:gridCol w="246888">
                  <a:extLst>
                    <a:ext uri="{9D8B030D-6E8A-4147-A177-3AD203B41FA5}">
                      <a16:colId xmlns:a16="http://schemas.microsoft.com/office/drawing/2014/main" val="1761900823"/>
                    </a:ext>
                  </a:extLst>
                </a:gridCol>
                <a:gridCol w="246888">
                  <a:extLst>
                    <a:ext uri="{9D8B030D-6E8A-4147-A177-3AD203B41FA5}">
                      <a16:colId xmlns:a16="http://schemas.microsoft.com/office/drawing/2014/main" val="967036105"/>
                    </a:ext>
                  </a:extLst>
                </a:gridCol>
                <a:gridCol w="246888">
                  <a:extLst>
                    <a:ext uri="{9D8B030D-6E8A-4147-A177-3AD203B41FA5}">
                      <a16:colId xmlns:a16="http://schemas.microsoft.com/office/drawing/2014/main" val="3218716584"/>
                    </a:ext>
                  </a:extLst>
                </a:gridCol>
                <a:gridCol w="246888">
                  <a:extLst>
                    <a:ext uri="{9D8B030D-6E8A-4147-A177-3AD203B41FA5}">
                      <a16:colId xmlns:a16="http://schemas.microsoft.com/office/drawing/2014/main" val="522931"/>
                    </a:ext>
                  </a:extLst>
                </a:gridCol>
                <a:gridCol w="246888">
                  <a:extLst>
                    <a:ext uri="{9D8B030D-6E8A-4147-A177-3AD203B41FA5}">
                      <a16:colId xmlns:a16="http://schemas.microsoft.com/office/drawing/2014/main" val="3264151172"/>
                    </a:ext>
                  </a:extLst>
                </a:gridCol>
                <a:gridCol w="246888">
                  <a:extLst>
                    <a:ext uri="{9D8B030D-6E8A-4147-A177-3AD203B41FA5}">
                      <a16:colId xmlns:a16="http://schemas.microsoft.com/office/drawing/2014/main" val="1408346992"/>
                    </a:ext>
                  </a:extLst>
                </a:gridCol>
                <a:gridCol w="246888">
                  <a:extLst>
                    <a:ext uri="{9D8B030D-6E8A-4147-A177-3AD203B41FA5}">
                      <a16:colId xmlns:a16="http://schemas.microsoft.com/office/drawing/2014/main" val="2934786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25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- 2018-03-27 10:08:30 </a:t>
                      </a:r>
                      <a:r>
                        <a:rPr kumimoji="0" lang="en-US" sz="1000" b="0" i="0" u="none" strike="noStrike" kern="1200" cap="none" spc="0" normalizeH="0" baseline="0" noProof="0">
                          <a:ln>
                            <a:noFill/>
                          </a:ln>
                          <a:solidFill>
                            <a:prstClr val="black"/>
                          </a:solidFill>
                          <a:effectLst/>
                          <a:uLnTx/>
                          <a:uFillTx/>
                          <a:latin typeface="+mn-lt"/>
                          <a:ea typeface="+mn-ea"/>
                          <a:cs typeface="+mn-cs"/>
                        </a:rPr>
                        <a:t> 
 3 güçlü döner hava akışı, yüksek temizlik verimliliği ve ergonomik tasarımı ile Bosch GAS 18V-1 akülü vakumlu temizleyici sayesinde çalışma alanlarında iz bırakmayın! #UstaEllerinSeçimi
Detaylar: bit.ly/2uibwPL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43017389"/>
                  </a:ext>
                </a:extLst>
              </a:tr>
            </a:tbl>
          </a:graphicData>
        </a:graphic>
      </p:graphicFrame>
      <p:sp>
        <p:nvSpPr>
          <p:cNvPr id="4" name="Text Placeholder 3">
            <a:extLst>
              <a:ext uri="{FF2B5EF4-FFF2-40B4-BE49-F238E27FC236}">
                <a16:creationId xmlns:a16="http://schemas.microsoft.com/office/drawing/2014/main" id="{A9D44200-EDF7-40F2-9130-0EF4DC5DF27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33781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BFC1C-3615-4D5E-8FA2-68DF64FDC7AA}"/>
              </a:ext>
            </a:extLst>
          </p:cNvPr>
          <p:cNvSpPr>
            <a:spLocks noGrp="1"/>
          </p:cNvSpPr>
          <p:nvPr>
            <p:ph type="title"/>
          </p:nvPr>
        </p:nvSpPr>
        <p:spPr/>
        <p:txBody>
          <a:bodyPr/>
          <a:lstStyle/>
          <a:p>
            <a:r>
              <a:rPr lang="en-US"/>
              <a:t>Facebook Own Posts Table | All PT Channels - 14 of 26</a:t>
            </a:r>
          </a:p>
        </p:txBody>
      </p:sp>
      <p:graphicFrame>
        <p:nvGraphicFramePr>
          <p:cNvPr id="5" name="Table Placeholder 4">
            <a:extLst>
              <a:ext uri="{FF2B5EF4-FFF2-40B4-BE49-F238E27FC236}">
                <a16:creationId xmlns:a16="http://schemas.microsoft.com/office/drawing/2014/main" id="{A2C44626-F8D1-47EC-AB5B-9E63CD3C14A4}"/>
              </a:ext>
            </a:extLst>
          </p:cNvPr>
          <p:cNvGraphicFramePr>
            <a:graphicFrameLocks noGrp="1"/>
          </p:cNvGraphicFramePr>
          <p:nvPr>
            <p:ph type="tbl" sz="quarter" idx="13"/>
            <p:extLst>
              <p:ext uri="{D42A27DB-BD31-4B8C-83A1-F6EECF244321}">
                <p14:modId xmlns:p14="http://schemas.microsoft.com/office/powerpoint/2010/main" val="3457767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5270666"/>
                    </a:ext>
                  </a:extLst>
                </a:gridCol>
                <a:gridCol w="246888">
                  <a:extLst>
                    <a:ext uri="{9D8B030D-6E8A-4147-A177-3AD203B41FA5}">
                      <a16:colId xmlns:a16="http://schemas.microsoft.com/office/drawing/2014/main" val="2526607513"/>
                    </a:ext>
                  </a:extLst>
                </a:gridCol>
                <a:gridCol w="246888">
                  <a:extLst>
                    <a:ext uri="{9D8B030D-6E8A-4147-A177-3AD203B41FA5}">
                      <a16:colId xmlns:a16="http://schemas.microsoft.com/office/drawing/2014/main" val="1152330910"/>
                    </a:ext>
                  </a:extLst>
                </a:gridCol>
                <a:gridCol w="246888">
                  <a:extLst>
                    <a:ext uri="{9D8B030D-6E8A-4147-A177-3AD203B41FA5}">
                      <a16:colId xmlns:a16="http://schemas.microsoft.com/office/drawing/2014/main" val="543854586"/>
                    </a:ext>
                  </a:extLst>
                </a:gridCol>
                <a:gridCol w="246888">
                  <a:extLst>
                    <a:ext uri="{9D8B030D-6E8A-4147-A177-3AD203B41FA5}">
                      <a16:colId xmlns:a16="http://schemas.microsoft.com/office/drawing/2014/main" val="2046320477"/>
                    </a:ext>
                  </a:extLst>
                </a:gridCol>
                <a:gridCol w="246888">
                  <a:extLst>
                    <a:ext uri="{9D8B030D-6E8A-4147-A177-3AD203B41FA5}">
                      <a16:colId xmlns:a16="http://schemas.microsoft.com/office/drawing/2014/main" val="4210432265"/>
                    </a:ext>
                  </a:extLst>
                </a:gridCol>
                <a:gridCol w="246888">
                  <a:extLst>
                    <a:ext uri="{9D8B030D-6E8A-4147-A177-3AD203B41FA5}">
                      <a16:colId xmlns:a16="http://schemas.microsoft.com/office/drawing/2014/main" val="592568107"/>
                    </a:ext>
                  </a:extLst>
                </a:gridCol>
                <a:gridCol w="246888">
                  <a:extLst>
                    <a:ext uri="{9D8B030D-6E8A-4147-A177-3AD203B41FA5}">
                      <a16:colId xmlns:a16="http://schemas.microsoft.com/office/drawing/2014/main" val="2827377410"/>
                    </a:ext>
                  </a:extLst>
                </a:gridCol>
                <a:gridCol w="246888">
                  <a:extLst>
                    <a:ext uri="{9D8B030D-6E8A-4147-A177-3AD203B41FA5}">
                      <a16:colId xmlns:a16="http://schemas.microsoft.com/office/drawing/2014/main" val="421950552"/>
                    </a:ext>
                  </a:extLst>
                </a:gridCol>
                <a:gridCol w="246888">
                  <a:extLst>
                    <a:ext uri="{9D8B030D-6E8A-4147-A177-3AD203B41FA5}">
                      <a16:colId xmlns:a16="http://schemas.microsoft.com/office/drawing/2014/main" val="3437885586"/>
                    </a:ext>
                  </a:extLst>
                </a:gridCol>
                <a:gridCol w="246888">
                  <a:extLst>
                    <a:ext uri="{9D8B030D-6E8A-4147-A177-3AD203B41FA5}">
                      <a16:colId xmlns:a16="http://schemas.microsoft.com/office/drawing/2014/main" val="2444390742"/>
                    </a:ext>
                  </a:extLst>
                </a:gridCol>
                <a:gridCol w="246888">
                  <a:extLst>
                    <a:ext uri="{9D8B030D-6E8A-4147-A177-3AD203B41FA5}">
                      <a16:colId xmlns:a16="http://schemas.microsoft.com/office/drawing/2014/main" val="4044974105"/>
                    </a:ext>
                  </a:extLst>
                </a:gridCol>
                <a:gridCol w="246888">
                  <a:extLst>
                    <a:ext uri="{9D8B030D-6E8A-4147-A177-3AD203B41FA5}">
                      <a16:colId xmlns:a16="http://schemas.microsoft.com/office/drawing/2014/main" val="260414347"/>
                    </a:ext>
                  </a:extLst>
                </a:gridCol>
                <a:gridCol w="246888">
                  <a:extLst>
                    <a:ext uri="{9D8B030D-6E8A-4147-A177-3AD203B41FA5}">
                      <a16:colId xmlns:a16="http://schemas.microsoft.com/office/drawing/2014/main" val="1891106776"/>
                    </a:ext>
                  </a:extLst>
                </a:gridCol>
                <a:gridCol w="246888">
                  <a:extLst>
                    <a:ext uri="{9D8B030D-6E8A-4147-A177-3AD203B41FA5}">
                      <a16:colId xmlns:a16="http://schemas.microsoft.com/office/drawing/2014/main" val="742094840"/>
                    </a:ext>
                  </a:extLst>
                </a:gridCol>
                <a:gridCol w="246888">
                  <a:extLst>
                    <a:ext uri="{9D8B030D-6E8A-4147-A177-3AD203B41FA5}">
                      <a16:colId xmlns:a16="http://schemas.microsoft.com/office/drawing/2014/main" val="208026349"/>
                    </a:ext>
                  </a:extLst>
                </a:gridCol>
                <a:gridCol w="246888">
                  <a:extLst>
                    <a:ext uri="{9D8B030D-6E8A-4147-A177-3AD203B41FA5}">
                      <a16:colId xmlns:a16="http://schemas.microsoft.com/office/drawing/2014/main" val="1301811341"/>
                    </a:ext>
                  </a:extLst>
                </a:gridCol>
                <a:gridCol w="246888">
                  <a:extLst>
                    <a:ext uri="{9D8B030D-6E8A-4147-A177-3AD203B41FA5}">
                      <a16:colId xmlns:a16="http://schemas.microsoft.com/office/drawing/2014/main" val="1847201844"/>
                    </a:ext>
                  </a:extLst>
                </a:gridCol>
                <a:gridCol w="246888">
                  <a:extLst>
                    <a:ext uri="{9D8B030D-6E8A-4147-A177-3AD203B41FA5}">
                      <a16:colId xmlns:a16="http://schemas.microsoft.com/office/drawing/2014/main" val="3463008669"/>
                    </a:ext>
                  </a:extLst>
                </a:gridCol>
                <a:gridCol w="246888">
                  <a:extLst>
                    <a:ext uri="{9D8B030D-6E8A-4147-A177-3AD203B41FA5}">
                      <a16:colId xmlns:a16="http://schemas.microsoft.com/office/drawing/2014/main" val="2746892814"/>
                    </a:ext>
                  </a:extLst>
                </a:gridCol>
                <a:gridCol w="246888">
                  <a:extLst>
                    <a:ext uri="{9D8B030D-6E8A-4147-A177-3AD203B41FA5}">
                      <a16:colId xmlns:a16="http://schemas.microsoft.com/office/drawing/2014/main" val="2101684111"/>
                    </a:ext>
                  </a:extLst>
                </a:gridCol>
                <a:gridCol w="246888">
                  <a:extLst>
                    <a:ext uri="{9D8B030D-6E8A-4147-A177-3AD203B41FA5}">
                      <a16:colId xmlns:a16="http://schemas.microsoft.com/office/drawing/2014/main" val="1196143163"/>
                    </a:ext>
                  </a:extLst>
                </a:gridCol>
                <a:gridCol w="246888">
                  <a:extLst>
                    <a:ext uri="{9D8B030D-6E8A-4147-A177-3AD203B41FA5}">
                      <a16:colId xmlns:a16="http://schemas.microsoft.com/office/drawing/2014/main" val="1038649325"/>
                    </a:ext>
                  </a:extLst>
                </a:gridCol>
                <a:gridCol w="246888">
                  <a:extLst>
                    <a:ext uri="{9D8B030D-6E8A-4147-A177-3AD203B41FA5}">
                      <a16:colId xmlns:a16="http://schemas.microsoft.com/office/drawing/2014/main" val="922169904"/>
                    </a:ext>
                  </a:extLst>
                </a:gridCol>
                <a:gridCol w="246888">
                  <a:extLst>
                    <a:ext uri="{9D8B030D-6E8A-4147-A177-3AD203B41FA5}">
                      <a16:colId xmlns:a16="http://schemas.microsoft.com/office/drawing/2014/main" val="3057709987"/>
                    </a:ext>
                  </a:extLst>
                </a:gridCol>
                <a:gridCol w="246888">
                  <a:extLst>
                    <a:ext uri="{9D8B030D-6E8A-4147-A177-3AD203B41FA5}">
                      <a16:colId xmlns:a16="http://schemas.microsoft.com/office/drawing/2014/main" val="2904881445"/>
                    </a:ext>
                  </a:extLst>
                </a:gridCol>
                <a:gridCol w="246888">
                  <a:extLst>
                    <a:ext uri="{9D8B030D-6E8A-4147-A177-3AD203B41FA5}">
                      <a16:colId xmlns:a16="http://schemas.microsoft.com/office/drawing/2014/main" val="2412715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027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- 2018-03-26 20:07:36 </a:t>
                      </a:r>
                      <a:r>
                        <a:rPr kumimoji="0" lang="es-ES" sz="1000" b="0" i="0" u="none" strike="noStrike" kern="1200" cap="none" spc="0" normalizeH="0" baseline="0" noProof="0">
                          <a:ln>
                            <a:noFill/>
                          </a:ln>
                          <a:solidFill>
                            <a:prstClr val="black"/>
                          </a:solidFill>
                          <a:effectLst/>
                          <a:uLnTx/>
                          <a:uFillTx/>
                          <a:latin typeface="+mn-lt"/>
                          <a:ea typeface="+mn-ea"/>
                          <a:cs typeface="+mn-cs"/>
                        </a:rPr>
                        <a:t> 
 El Atornillador/Llave de impacto no pierde velocidad ni potencia, ideal para madera, metal y el mejor aliando en la construcción. Conócelo aquí: bit.ly/BoschGDX18Ve Precio ref: 9.490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80236995"/>
                  </a:ext>
                </a:extLst>
              </a:tr>
            </a:tbl>
          </a:graphicData>
        </a:graphic>
      </p:graphicFrame>
      <p:sp>
        <p:nvSpPr>
          <p:cNvPr id="4" name="Text Placeholder 3">
            <a:extLst>
              <a:ext uri="{FF2B5EF4-FFF2-40B4-BE49-F238E27FC236}">
                <a16:creationId xmlns:a16="http://schemas.microsoft.com/office/drawing/2014/main" id="{CA68913F-C8A0-4275-9BD6-2FF07553F07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55112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75E-5042-4C74-B688-53281D41B7AE}"/>
              </a:ext>
            </a:extLst>
          </p:cNvPr>
          <p:cNvSpPr>
            <a:spLocks noGrp="1"/>
          </p:cNvSpPr>
          <p:nvPr>
            <p:ph type="title"/>
          </p:nvPr>
        </p:nvSpPr>
        <p:spPr/>
        <p:txBody>
          <a:bodyPr/>
          <a:lstStyle/>
          <a:p>
            <a:r>
              <a:rPr lang="en-US"/>
              <a:t>Facebook Own Posts Table | All PT Channels - 15 of 26</a:t>
            </a:r>
          </a:p>
        </p:txBody>
      </p:sp>
      <p:graphicFrame>
        <p:nvGraphicFramePr>
          <p:cNvPr id="5" name="Table Placeholder 4">
            <a:extLst>
              <a:ext uri="{FF2B5EF4-FFF2-40B4-BE49-F238E27FC236}">
                <a16:creationId xmlns:a16="http://schemas.microsoft.com/office/drawing/2014/main" id="{D91EA1A2-774C-4351-BA6D-847BD4B7C854}"/>
              </a:ext>
            </a:extLst>
          </p:cNvPr>
          <p:cNvGraphicFramePr>
            <a:graphicFrameLocks noGrp="1"/>
          </p:cNvGraphicFramePr>
          <p:nvPr>
            <p:ph type="tbl" sz="quarter" idx="13"/>
            <p:extLst>
              <p:ext uri="{D42A27DB-BD31-4B8C-83A1-F6EECF244321}">
                <p14:modId xmlns:p14="http://schemas.microsoft.com/office/powerpoint/2010/main" val="1246689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5786397"/>
                    </a:ext>
                  </a:extLst>
                </a:gridCol>
                <a:gridCol w="246888">
                  <a:extLst>
                    <a:ext uri="{9D8B030D-6E8A-4147-A177-3AD203B41FA5}">
                      <a16:colId xmlns:a16="http://schemas.microsoft.com/office/drawing/2014/main" val="1047461367"/>
                    </a:ext>
                  </a:extLst>
                </a:gridCol>
                <a:gridCol w="246888">
                  <a:extLst>
                    <a:ext uri="{9D8B030D-6E8A-4147-A177-3AD203B41FA5}">
                      <a16:colId xmlns:a16="http://schemas.microsoft.com/office/drawing/2014/main" val="2114090973"/>
                    </a:ext>
                  </a:extLst>
                </a:gridCol>
                <a:gridCol w="246888">
                  <a:extLst>
                    <a:ext uri="{9D8B030D-6E8A-4147-A177-3AD203B41FA5}">
                      <a16:colId xmlns:a16="http://schemas.microsoft.com/office/drawing/2014/main" val="4218802694"/>
                    </a:ext>
                  </a:extLst>
                </a:gridCol>
                <a:gridCol w="246888">
                  <a:extLst>
                    <a:ext uri="{9D8B030D-6E8A-4147-A177-3AD203B41FA5}">
                      <a16:colId xmlns:a16="http://schemas.microsoft.com/office/drawing/2014/main" val="2590183076"/>
                    </a:ext>
                  </a:extLst>
                </a:gridCol>
                <a:gridCol w="246888">
                  <a:extLst>
                    <a:ext uri="{9D8B030D-6E8A-4147-A177-3AD203B41FA5}">
                      <a16:colId xmlns:a16="http://schemas.microsoft.com/office/drawing/2014/main" val="3375818784"/>
                    </a:ext>
                  </a:extLst>
                </a:gridCol>
                <a:gridCol w="246888">
                  <a:extLst>
                    <a:ext uri="{9D8B030D-6E8A-4147-A177-3AD203B41FA5}">
                      <a16:colId xmlns:a16="http://schemas.microsoft.com/office/drawing/2014/main" val="105749436"/>
                    </a:ext>
                  </a:extLst>
                </a:gridCol>
                <a:gridCol w="246888">
                  <a:extLst>
                    <a:ext uri="{9D8B030D-6E8A-4147-A177-3AD203B41FA5}">
                      <a16:colId xmlns:a16="http://schemas.microsoft.com/office/drawing/2014/main" val="2164366868"/>
                    </a:ext>
                  </a:extLst>
                </a:gridCol>
                <a:gridCol w="246888">
                  <a:extLst>
                    <a:ext uri="{9D8B030D-6E8A-4147-A177-3AD203B41FA5}">
                      <a16:colId xmlns:a16="http://schemas.microsoft.com/office/drawing/2014/main" val="1046406766"/>
                    </a:ext>
                  </a:extLst>
                </a:gridCol>
                <a:gridCol w="246888">
                  <a:extLst>
                    <a:ext uri="{9D8B030D-6E8A-4147-A177-3AD203B41FA5}">
                      <a16:colId xmlns:a16="http://schemas.microsoft.com/office/drawing/2014/main" val="661716293"/>
                    </a:ext>
                  </a:extLst>
                </a:gridCol>
                <a:gridCol w="246888">
                  <a:extLst>
                    <a:ext uri="{9D8B030D-6E8A-4147-A177-3AD203B41FA5}">
                      <a16:colId xmlns:a16="http://schemas.microsoft.com/office/drawing/2014/main" val="2923326014"/>
                    </a:ext>
                  </a:extLst>
                </a:gridCol>
                <a:gridCol w="246888">
                  <a:extLst>
                    <a:ext uri="{9D8B030D-6E8A-4147-A177-3AD203B41FA5}">
                      <a16:colId xmlns:a16="http://schemas.microsoft.com/office/drawing/2014/main" val="2233181570"/>
                    </a:ext>
                  </a:extLst>
                </a:gridCol>
                <a:gridCol w="246888">
                  <a:extLst>
                    <a:ext uri="{9D8B030D-6E8A-4147-A177-3AD203B41FA5}">
                      <a16:colId xmlns:a16="http://schemas.microsoft.com/office/drawing/2014/main" val="3273977255"/>
                    </a:ext>
                  </a:extLst>
                </a:gridCol>
                <a:gridCol w="246888">
                  <a:extLst>
                    <a:ext uri="{9D8B030D-6E8A-4147-A177-3AD203B41FA5}">
                      <a16:colId xmlns:a16="http://schemas.microsoft.com/office/drawing/2014/main" val="4159307851"/>
                    </a:ext>
                  </a:extLst>
                </a:gridCol>
                <a:gridCol w="246888">
                  <a:extLst>
                    <a:ext uri="{9D8B030D-6E8A-4147-A177-3AD203B41FA5}">
                      <a16:colId xmlns:a16="http://schemas.microsoft.com/office/drawing/2014/main" val="1538310945"/>
                    </a:ext>
                  </a:extLst>
                </a:gridCol>
                <a:gridCol w="246888">
                  <a:extLst>
                    <a:ext uri="{9D8B030D-6E8A-4147-A177-3AD203B41FA5}">
                      <a16:colId xmlns:a16="http://schemas.microsoft.com/office/drawing/2014/main" val="2302338732"/>
                    </a:ext>
                  </a:extLst>
                </a:gridCol>
                <a:gridCol w="246888">
                  <a:extLst>
                    <a:ext uri="{9D8B030D-6E8A-4147-A177-3AD203B41FA5}">
                      <a16:colId xmlns:a16="http://schemas.microsoft.com/office/drawing/2014/main" val="874017252"/>
                    </a:ext>
                  </a:extLst>
                </a:gridCol>
                <a:gridCol w="246888">
                  <a:extLst>
                    <a:ext uri="{9D8B030D-6E8A-4147-A177-3AD203B41FA5}">
                      <a16:colId xmlns:a16="http://schemas.microsoft.com/office/drawing/2014/main" val="4022003094"/>
                    </a:ext>
                  </a:extLst>
                </a:gridCol>
                <a:gridCol w="246888">
                  <a:extLst>
                    <a:ext uri="{9D8B030D-6E8A-4147-A177-3AD203B41FA5}">
                      <a16:colId xmlns:a16="http://schemas.microsoft.com/office/drawing/2014/main" val="1584604620"/>
                    </a:ext>
                  </a:extLst>
                </a:gridCol>
                <a:gridCol w="246888">
                  <a:extLst>
                    <a:ext uri="{9D8B030D-6E8A-4147-A177-3AD203B41FA5}">
                      <a16:colId xmlns:a16="http://schemas.microsoft.com/office/drawing/2014/main" val="2762973460"/>
                    </a:ext>
                  </a:extLst>
                </a:gridCol>
                <a:gridCol w="246888">
                  <a:extLst>
                    <a:ext uri="{9D8B030D-6E8A-4147-A177-3AD203B41FA5}">
                      <a16:colId xmlns:a16="http://schemas.microsoft.com/office/drawing/2014/main" val="2611007286"/>
                    </a:ext>
                  </a:extLst>
                </a:gridCol>
                <a:gridCol w="246888">
                  <a:extLst>
                    <a:ext uri="{9D8B030D-6E8A-4147-A177-3AD203B41FA5}">
                      <a16:colId xmlns:a16="http://schemas.microsoft.com/office/drawing/2014/main" val="2687831671"/>
                    </a:ext>
                  </a:extLst>
                </a:gridCol>
                <a:gridCol w="246888">
                  <a:extLst>
                    <a:ext uri="{9D8B030D-6E8A-4147-A177-3AD203B41FA5}">
                      <a16:colId xmlns:a16="http://schemas.microsoft.com/office/drawing/2014/main" val="382394532"/>
                    </a:ext>
                  </a:extLst>
                </a:gridCol>
                <a:gridCol w="246888">
                  <a:extLst>
                    <a:ext uri="{9D8B030D-6E8A-4147-A177-3AD203B41FA5}">
                      <a16:colId xmlns:a16="http://schemas.microsoft.com/office/drawing/2014/main" val="1344239422"/>
                    </a:ext>
                  </a:extLst>
                </a:gridCol>
                <a:gridCol w="246888">
                  <a:extLst>
                    <a:ext uri="{9D8B030D-6E8A-4147-A177-3AD203B41FA5}">
                      <a16:colId xmlns:a16="http://schemas.microsoft.com/office/drawing/2014/main" val="2471066572"/>
                    </a:ext>
                  </a:extLst>
                </a:gridCol>
                <a:gridCol w="246888">
                  <a:extLst>
                    <a:ext uri="{9D8B030D-6E8A-4147-A177-3AD203B41FA5}">
                      <a16:colId xmlns:a16="http://schemas.microsoft.com/office/drawing/2014/main" val="3440947140"/>
                    </a:ext>
                  </a:extLst>
                </a:gridCol>
                <a:gridCol w="246888">
                  <a:extLst>
                    <a:ext uri="{9D8B030D-6E8A-4147-A177-3AD203B41FA5}">
                      <a16:colId xmlns:a16="http://schemas.microsoft.com/office/drawing/2014/main" val="1424066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9674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- 2018-03-26 11:00:00 </a:t>
                      </a:r>
                      <a:r>
                        <a:rPr kumimoji="0" lang="fr-FR" sz="1000" b="0" i="0" u="none" strike="noStrike" kern="1200" cap="none" spc="0" normalizeH="0" baseline="0" noProof="0">
                          <a:ln>
                            <a:noFill/>
                          </a:ln>
                          <a:solidFill>
                            <a:prstClr val="black"/>
                          </a:solidFill>
                          <a:effectLst/>
                          <a:uLnTx/>
                          <a:uFillTx/>
                          <a:latin typeface="+mn-lt"/>
                          <a:ea typeface="+mn-ea"/>
                          <a:cs typeface="+mn-cs"/>
                        </a:rPr>
                        <a:t> 
 Qu’il soit pastel, jade ou profond… le vert s’invite dans toutes les pièces de la maison !
Qui ici a déjà adopté cette couleur tendance rafraîchissante pour son intérieur ?
#HomeMadeByYou #deco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19177004"/>
                  </a:ext>
                </a:extLst>
              </a:tr>
            </a:tbl>
          </a:graphicData>
        </a:graphic>
      </p:graphicFrame>
      <p:sp>
        <p:nvSpPr>
          <p:cNvPr id="4" name="Text Placeholder 3">
            <a:extLst>
              <a:ext uri="{FF2B5EF4-FFF2-40B4-BE49-F238E27FC236}">
                <a16:creationId xmlns:a16="http://schemas.microsoft.com/office/drawing/2014/main" id="{A43A70A3-27D5-46E1-8DD0-DD16A683ECE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62218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71B5C-5C6E-42A7-941A-126734E1135A}"/>
              </a:ext>
            </a:extLst>
          </p:cNvPr>
          <p:cNvSpPr>
            <a:spLocks noGrp="1"/>
          </p:cNvSpPr>
          <p:nvPr>
            <p:ph type="title"/>
          </p:nvPr>
        </p:nvSpPr>
        <p:spPr/>
        <p:txBody>
          <a:bodyPr/>
          <a:lstStyle/>
          <a:p>
            <a:r>
              <a:rPr lang="en-US"/>
              <a:t>Facebook Own Posts Table | All PT Channels - 16 of 26</a:t>
            </a:r>
          </a:p>
        </p:txBody>
      </p:sp>
      <p:graphicFrame>
        <p:nvGraphicFramePr>
          <p:cNvPr id="5" name="Table Placeholder 4">
            <a:extLst>
              <a:ext uri="{FF2B5EF4-FFF2-40B4-BE49-F238E27FC236}">
                <a16:creationId xmlns:a16="http://schemas.microsoft.com/office/drawing/2014/main" id="{8E1E03DC-4B21-4B42-8212-047053C86F18}"/>
              </a:ext>
            </a:extLst>
          </p:cNvPr>
          <p:cNvGraphicFramePr>
            <a:graphicFrameLocks noGrp="1"/>
          </p:cNvGraphicFramePr>
          <p:nvPr>
            <p:ph type="tbl" sz="quarter" idx="13"/>
            <p:extLst>
              <p:ext uri="{D42A27DB-BD31-4B8C-83A1-F6EECF244321}">
                <p14:modId xmlns:p14="http://schemas.microsoft.com/office/powerpoint/2010/main" val="394349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4410296"/>
                    </a:ext>
                  </a:extLst>
                </a:gridCol>
                <a:gridCol w="246888">
                  <a:extLst>
                    <a:ext uri="{9D8B030D-6E8A-4147-A177-3AD203B41FA5}">
                      <a16:colId xmlns:a16="http://schemas.microsoft.com/office/drawing/2014/main" val="1019837994"/>
                    </a:ext>
                  </a:extLst>
                </a:gridCol>
                <a:gridCol w="246888">
                  <a:extLst>
                    <a:ext uri="{9D8B030D-6E8A-4147-A177-3AD203B41FA5}">
                      <a16:colId xmlns:a16="http://schemas.microsoft.com/office/drawing/2014/main" val="2846576310"/>
                    </a:ext>
                  </a:extLst>
                </a:gridCol>
                <a:gridCol w="246888">
                  <a:extLst>
                    <a:ext uri="{9D8B030D-6E8A-4147-A177-3AD203B41FA5}">
                      <a16:colId xmlns:a16="http://schemas.microsoft.com/office/drawing/2014/main" val="239274244"/>
                    </a:ext>
                  </a:extLst>
                </a:gridCol>
                <a:gridCol w="246888">
                  <a:extLst>
                    <a:ext uri="{9D8B030D-6E8A-4147-A177-3AD203B41FA5}">
                      <a16:colId xmlns:a16="http://schemas.microsoft.com/office/drawing/2014/main" val="365918037"/>
                    </a:ext>
                  </a:extLst>
                </a:gridCol>
                <a:gridCol w="246888">
                  <a:extLst>
                    <a:ext uri="{9D8B030D-6E8A-4147-A177-3AD203B41FA5}">
                      <a16:colId xmlns:a16="http://schemas.microsoft.com/office/drawing/2014/main" val="1246041118"/>
                    </a:ext>
                  </a:extLst>
                </a:gridCol>
                <a:gridCol w="246888">
                  <a:extLst>
                    <a:ext uri="{9D8B030D-6E8A-4147-A177-3AD203B41FA5}">
                      <a16:colId xmlns:a16="http://schemas.microsoft.com/office/drawing/2014/main" val="934447374"/>
                    </a:ext>
                  </a:extLst>
                </a:gridCol>
                <a:gridCol w="246888">
                  <a:extLst>
                    <a:ext uri="{9D8B030D-6E8A-4147-A177-3AD203B41FA5}">
                      <a16:colId xmlns:a16="http://schemas.microsoft.com/office/drawing/2014/main" val="3806855644"/>
                    </a:ext>
                  </a:extLst>
                </a:gridCol>
                <a:gridCol w="246888">
                  <a:extLst>
                    <a:ext uri="{9D8B030D-6E8A-4147-A177-3AD203B41FA5}">
                      <a16:colId xmlns:a16="http://schemas.microsoft.com/office/drawing/2014/main" val="3034837172"/>
                    </a:ext>
                  </a:extLst>
                </a:gridCol>
                <a:gridCol w="246888">
                  <a:extLst>
                    <a:ext uri="{9D8B030D-6E8A-4147-A177-3AD203B41FA5}">
                      <a16:colId xmlns:a16="http://schemas.microsoft.com/office/drawing/2014/main" val="900065123"/>
                    </a:ext>
                  </a:extLst>
                </a:gridCol>
                <a:gridCol w="246888">
                  <a:extLst>
                    <a:ext uri="{9D8B030D-6E8A-4147-A177-3AD203B41FA5}">
                      <a16:colId xmlns:a16="http://schemas.microsoft.com/office/drawing/2014/main" val="911616580"/>
                    </a:ext>
                  </a:extLst>
                </a:gridCol>
                <a:gridCol w="246888">
                  <a:extLst>
                    <a:ext uri="{9D8B030D-6E8A-4147-A177-3AD203B41FA5}">
                      <a16:colId xmlns:a16="http://schemas.microsoft.com/office/drawing/2014/main" val="2663918315"/>
                    </a:ext>
                  </a:extLst>
                </a:gridCol>
                <a:gridCol w="246888">
                  <a:extLst>
                    <a:ext uri="{9D8B030D-6E8A-4147-A177-3AD203B41FA5}">
                      <a16:colId xmlns:a16="http://schemas.microsoft.com/office/drawing/2014/main" val="62938973"/>
                    </a:ext>
                  </a:extLst>
                </a:gridCol>
                <a:gridCol w="246888">
                  <a:extLst>
                    <a:ext uri="{9D8B030D-6E8A-4147-A177-3AD203B41FA5}">
                      <a16:colId xmlns:a16="http://schemas.microsoft.com/office/drawing/2014/main" val="1185722993"/>
                    </a:ext>
                  </a:extLst>
                </a:gridCol>
                <a:gridCol w="246888">
                  <a:extLst>
                    <a:ext uri="{9D8B030D-6E8A-4147-A177-3AD203B41FA5}">
                      <a16:colId xmlns:a16="http://schemas.microsoft.com/office/drawing/2014/main" val="995436562"/>
                    </a:ext>
                  </a:extLst>
                </a:gridCol>
                <a:gridCol w="246888">
                  <a:extLst>
                    <a:ext uri="{9D8B030D-6E8A-4147-A177-3AD203B41FA5}">
                      <a16:colId xmlns:a16="http://schemas.microsoft.com/office/drawing/2014/main" val="171375356"/>
                    </a:ext>
                  </a:extLst>
                </a:gridCol>
                <a:gridCol w="246888">
                  <a:extLst>
                    <a:ext uri="{9D8B030D-6E8A-4147-A177-3AD203B41FA5}">
                      <a16:colId xmlns:a16="http://schemas.microsoft.com/office/drawing/2014/main" val="219486281"/>
                    </a:ext>
                  </a:extLst>
                </a:gridCol>
                <a:gridCol w="246888">
                  <a:extLst>
                    <a:ext uri="{9D8B030D-6E8A-4147-A177-3AD203B41FA5}">
                      <a16:colId xmlns:a16="http://schemas.microsoft.com/office/drawing/2014/main" val="2085364442"/>
                    </a:ext>
                  </a:extLst>
                </a:gridCol>
                <a:gridCol w="246888">
                  <a:extLst>
                    <a:ext uri="{9D8B030D-6E8A-4147-A177-3AD203B41FA5}">
                      <a16:colId xmlns:a16="http://schemas.microsoft.com/office/drawing/2014/main" val="4081175232"/>
                    </a:ext>
                  </a:extLst>
                </a:gridCol>
                <a:gridCol w="246888">
                  <a:extLst>
                    <a:ext uri="{9D8B030D-6E8A-4147-A177-3AD203B41FA5}">
                      <a16:colId xmlns:a16="http://schemas.microsoft.com/office/drawing/2014/main" val="1760592001"/>
                    </a:ext>
                  </a:extLst>
                </a:gridCol>
                <a:gridCol w="246888">
                  <a:extLst>
                    <a:ext uri="{9D8B030D-6E8A-4147-A177-3AD203B41FA5}">
                      <a16:colId xmlns:a16="http://schemas.microsoft.com/office/drawing/2014/main" val="2073510762"/>
                    </a:ext>
                  </a:extLst>
                </a:gridCol>
                <a:gridCol w="246888">
                  <a:extLst>
                    <a:ext uri="{9D8B030D-6E8A-4147-A177-3AD203B41FA5}">
                      <a16:colId xmlns:a16="http://schemas.microsoft.com/office/drawing/2014/main" val="2296864602"/>
                    </a:ext>
                  </a:extLst>
                </a:gridCol>
                <a:gridCol w="246888">
                  <a:extLst>
                    <a:ext uri="{9D8B030D-6E8A-4147-A177-3AD203B41FA5}">
                      <a16:colId xmlns:a16="http://schemas.microsoft.com/office/drawing/2014/main" val="4154875357"/>
                    </a:ext>
                  </a:extLst>
                </a:gridCol>
                <a:gridCol w="246888">
                  <a:extLst>
                    <a:ext uri="{9D8B030D-6E8A-4147-A177-3AD203B41FA5}">
                      <a16:colId xmlns:a16="http://schemas.microsoft.com/office/drawing/2014/main" val="2517648362"/>
                    </a:ext>
                  </a:extLst>
                </a:gridCol>
                <a:gridCol w="246888">
                  <a:extLst>
                    <a:ext uri="{9D8B030D-6E8A-4147-A177-3AD203B41FA5}">
                      <a16:colId xmlns:a16="http://schemas.microsoft.com/office/drawing/2014/main" val="2307593850"/>
                    </a:ext>
                  </a:extLst>
                </a:gridCol>
                <a:gridCol w="246888">
                  <a:extLst>
                    <a:ext uri="{9D8B030D-6E8A-4147-A177-3AD203B41FA5}">
                      <a16:colId xmlns:a16="http://schemas.microsoft.com/office/drawing/2014/main" val="4054886860"/>
                    </a:ext>
                  </a:extLst>
                </a:gridCol>
                <a:gridCol w="246888">
                  <a:extLst>
                    <a:ext uri="{9D8B030D-6E8A-4147-A177-3AD203B41FA5}">
                      <a16:colId xmlns:a16="http://schemas.microsoft.com/office/drawing/2014/main" val="366624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57318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- 2018-03-25 12:00:00 </a:t>
                      </a:r>
                      <a:r>
                        <a:rPr kumimoji="0" lang="fr-FR" sz="1000" b="0" i="0" u="none" strike="noStrike" kern="1200" cap="none" spc="0" normalizeH="0" baseline="0" noProof="0">
                          <a:ln>
                            <a:noFill/>
                          </a:ln>
                          <a:solidFill>
                            <a:prstClr val="black"/>
                          </a:solidFill>
                          <a:effectLst/>
                          <a:uLnTx/>
                          <a:uFillTx/>
                          <a:latin typeface="+mn-lt"/>
                          <a:ea typeface="+mn-ea"/>
                          <a:cs typeface="+mn-cs"/>
                        </a:rPr>
                        <a:t> 
 Qui perd 1h de repos avec l’heure d’été, gagne 1h de brico dans la soirée ! Comment allez-vous profiter des jours plus longs cette saison ?
#ChangementDHeure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8123227"/>
                  </a:ext>
                </a:extLst>
              </a:tr>
            </a:tbl>
          </a:graphicData>
        </a:graphic>
      </p:graphicFrame>
      <p:sp>
        <p:nvSpPr>
          <p:cNvPr id="4" name="Text Placeholder 3">
            <a:extLst>
              <a:ext uri="{FF2B5EF4-FFF2-40B4-BE49-F238E27FC236}">
                <a16:creationId xmlns:a16="http://schemas.microsoft.com/office/drawing/2014/main" id="{4A592D82-AE92-43E3-BD6C-3A58DF22DFA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8554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41063-B052-43E1-8D7B-051DFCC3E457}"/>
              </a:ext>
            </a:extLst>
          </p:cNvPr>
          <p:cNvSpPr>
            <a:spLocks noGrp="1"/>
          </p:cNvSpPr>
          <p:nvPr>
            <p:ph type="title"/>
          </p:nvPr>
        </p:nvSpPr>
        <p:spPr/>
        <p:txBody>
          <a:bodyPr/>
          <a:lstStyle/>
          <a:p>
            <a:r>
              <a:rPr lang="en-US"/>
              <a:t>Facebook Own Posts Table | All PT Channels - 17 of 26</a:t>
            </a:r>
          </a:p>
        </p:txBody>
      </p:sp>
      <p:graphicFrame>
        <p:nvGraphicFramePr>
          <p:cNvPr id="5" name="Table Placeholder 4">
            <a:extLst>
              <a:ext uri="{FF2B5EF4-FFF2-40B4-BE49-F238E27FC236}">
                <a16:creationId xmlns:a16="http://schemas.microsoft.com/office/drawing/2014/main" id="{B8816BE2-B35C-4E2F-8B0F-004EA0A85603}"/>
              </a:ext>
            </a:extLst>
          </p:cNvPr>
          <p:cNvGraphicFramePr>
            <a:graphicFrameLocks noGrp="1"/>
          </p:cNvGraphicFramePr>
          <p:nvPr>
            <p:ph type="tbl" sz="quarter" idx="13"/>
            <p:extLst>
              <p:ext uri="{D42A27DB-BD31-4B8C-83A1-F6EECF244321}">
                <p14:modId xmlns:p14="http://schemas.microsoft.com/office/powerpoint/2010/main" val="1445267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5746870"/>
                    </a:ext>
                  </a:extLst>
                </a:gridCol>
                <a:gridCol w="246888">
                  <a:extLst>
                    <a:ext uri="{9D8B030D-6E8A-4147-A177-3AD203B41FA5}">
                      <a16:colId xmlns:a16="http://schemas.microsoft.com/office/drawing/2014/main" val="3550865728"/>
                    </a:ext>
                  </a:extLst>
                </a:gridCol>
                <a:gridCol w="246888">
                  <a:extLst>
                    <a:ext uri="{9D8B030D-6E8A-4147-A177-3AD203B41FA5}">
                      <a16:colId xmlns:a16="http://schemas.microsoft.com/office/drawing/2014/main" val="3707981947"/>
                    </a:ext>
                  </a:extLst>
                </a:gridCol>
                <a:gridCol w="246888">
                  <a:extLst>
                    <a:ext uri="{9D8B030D-6E8A-4147-A177-3AD203B41FA5}">
                      <a16:colId xmlns:a16="http://schemas.microsoft.com/office/drawing/2014/main" val="3709040164"/>
                    </a:ext>
                  </a:extLst>
                </a:gridCol>
                <a:gridCol w="246888">
                  <a:extLst>
                    <a:ext uri="{9D8B030D-6E8A-4147-A177-3AD203B41FA5}">
                      <a16:colId xmlns:a16="http://schemas.microsoft.com/office/drawing/2014/main" val="316456643"/>
                    </a:ext>
                  </a:extLst>
                </a:gridCol>
                <a:gridCol w="246888">
                  <a:extLst>
                    <a:ext uri="{9D8B030D-6E8A-4147-A177-3AD203B41FA5}">
                      <a16:colId xmlns:a16="http://schemas.microsoft.com/office/drawing/2014/main" val="2391070602"/>
                    </a:ext>
                  </a:extLst>
                </a:gridCol>
                <a:gridCol w="246888">
                  <a:extLst>
                    <a:ext uri="{9D8B030D-6E8A-4147-A177-3AD203B41FA5}">
                      <a16:colId xmlns:a16="http://schemas.microsoft.com/office/drawing/2014/main" val="979877450"/>
                    </a:ext>
                  </a:extLst>
                </a:gridCol>
                <a:gridCol w="246888">
                  <a:extLst>
                    <a:ext uri="{9D8B030D-6E8A-4147-A177-3AD203B41FA5}">
                      <a16:colId xmlns:a16="http://schemas.microsoft.com/office/drawing/2014/main" val="3633620915"/>
                    </a:ext>
                  </a:extLst>
                </a:gridCol>
                <a:gridCol w="246888">
                  <a:extLst>
                    <a:ext uri="{9D8B030D-6E8A-4147-A177-3AD203B41FA5}">
                      <a16:colId xmlns:a16="http://schemas.microsoft.com/office/drawing/2014/main" val="231121933"/>
                    </a:ext>
                  </a:extLst>
                </a:gridCol>
                <a:gridCol w="246888">
                  <a:extLst>
                    <a:ext uri="{9D8B030D-6E8A-4147-A177-3AD203B41FA5}">
                      <a16:colId xmlns:a16="http://schemas.microsoft.com/office/drawing/2014/main" val="2101545693"/>
                    </a:ext>
                  </a:extLst>
                </a:gridCol>
                <a:gridCol w="246888">
                  <a:extLst>
                    <a:ext uri="{9D8B030D-6E8A-4147-A177-3AD203B41FA5}">
                      <a16:colId xmlns:a16="http://schemas.microsoft.com/office/drawing/2014/main" val="2372451921"/>
                    </a:ext>
                  </a:extLst>
                </a:gridCol>
                <a:gridCol w="246888">
                  <a:extLst>
                    <a:ext uri="{9D8B030D-6E8A-4147-A177-3AD203B41FA5}">
                      <a16:colId xmlns:a16="http://schemas.microsoft.com/office/drawing/2014/main" val="2151225336"/>
                    </a:ext>
                  </a:extLst>
                </a:gridCol>
                <a:gridCol w="246888">
                  <a:extLst>
                    <a:ext uri="{9D8B030D-6E8A-4147-A177-3AD203B41FA5}">
                      <a16:colId xmlns:a16="http://schemas.microsoft.com/office/drawing/2014/main" val="3006446145"/>
                    </a:ext>
                  </a:extLst>
                </a:gridCol>
                <a:gridCol w="246888">
                  <a:extLst>
                    <a:ext uri="{9D8B030D-6E8A-4147-A177-3AD203B41FA5}">
                      <a16:colId xmlns:a16="http://schemas.microsoft.com/office/drawing/2014/main" val="1001125026"/>
                    </a:ext>
                  </a:extLst>
                </a:gridCol>
                <a:gridCol w="246888">
                  <a:extLst>
                    <a:ext uri="{9D8B030D-6E8A-4147-A177-3AD203B41FA5}">
                      <a16:colId xmlns:a16="http://schemas.microsoft.com/office/drawing/2014/main" val="1218514666"/>
                    </a:ext>
                  </a:extLst>
                </a:gridCol>
                <a:gridCol w="246888">
                  <a:extLst>
                    <a:ext uri="{9D8B030D-6E8A-4147-A177-3AD203B41FA5}">
                      <a16:colId xmlns:a16="http://schemas.microsoft.com/office/drawing/2014/main" val="1648714014"/>
                    </a:ext>
                  </a:extLst>
                </a:gridCol>
                <a:gridCol w="246888">
                  <a:extLst>
                    <a:ext uri="{9D8B030D-6E8A-4147-A177-3AD203B41FA5}">
                      <a16:colId xmlns:a16="http://schemas.microsoft.com/office/drawing/2014/main" val="2448309137"/>
                    </a:ext>
                  </a:extLst>
                </a:gridCol>
                <a:gridCol w="246888">
                  <a:extLst>
                    <a:ext uri="{9D8B030D-6E8A-4147-A177-3AD203B41FA5}">
                      <a16:colId xmlns:a16="http://schemas.microsoft.com/office/drawing/2014/main" val="516299864"/>
                    </a:ext>
                  </a:extLst>
                </a:gridCol>
                <a:gridCol w="246888">
                  <a:extLst>
                    <a:ext uri="{9D8B030D-6E8A-4147-A177-3AD203B41FA5}">
                      <a16:colId xmlns:a16="http://schemas.microsoft.com/office/drawing/2014/main" val="1217716853"/>
                    </a:ext>
                  </a:extLst>
                </a:gridCol>
                <a:gridCol w="246888">
                  <a:extLst>
                    <a:ext uri="{9D8B030D-6E8A-4147-A177-3AD203B41FA5}">
                      <a16:colId xmlns:a16="http://schemas.microsoft.com/office/drawing/2014/main" val="3785923378"/>
                    </a:ext>
                  </a:extLst>
                </a:gridCol>
                <a:gridCol w="246888">
                  <a:extLst>
                    <a:ext uri="{9D8B030D-6E8A-4147-A177-3AD203B41FA5}">
                      <a16:colId xmlns:a16="http://schemas.microsoft.com/office/drawing/2014/main" val="1086633796"/>
                    </a:ext>
                  </a:extLst>
                </a:gridCol>
                <a:gridCol w="246888">
                  <a:extLst>
                    <a:ext uri="{9D8B030D-6E8A-4147-A177-3AD203B41FA5}">
                      <a16:colId xmlns:a16="http://schemas.microsoft.com/office/drawing/2014/main" val="614604403"/>
                    </a:ext>
                  </a:extLst>
                </a:gridCol>
                <a:gridCol w="246888">
                  <a:extLst>
                    <a:ext uri="{9D8B030D-6E8A-4147-A177-3AD203B41FA5}">
                      <a16:colId xmlns:a16="http://schemas.microsoft.com/office/drawing/2014/main" val="2179672729"/>
                    </a:ext>
                  </a:extLst>
                </a:gridCol>
                <a:gridCol w="246888">
                  <a:extLst>
                    <a:ext uri="{9D8B030D-6E8A-4147-A177-3AD203B41FA5}">
                      <a16:colId xmlns:a16="http://schemas.microsoft.com/office/drawing/2014/main" val="3971188104"/>
                    </a:ext>
                  </a:extLst>
                </a:gridCol>
                <a:gridCol w="246888">
                  <a:extLst>
                    <a:ext uri="{9D8B030D-6E8A-4147-A177-3AD203B41FA5}">
                      <a16:colId xmlns:a16="http://schemas.microsoft.com/office/drawing/2014/main" val="1806380300"/>
                    </a:ext>
                  </a:extLst>
                </a:gridCol>
                <a:gridCol w="246888">
                  <a:extLst>
                    <a:ext uri="{9D8B030D-6E8A-4147-A177-3AD203B41FA5}">
                      <a16:colId xmlns:a16="http://schemas.microsoft.com/office/drawing/2014/main" val="4016380630"/>
                    </a:ext>
                  </a:extLst>
                </a:gridCol>
                <a:gridCol w="246888">
                  <a:extLst>
                    <a:ext uri="{9D8B030D-6E8A-4147-A177-3AD203B41FA5}">
                      <a16:colId xmlns:a16="http://schemas.microsoft.com/office/drawing/2014/main" val="3133338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00409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- 2018-03-24 13:30:00 </a:t>
                      </a:r>
                      <a:r>
                        <a:rPr kumimoji="0" lang="es-ES" sz="1000" b="0" i="0" u="none" strike="noStrike" kern="1200" cap="none" spc="0" normalizeH="0" baseline="0" noProof="0">
                          <a:ln>
                            <a:noFill/>
                          </a:ln>
                          <a:solidFill>
                            <a:prstClr val="black"/>
                          </a:solidFill>
                          <a:effectLst/>
                          <a:uLnTx/>
                          <a:uFillTx/>
                          <a:latin typeface="+mn-lt"/>
                          <a:ea typeface="+mn-ea"/>
                          <a:cs typeface="+mn-cs"/>
                        </a:rPr>
                        <a:t> 
 El mejor inclinómetro incluye su nivel láser de puntos para medir inclinaciones a una longitud de hasta 30 m. Conoce más de esta maravilla aquí: bit.ly/BoschGIM60 Precio ref: 4.900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1571726"/>
                  </a:ext>
                </a:extLst>
              </a:tr>
            </a:tbl>
          </a:graphicData>
        </a:graphic>
      </p:graphicFrame>
      <p:sp>
        <p:nvSpPr>
          <p:cNvPr id="4" name="Text Placeholder 3">
            <a:extLst>
              <a:ext uri="{FF2B5EF4-FFF2-40B4-BE49-F238E27FC236}">
                <a16:creationId xmlns:a16="http://schemas.microsoft.com/office/drawing/2014/main" id="{78AFA290-7ED8-4FC3-BE4C-443757A2F20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47483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8878-F6A3-4B68-BC12-490A49AD80C1}"/>
              </a:ext>
            </a:extLst>
          </p:cNvPr>
          <p:cNvSpPr>
            <a:spLocks noGrp="1"/>
          </p:cNvSpPr>
          <p:nvPr>
            <p:ph type="title"/>
          </p:nvPr>
        </p:nvSpPr>
        <p:spPr/>
        <p:txBody>
          <a:bodyPr/>
          <a:lstStyle/>
          <a:p>
            <a:r>
              <a:rPr lang="en-US"/>
              <a:t>Facebook Own Posts Table | All PT Channels - 18 of 26</a:t>
            </a:r>
          </a:p>
        </p:txBody>
      </p:sp>
      <p:graphicFrame>
        <p:nvGraphicFramePr>
          <p:cNvPr id="5" name="Table Placeholder 4">
            <a:extLst>
              <a:ext uri="{FF2B5EF4-FFF2-40B4-BE49-F238E27FC236}">
                <a16:creationId xmlns:a16="http://schemas.microsoft.com/office/drawing/2014/main" id="{8AE9AEF3-1D17-42F5-9CA6-22F9060D87D5}"/>
              </a:ext>
            </a:extLst>
          </p:cNvPr>
          <p:cNvGraphicFramePr>
            <a:graphicFrameLocks noGrp="1"/>
          </p:cNvGraphicFramePr>
          <p:nvPr>
            <p:ph type="tbl" sz="quarter" idx="13"/>
            <p:extLst>
              <p:ext uri="{D42A27DB-BD31-4B8C-83A1-F6EECF244321}">
                <p14:modId xmlns:p14="http://schemas.microsoft.com/office/powerpoint/2010/main" val="2156073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28137913"/>
                    </a:ext>
                  </a:extLst>
                </a:gridCol>
                <a:gridCol w="246888">
                  <a:extLst>
                    <a:ext uri="{9D8B030D-6E8A-4147-A177-3AD203B41FA5}">
                      <a16:colId xmlns:a16="http://schemas.microsoft.com/office/drawing/2014/main" val="2969558762"/>
                    </a:ext>
                  </a:extLst>
                </a:gridCol>
                <a:gridCol w="246888">
                  <a:extLst>
                    <a:ext uri="{9D8B030D-6E8A-4147-A177-3AD203B41FA5}">
                      <a16:colId xmlns:a16="http://schemas.microsoft.com/office/drawing/2014/main" val="2399514036"/>
                    </a:ext>
                  </a:extLst>
                </a:gridCol>
                <a:gridCol w="246888">
                  <a:extLst>
                    <a:ext uri="{9D8B030D-6E8A-4147-A177-3AD203B41FA5}">
                      <a16:colId xmlns:a16="http://schemas.microsoft.com/office/drawing/2014/main" val="3693388135"/>
                    </a:ext>
                  </a:extLst>
                </a:gridCol>
                <a:gridCol w="246888">
                  <a:extLst>
                    <a:ext uri="{9D8B030D-6E8A-4147-A177-3AD203B41FA5}">
                      <a16:colId xmlns:a16="http://schemas.microsoft.com/office/drawing/2014/main" val="1687753753"/>
                    </a:ext>
                  </a:extLst>
                </a:gridCol>
                <a:gridCol w="246888">
                  <a:extLst>
                    <a:ext uri="{9D8B030D-6E8A-4147-A177-3AD203B41FA5}">
                      <a16:colId xmlns:a16="http://schemas.microsoft.com/office/drawing/2014/main" val="4187345853"/>
                    </a:ext>
                  </a:extLst>
                </a:gridCol>
                <a:gridCol w="246888">
                  <a:extLst>
                    <a:ext uri="{9D8B030D-6E8A-4147-A177-3AD203B41FA5}">
                      <a16:colId xmlns:a16="http://schemas.microsoft.com/office/drawing/2014/main" val="279919799"/>
                    </a:ext>
                  </a:extLst>
                </a:gridCol>
                <a:gridCol w="246888">
                  <a:extLst>
                    <a:ext uri="{9D8B030D-6E8A-4147-A177-3AD203B41FA5}">
                      <a16:colId xmlns:a16="http://schemas.microsoft.com/office/drawing/2014/main" val="1612130084"/>
                    </a:ext>
                  </a:extLst>
                </a:gridCol>
                <a:gridCol w="246888">
                  <a:extLst>
                    <a:ext uri="{9D8B030D-6E8A-4147-A177-3AD203B41FA5}">
                      <a16:colId xmlns:a16="http://schemas.microsoft.com/office/drawing/2014/main" val="2527111936"/>
                    </a:ext>
                  </a:extLst>
                </a:gridCol>
                <a:gridCol w="246888">
                  <a:extLst>
                    <a:ext uri="{9D8B030D-6E8A-4147-A177-3AD203B41FA5}">
                      <a16:colId xmlns:a16="http://schemas.microsoft.com/office/drawing/2014/main" val="2671044576"/>
                    </a:ext>
                  </a:extLst>
                </a:gridCol>
                <a:gridCol w="246888">
                  <a:extLst>
                    <a:ext uri="{9D8B030D-6E8A-4147-A177-3AD203B41FA5}">
                      <a16:colId xmlns:a16="http://schemas.microsoft.com/office/drawing/2014/main" val="1651045455"/>
                    </a:ext>
                  </a:extLst>
                </a:gridCol>
                <a:gridCol w="246888">
                  <a:extLst>
                    <a:ext uri="{9D8B030D-6E8A-4147-A177-3AD203B41FA5}">
                      <a16:colId xmlns:a16="http://schemas.microsoft.com/office/drawing/2014/main" val="1368886003"/>
                    </a:ext>
                  </a:extLst>
                </a:gridCol>
                <a:gridCol w="246888">
                  <a:extLst>
                    <a:ext uri="{9D8B030D-6E8A-4147-A177-3AD203B41FA5}">
                      <a16:colId xmlns:a16="http://schemas.microsoft.com/office/drawing/2014/main" val="1965881675"/>
                    </a:ext>
                  </a:extLst>
                </a:gridCol>
                <a:gridCol w="246888">
                  <a:extLst>
                    <a:ext uri="{9D8B030D-6E8A-4147-A177-3AD203B41FA5}">
                      <a16:colId xmlns:a16="http://schemas.microsoft.com/office/drawing/2014/main" val="3457906628"/>
                    </a:ext>
                  </a:extLst>
                </a:gridCol>
                <a:gridCol w="246888">
                  <a:extLst>
                    <a:ext uri="{9D8B030D-6E8A-4147-A177-3AD203B41FA5}">
                      <a16:colId xmlns:a16="http://schemas.microsoft.com/office/drawing/2014/main" val="3096446151"/>
                    </a:ext>
                  </a:extLst>
                </a:gridCol>
                <a:gridCol w="246888">
                  <a:extLst>
                    <a:ext uri="{9D8B030D-6E8A-4147-A177-3AD203B41FA5}">
                      <a16:colId xmlns:a16="http://schemas.microsoft.com/office/drawing/2014/main" val="2607901758"/>
                    </a:ext>
                  </a:extLst>
                </a:gridCol>
                <a:gridCol w="246888">
                  <a:extLst>
                    <a:ext uri="{9D8B030D-6E8A-4147-A177-3AD203B41FA5}">
                      <a16:colId xmlns:a16="http://schemas.microsoft.com/office/drawing/2014/main" val="821140399"/>
                    </a:ext>
                  </a:extLst>
                </a:gridCol>
                <a:gridCol w="246888">
                  <a:extLst>
                    <a:ext uri="{9D8B030D-6E8A-4147-A177-3AD203B41FA5}">
                      <a16:colId xmlns:a16="http://schemas.microsoft.com/office/drawing/2014/main" val="3139749784"/>
                    </a:ext>
                  </a:extLst>
                </a:gridCol>
                <a:gridCol w="246888">
                  <a:extLst>
                    <a:ext uri="{9D8B030D-6E8A-4147-A177-3AD203B41FA5}">
                      <a16:colId xmlns:a16="http://schemas.microsoft.com/office/drawing/2014/main" val="4268017676"/>
                    </a:ext>
                  </a:extLst>
                </a:gridCol>
                <a:gridCol w="246888">
                  <a:extLst>
                    <a:ext uri="{9D8B030D-6E8A-4147-A177-3AD203B41FA5}">
                      <a16:colId xmlns:a16="http://schemas.microsoft.com/office/drawing/2014/main" val="4123308757"/>
                    </a:ext>
                  </a:extLst>
                </a:gridCol>
                <a:gridCol w="246888">
                  <a:extLst>
                    <a:ext uri="{9D8B030D-6E8A-4147-A177-3AD203B41FA5}">
                      <a16:colId xmlns:a16="http://schemas.microsoft.com/office/drawing/2014/main" val="1308828774"/>
                    </a:ext>
                  </a:extLst>
                </a:gridCol>
                <a:gridCol w="246888">
                  <a:extLst>
                    <a:ext uri="{9D8B030D-6E8A-4147-A177-3AD203B41FA5}">
                      <a16:colId xmlns:a16="http://schemas.microsoft.com/office/drawing/2014/main" val="2295926616"/>
                    </a:ext>
                  </a:extLst>
                </a:gridCol>
                <a:gridCol w="246888">
                  <a:extLst>
                    <a:ext uri="{9D8B030D-6E8A-4147-A177-3AD203B41FA5}">
                      <a16:colId xmlns:a16="http://schemas.microsoft.com/office/drawing/2014/main" val="3372506690"/>
                    </a:ext>
                  </a:extLst>
                </a:gridCol>
                <a:gridCol w="246888">
                  <a:extLst>
                    <a:ext uri="{9D8B030D-6E8A-4147-A177-3AD203B41FA5}">
                      <a16:colId xmlns:a16="http://schemas.microsoft.com/office/drawing/2014/main" val="3797752253"/>
                    </a:ext>
                  </a:extLst>
                </a:gridCol>
                <a:gridCol w="246888">
                  <a:extLst>
                    <a:ext uri="{9D8B030D-6E8A-4147-A177-3AD203B41FA5}">
                      <a16:colId xmlns:a16="http://schemas.microsoft.com/office/drawing/2014/main" val="3433372017"/>
                    </a:ext>
                  </a:extLst>
                </a:gridCol>
                <a:gridCol w="246888">
                  <a:extLst>
                    <a:ext uri="{9D8B030D-6E8A-4147-A177-3AD203B41FA5}">
                      <a16:colId xmlns:a16="http://schemas.microsoft.com/office/drawing/2014/main" val="2035373562"/>
                    </a:ext>
                  </a:extLst>
                </a:gridCol>
                <a:gridCol w="246888">
                  <a:extLst>
                    <a:ext uri="{9D8B030D-6E8A-4147-A177-3AD203B41FA5}">
                      <a16:colId xmlns:a16="http://schemas.microsoft.com/office/drawing/2014/main" val="2772575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021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- 2018-03-24 13:30:00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Evita posibles accidentes usando tu sierra circular; toma la maquina con las dos manos y sujeta tus piezas con una prensa auxiliar a una altura conveniente ¡Hay que tomar todas las precauciones!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9660868"/>
                  </a:ext>
                </a:extLst>
              </a:tr>
            </a:tbl>
          </a:graphicData>
        </a:graphic>
      </p:graphicFrame>
      <p:sp>
        <p:nvSpPr>
          <p:cNvPr id="4" name="Text Placeholder 3">
            <a:extLst>
              <a:ext uri="{FF2B5EF4-FFF2-40B4-BE49-F238E27FC236}">
                <a16:creationId xmlns:a16="http://schemas.microsoft.com/office/drawing/2014/main" id="{E42420FF-463B-4239-9DB1-798D49B90BF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11619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4CEA8-D506-4521-ADD7-D702812F8AAB}"/>
              </a:ext>
            </a:extLst>
          </p:cNvPr>
          <p:cNvSpPr>
            <a:spLocks noGrp="1"/>
          </p:cNvSpPr>
          <p:nvPr>
            <p:ph type="title"/>
          </p:nvPr>
        </p:nvSpPr>
        <p:spPr/>
        <p:txBody>
          <a:bodyPr/>
          <a:lstStyle/>
          <a:p>
            <a:r>
              <a:rPr lang="en-US"/>
              <a:t>Facebook Own Posts Table | All PT Channels - 19 of 26</a:t>
            </a:r>
          </a:p>
        </p:txBody>
      </p:sp>
      <p:graphicFrame>
        <p:nvGraphicFramePr>
          <p:cNvPr id="5" name="Table Placeholder 4">
            <a:extLst>
              <a:ext uri="{FF2B5EF4-FFF2-40B4-BE49-F238E27FC236}">
                <a16:creationId xmlns:a16="http://schemas.microsoft.com/office/drawing/2014/main" id="{B0D8E666-42EC-4777-B02A-E6C5F101A74B}"/>
              </a:ext>
            </a:extLst>
          </p:cNvPr>
          <p:cNvGraphicFramePr>
            <a:graphicFrameLocks noGrp="1"/>
          </p:cNvGraphicFramePr>
          <p:nvPr>
            <p:ph type="tbl" sz="quarter" idx="13"/>
            <p:extLst>
              <p:ext uri="{D42A27DB-BD31-4B8C-83A1-F6EECF244321}">
                <p14:modId xmlns:p14="http://schemas.microsoft.com/office/powerpoint/2010/main" val="180284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8921396"/>
                    </a:ext>
                  </a:extLst>
                </a:gridCol>
                <a:gridCol w="246888">
                  <a:extLst>
                    <a:ext uri="{9D8B030D-6E8A-4147-A177-3AD203B41FA5}">
                      <a16:colId xmlns:a16="http://schemas.microsoft.com/office/drawing/2014/main" val="3663161769"/>
                    </a:ext>
                  </a:extLst>
                </a:gridCol>
                <a:gridCol w="246888">
                  <a:extLst>
                    <a:ext uri="{9D8B030D-6E8A-4147-A177-3AD203B41FA5}">
                      <a16:colId xmlns:a16="http://schemas.microsoft.com/office/drawing/2014/main" val="3911292611"/>
                    </a:ext>
                  </a:extLst>
                </a:gridCol>
                <a:gridCol w="246888">
                  <a:extLst>
                    <a:ext uri="{9D8B030D-6E8A-4147-A177-3AD203B41FA5}">
                      <a16:colId xmlns:a16="http://schemas.microsoft.com/office/drawing/2014/main" val="3833512301"/>
                    </a:ext>
                  </a:extLst>
                </a:gridCol>
                <a:gridCol w="246888">
                  <a:extLst>
                    <a:ext uri="{9D8B030D-6E8A-4147-A177-3AD203B41FA5}">
                      <a16:colId xmlns:a16="http://schemas.microsoft.com/office/drawing/2014/main" val="1862234740"/>
                    </a:ext>
                  </a:extLst>
                </a:gridCol>
                <a:gridCol w="246888">
                  <a:extLst>
                    <a:ext uri="{9D8B030D-6E8A-4147-A177-3AD203B41FA5}">
                      <a16:colId xmlns:a16="http://schemas.microsoft.com/office/drawing/2014/main" val="1046673753"/>
                    </a:ext>
                  </a:extLst>
                </a:gridCol>
                <a:gridCol w="246888">
                  <a:extLst>
                    <a:ext uri="{9D8B030D-6E8A-4147-A177-3AD203B41FA5}">
                      <a16:colId xmlns:a16="http://schemas.microsoft.com/office/drawing/2014/main" val="2265402517"/>
                    </a:ext>
                  </a:extLst>
                </a:gridCol>
                <a:gridCol w="246888">
                  <a:extLst>
                    <a:ext uri="{9D8B030D-6E8A-4147-A177-3AD203B41FA5}">
                      <a16:colId xmlns:a16="http://schemas.microsoft.com/office/drawing/2014/main" val="2434244808"/>
                    </a:ext>
                  </a:extLst>
                </a:gridCol>
                <a:gridCol w="246888">
                  <a:extLst>
                    <a:ext uri="{9D8B030D-6E8A-4147-A177-3AD203B41FA5}">
                      <a16:colId xmlns:a16="http://schemas.microsoft.com/office/drawing/2014/main" val="3243493020"/>
                    </a:ext>
                  </a:extLst>
                </a:gridCol>
                <a:gridCol w="246888">
                  <a:extLst>
                    <a:ext uri="{9D8B030D-6E8A-4147-A177-3AD203B41FA5}">
                      <a16:colId xmlns:a16="http://schemas.microsoft.com/office/drawing/2014/main" val="134627609"/>
                    </a:ext>
                  </a:extLst>
                </a:gridCol>
                <a:gridCol w="246888">
                  <a:extLst>
                    <a:ext uri="{9D8B030D-6E8A-4147-A177-3AD203B41FA5}">
                      <a16:colId xmlns:a16="http://schemas.microsoft.com/office/drawing/2014/main" val="211286361"/>
                    </a:ext>
                  </a:extLst>
                </a:gridCol>
                <a:gridCol w="246888">
                  <a:extLst>
                    <a:ext uri="{9D8B030D-6E8A-4147-A177-3AD203B41FA5}">
                      <a16:colId xmlns:a16="http://schemas.microsoft.com/office/drawing/2014/main" val="2324980780"/>
                    </a:ext>
                  </a:extLst>
                </a:gridCol>
                <a:gridCol w="246888">
                  <a:extLst>
                    <a:ext uri="{9D8B030D-6E8A-4147-A177-3AD203B41FA5}">
                      <a16:colId xmlns:a16="http://schemas.microsoft.com/office/drawing/2014/main" val="1780917944"/>
                    </a:ext>
                  </a:extLst>
                </a:gridCol>
                <a:gridCol w="246888">
                  <a:extLst>
                    <a:ext uri="{9D8B030D-6E8A-4147-A177-3AD203B41FA5}">
                      <a16:colId xmlns:a16="http://schemas.microsoft.com/office/drawing/2014/main" val="2608535574"/>
                    </a:ext>
                  </a:extLst>
                </a:gridCol>
                <a:gridCol w="246888">
                  <a:extLst>
                    <a:ext uri="{9D8B030D-6E8A-4147-A177-3AD203B41FA5}">
                      <a16:colId xmlns:a16="http://schemas.microsoft.com/office/drawing/2014/main" val="2685591400"/>
                    </a:ext>
                  </a:extLst>
                </a:gridCol>
                <a:gridCol w="246888">
                  <a:extLst>
                    <a:ext uri="{9D8B030D-6E8A-4147-A177-3AD203B41FA5}">
                      <a16:colId xmlns:a16="http://schemas.microsoft.com/office/drawing/2014/main" val="90558058"/>
                    </a:ext>
                  </a:extLst>
                </a:gridCol>
                <a:gridCol w="246888">
                  <a:extLst>
                    <a:ext uri="{9D8B030D-6E8A-4147-A177-3AD203B41FA5}">
                      <a16:colId xmlns:a16="http://schemas.microsoft.com/office/drawing/2014/main" val="244323214"/>
                    </a:ext>
                  </a:extLst>
                </a:gridCol>
                <a:gridCol w="246888">
                  <a:extLst>
                    <a:ext uri="{9D8B030D-6E8A-4147-A177-3AD203B41FA5}">
                      <a16:colId xmlns:a16="http://schemas.microsoft.com/office/drawing/2014/main" val="2880185204"/>
                    </a:ext>
                  </a:extLst>
                </a:gridCol>
                <a:gridCol w="246888">
                  <a:extLst>
                    <a:ext uri="{9D8B030D-6E8A-4147-A177-3AD203B41FA5}">
                      <a16:colId xmlns:a16="http://schemas.microsoft.com/office/drawing/2014/main" val="4011506972"/>
                    </a:ext>
                  </a:extLst>
                </a:gridCol>
                <a:gridCol w="246888">
                  <a:extLst>
                    <a:ext uri="{9D8B030D-6E8A-4147-A177-3AD203B41FA5}">
                      <a16:colId xmlns:a16="http://schemas.microsoft.com/office/drawing/2014/main" val="2270569341"/>
                    </a:ext>
                  </a:extLst>
                </a:gridCol>
                <a:gridCol w="246888">
                  <a:extLst>
                    <a:ext uri="{9D8B030D-6E8A-4147-A177-3AD203B41FA5}">
                      <a16:colId xmlns:a16="http://schemas.microsoft.com/office/drawing/2014/main" val="123429392"/>
                    </a:ext>
                  </a:extLst>
                </a:gridCol>
                <a:gridCol w="246888">
                  <a:extLst>
                    <a:ext uri="{9D8B030D-6E8A-4147-A177-3AD203B41FA5}">
                      <a16:colId xmlns:a16="http://schemas.microsoft.com/office/drawing/2014/main" val="3587406116"/>
                    </a:ext>
                  </a:extLst>
                </a:gridCol>
                <a:gridCol w="246888">
                  <a:extLst>
                    <a:ext uri="{9D8B030D-6E8A-4147-A177-3AD203B41FA5}">
                      <a16:colId xmlns:a16="http://schemas.microsoft.com/office/drawing/2014/main" val="3616639453"/>
                    </a:ext>
                  </a:extLst>
                </a:gridCol>
                <a:gridCol w="246888">
                  <a:extLst>
                    <a:ext uri="{9D8B030D-6E8A-4147-A177-3AD203B41FA5}">
                      <a16:colId xmlns:a16="http://schemas.microsoft.com/office/drawing/2014/main" val="814515891"/>
                    </a:ext>
                  </a:extLst>
                </a:gridCol>
                <a:gridCol w="246888">
                  <a:extLst>
                    <a:ext uri="{9D8B030D-6E8A-4147-A177-3AD203B41FA5}">
                      <a16:colId xmlns:a16="http://schemas.microsoft.com/office/drawing/2014/main" val="2019511811"/>
                    </a:ext>
                  </a:extLst>
                </a:gridCol>
                <a:gridCol w="246888">
                  <a:extLst>
                    <a:ext uri="{9D8B030D-6E8A-4147-A177-3AD203B41FA5}">
                      <a16:colId xmlns:a16="http://schemas.microsoft.com/office/drawing/2014/main" val="554834136"/>
                    </a:ext>
                  </a:extLst>
                </a:gridCol>
                <a:gridCol w="246888">
                  <a:extLst>
                    <a:ext uri="{9D8B030D-6E8A-4147-A177-3AD203B41FA5}">
                      <a16:colId xmlns:a16="http://schemas.microsoft.com/office/drawing/2014/main" val="3546257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31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- 2018-03-23 22:19:10 </a:t>
                      </a:r>
                      <a:r>
                        <a:rPr kumimoji="0" lang="es-ES" sz="1000" b="0" i="0" u="none" strike="noStrike" kern="1200" cap="none" spc="0" normalizeH="0" baseline="0" noProof="0">
                          <a:ln>
                            <a:noFill/>
                          </a:ln>
                          <a:solidFill>
                            <a:prstClr val="black"/>
                          </a:solidFill>
                          <a:effectLst/>
                          <a:uLnTx/>
                          <a:uFillTx/>
                          <a:latin typeface="+mn-lt"/>
                          <a:ea typeface="+mn-ea"/>
                          <a:cs typeface="+mn-cs"/>
                        </a:rPr>
                        <a:t> 
 No pierdas de vista los lugares más difíciles con la GIC 120, una cámara extensible para tener acceso a los espacios más complejos. Conoce más aquí bit.ly/BOSCHGic120  Precio ref: 4.900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08169401"/>
                  </a:ext>
                </a:extLst>
              </a:tr>
            </a:tbl>
          </a:graphicData>
        </a:graphic>
      </p:graphicFrame>
      <p:sp>
        <p:nvSpPr>
          <p:cNvPr id="4" name="Text Placeholder 3">
            <a:extLst>
              <a:ext uri="{FF2B5EF4-FFF2-40B4-BE49-F238E27FC236}">
                <a16:creationId xmlns:a16="http://schemas.microsoft.com/office/drawing/2014/main" id="{250B4A2C-B761-4B8A-8448-B5AC3DA5F61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02513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4F446-7569-4467-BE47-FF0412F85259}"/>
              </a:ext>
            </a:extLst>
          </p:cNvPr>
          <p:cNvSpPr>
            <a:spLocks noGrp="1"/>
          </p:cNvSpPr>
          <p:nvPr>
            <p:ph type="title"/>
          </p:nvPr>
        </p:nvSpPr>
        <p:spPr/>
        <p:txBody>
          <a:bodyPr/>
          <a:lstStyle/>
          <a:p>
            <a:r>
              <a:rPr lang="en-US"/>
              <a:t>Facebook Own Posts Table | All PT Channels - 20 of 26</a:t>
            </a:r>
          </a:p>
        </p:txBody>
      </p:sp>
      <p:graphicFrame>
        <p:nvGraphicFramePr>
          <p:cNvPr id="5" name="Table Placeholder 4">
            <a:extLst>
              <a:ext uri="{FF2B5EF4-FFF2-40B4-BE49-F238E27FC236}">
                <a16:creationId xmlns:a16="http://schemas.microsoft.com/office/drawing/2014/main" id="{4BC26D1B-F30D-4C54-B45B-C607A2E108CC}"/>
              </a:ext>
            </a:extLst>
          </p:cNvPr>
          <p:cNvGraphicFramePr>
            <a:graphicFrameLocks noGrp="1"/>
          </p:cNvGraphicFramePr>
          <p:nvPr>
            <p:ph type="tbl" sz="quarter" idx="13"/>
            <p:extLst>
              <p:ext uri="{D42A27DB-BD31-4B8C-83A1-F6EECF244321}">
                <p14:modId xmlns:p14="http://schemas.microsoft.com/office/powerpoint/2010/main" val="303257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20657459"/>
                    </a:ext>
                  </a:extLst>
                </a:gridCol>
                <a:gridCol w="246888">
                  <a:extLst>
                    <a:ext uri="{9D8B030D-6E8A-4147-A177-3AD203B41FA5}">
                      <a16:colId xmlns:a16="http://schemas.microsoft.com/office/drawing/2014/main" val="119272503"/>
                    </a:ext>
                  </a:extLst>
                </a:gridCol>
                <a:gridCol w="246888">
                  <a:extLst>
                    <a:ext uri="{9D8B030D-6E8A-4147-A177-3AD203B41FA5}">
                      <a16:colId xmlns:a16="http://schemas.microsoft.com/office/drawing/2014/main" val="1493091250"/>
                    </a:ext>
                  </a:extLst>
                </a:gridCol>
                <a:gridCol w="246888">
                  <a:extLst>
                    <a:ext uri="{9D8B030D-6E8A-4147-A177-3AD203B41FA5}">
                      <a16:colId xmlns:a16="http://schemas.microsoft.com/office/drawing/2014/main" val="3606700377"/>
                    </a:ext>
                  </a:extLst>
                </a:gridCol>
                <a:gridCol w="246888">
                  <a:extLst>
                    <a:ext uri="{9D8B030D-6E8A-4147-A177-3AD203B41FA5}">
                      <a16:colId xmlns:a16="http://schemas.microsoft.com/office/drawing/2014/main" val="4250022936"/>
                    </a:ext>
                  </a:extLst>
                </a:gridCol>
                <a:gridCol w="246888">
                  <a:extLst>
                    <a:ext uri="{9D8B030D-6E8A-4147-A177-3AD203B41FA5}">
                      <a16:colId xmlns:a16="http://schemas.microsoft.com/office/drawing/2014/main" val="409621529"/>
                    </a:ext>
                  </a:extLst>
                </a:gridCol>
                <a:gridCol w="246888">
                  <a:extLst>
                    <a:ext uri="{9D8B030D-6E8A-4147-A177-3AD203B41FA5}">
                      <a16:colId xmlns:a16="http://schemas.microsoft.com/office/drawing/2014/main" val="3271751244"/>
                    </a:ext>
                  </a:extLst>
                </a:gridCol>
                <a:gridCol w="246888">
                  <a:extLst>
                    <a:ext uri="{9D8B030D-6E8A-4147-A177-3AD203B41FA5}">
                      <a16:colId xmlns:a16="http://schemas.microsoft.com/office/drawing/2014/main" val="403112475"/>
                    </a:ext>
                  </a:extLst>
                </a:gridCol>
                <a:gridCol w="246888">
                  <a:extLst>
                    <a:ext uri="{9D8B030D-6E8A-4147-A177-3AD203B41FA5}">
                      <a16:colId xmlns:a16="http://schemas.microsoft.com/office/drawing/2014/main" val="855835586"/>
                    </a:ext>
                  </a:extLst>
                </a:gridCol>
                <a:gridCol w="246888">
                  <a:extLst>
                    <a:ext uri="{9D8B030D-6E8A-4147-A177-3AD203B41FA5}">
                      <a16:colId xmlns:a16="http://schemas.microsoft.com/office/drawing/2014/main" val="4012572225"/>
                    </a:ext>
                  </a:extLst>
                </a:gridCol>
                <a:gridCol w="246888">
                  <a:extLst>
                    <a:ext uri="{9D8B030D-6E8A-4147-A177-3AD203B41FA5}">
                      <a16:colId xmlns:a16="http://schemas.microsoft.com/office/drawing/2014/main" val="980299137"/>
                    </a:ext>
                  </a:extLst>
                </a:gridCol>
                <a:gridCol w="246888">
                  <a:extLst>
                    <a:ext uri="{9D8B030D-6E8A-4147-A177-3AD203B41FA5}">
                      <a16:colId xmlns:a16="http://schemas.microsoft.com/office/drawing/2014/main" val="2151845817"/>
                    </a:ext>
                  </a:extLst>
                </a:gridCol>
                <a:gridCol w="246888">
                  <a:extLst>
                    <a:ext uri="{9D8B030D-6E8A-4147-A177-3AD203B41FA5}">
                      <a16:colId xmlns:a16="http://schemas.microsoft.com/office/drawing/2014/main" val="2350147502"/>
                    </a:ext>
                  </a:extLst>
                </a:gridCol>
                <a:gridCol w="246888">
                  <a:extLst>
                    <a:ext uri="{9D8B030D-6E8A-4147-A177-3AD203B41FA5}">
                      <a16:colId xmlns:a16="http://schemas.microsoft.com/office/drawing/2014/main" val="3674329100"/>
                    </a:ext>
                  </a:extLst>
                </a:gridCol>
                <a:gridCol w="246888">
                  <a:extLst>
                    <a:ext uri="{9D8B030D-6E8A-4147-A177-3AD203B41FA5}">
                      <a16:colId xmlns:a16="http://schemas.microsoft.com/office/drawing/2014/main" val="345747074"/>
                    </a:ext>
                  </a:extLst>
                </a:gridCol>
                <a:gridCol w="246888">
                  <a:extLst>
                    <a:ext uri="{9D8B030D-6E8A-4147-A177-3AD203B41FA5}">
                      <a16:colId xmlns:a16="http://schemas.microsoft.com/office/drawing/2014/main" val="3989223388"/>
                    </a:ext>
                  </a:extLst>
                </a:gridCol>
                <a:gridCol w="246888">
                  <a:extLst>
                    <a:ext uri="{9D8B030D-6E8A-4147-A177-3AD203B41FA5}">
                      <a16:colId xmlns:a16="http://schemas.microsoft.com/office/drawing/2014/main" val="1206596419"/>
                    </a:ext>
                  </a:extLst>
                </a:gridCol>
                <a:gridCol w="246888">
                  <a:extLst>
                    <a:ext uri="{9D8B030D-6E8A-4147-A177-3AD203B41FA5}">
                      <a16:colId xmlns:a16="http://schemas.microsoft.com/office/drawing/2014/main" val="344697852"/>
                    </a:ext>
                  </a:extLst>
                </a:gridCol>
                <a:gridCol w="246888">
                  <a:extLst>
                    <a:ext uri="{9D8B030D-6E8A-4147-A177-3AD203B41FA5}">
                      <a16:colId xmlns:a16="http://schemas.microsoft.com/office/drawing/2014/main" val="329352387"/>
                    </a:ext>
                  </a:extLst>
                </a:gridCol>
                <a:gridCol w="246888">
                  <a:extLst>
                    <a:ext uri="{9D8B030D-6E8A-4147-A177-3AD203B41FA5}">
                      <a16:colId xmlns:a16="http://schemas.microsoft.com/office/drawing/2014/main" val="1220682263"/>
                    </a:ext>
                  </a:extLst>
                </a:gridCol>
                <a:gridCol w="246888">
                  <a:extLst>
                    <a:ext uri="{9D8B030D-6E8A-4147-A177-3AD203B41FA5}">
                      <a16:colId xmlns:a16="http://schemas.microsoft.com/office/drawing/2014/main" val="3221842799"/>
                    </a:ext>
                  </a:extLst>
                </a:gridCol>
                <a:gridCol w="246888">
                  <a:extLst>
                    <a:ext uri="{9D8B030D-6E8A-4147-A177-3AD203B41FA5}">
                      <a16:colId xmlns:a16="http://schemas.microsoft.com/office/drawing/2014/main" val="4133379111"/>
                    </a:ext>
                  </a:extLst>
                </a:gridCol>
                <a:gridCol w="246888">
                  <a:extLst>
                    <a:ext uri="{9D8B030D-6E8A-4147-A177-3AD203B41FA5}">
                      <a16:colId xmlns:a16="http://schemas.microsoft.com/office/drawing/2014/main" val="917011236"/>
                    </a:ext>
                  </a:extLst>
                </a:gridCol>
                <a:gridCol w="246888">
                  <a:extLst>
                    <a:ext uri="{9D8B030D-6E8A-4147-A177-3AD203B41FA5}">
                      <a16:colId xmlns:a16="http://schemas.microsoft.com/office/drawing/2014/main" val="4131931259"/>
                    </a:ext>
                  </a:extLst>
                </a:gridCol>
                <a:gridCol w="246888">
                  <a:extLst>
                    <a:ext uri="{9D8B030D-6E8A-4147-A177-3AD203B41FA5}">
                      <a16:colId xmlns:a16="http://schemas.microsoft.com/office/drawing/2014/main" val="2245907092"/>
                    </a:ext>
                  </a:extLst>
                </a:gridCol>
                <a:gridCol w="246888">
                  <a:extLst>
                    <a:ext uri="{9D8B030D-6E8A-4147-A177-3AD203B41FA5}">
                      <a16:colId xmlns:a16="http://schemas.microsoft.com/office/drawing/2014/main" val="2161446859"/>
                    </a:ext>
                  </a:extLst>
                </a:gridCol>
                <a:gridCol w="246888">
                  <a:extLst>
                    <a:ext uri="{9D8B030D-6E8A-4147-A177-3AD203B41FA5}">
                      <a16:colId xmlns:a16="http://schemas.microsoft.com/office/drawing/2014/main" val="2933490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884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- 2018-03-23 20:39:26 </a:t>
                      </a:r>
                      <a:r>
                        <a:rPr kumimoji="0" lang="es-ES" sz="1000" b="0" i="0" u="none" strike="noStrike" kern="1200" cap="none" spc="0" normalizeH="0" baseline="0" noProof="0">
                          <a:ln>
                            <a:noFill/>
                          </a:ln>
                          <a:solidFill>
                            <a:prstClr val="black"/>
                          </a:solidFill>
                          <a:effectLst/>
                          <a:uLnTx/>
                          <a:uFillTx/>
                          <a:latin typeface="+mn-lt"/>
                          <a:ea typeface="+mn-ea"/>
                          <a:cs typeface="+mn-cs"/>
                        </a:rPr>
                        <a:t> 
 Calcula automáticamente ángulos a inglete y bisel sin necesidad de usar otros accesorios! Es muy fácil! Conseguilo ahora ingresando acá: https://goo.gl/6XeTWA
Conocé más en https://goo.gl/9PUwWr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2865689"/>
                  </a:ext>
                </a:extLst>
              </a:tr>
            </a:tbl>
          </a:graphicData>
        </a:graphic>
      </p:graphicFrame>
      <p:sp>
        <p:nvSpPr>
          <p:cNvPr id="4" name="Text Placeholder 3">
            <a:extLst>
              <a:ext uri="{FF2B5EF4-FFF2-40B4-BE49-F238E27FC236}">
                <a16:creationId xmlns:a16="http://schemas.microsoft.com/office/drawing/2014/main" id="{4EB641E2-6007-4766-B544-2B4C0F73485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93474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7332-C4E5-4C8A-8354-D2549BCD8FEC}"/>
              </a:ext>
            </a:extLst>
          </p:cNvPr>
          <p:cNvSpPr>
            <a:spLocks noGrp="1"/>
          </p:cNvSpPr>
          <p:nvPr>
            <p:ph type="title"/>
          </p:nvPr>
        </p:nvSpPr>
        <p:spPr/>
        <p:txBody>
          <a:bodyPr/>
          <a:lstStyle/>
          <a:p>
            <a:r>
              <a:rPr lang="en-US"/>
              <a:t>Facebook Own Posts Table | All PT Channels - 21 of 26</a:t>
            </a:r>
          </a:p>
        </p:txBody>
      </p:sp>
      <p:graphicFrame>
        <p:nvGraphicFramePr>
          <p:cNvPr id="5" name="Table Placeholder 4">
            <a:extLst>
              <a:ext uri="{FF2B5EF4-FFF2-40B4-BE49-F238E27FC236}">
                <a16:creationId xmlns:a16="http://schemas.microsoft.com/office/drawing/2014/main" id="{06E43CFC-C4DB-4084-B9A6-AEFB8A940B13}"/>
              </a:ext>
            </a:extLst>
          </p:cNvPr>
          <p:cNvGraphicFramePr>
            <a:graphicFrameLocks noGrp="1"/>
          </p:cNvGraphicFramePr>
          <p:nvPr>
            <p:ph type="tbl" sz="quarter" idx="13"/>
            <p:extLst>
              <p:ext uri="{D42A27DB-BD31-4B8C-83A1-F6EECF244321}">
                <p14:modId xmlns:p14="http://schemas.microsoft.com/office/powerpoint/2010/main" val="3834040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4102480"/>
                    </a:ext>
                  </a:extLst>
                </a:gridCol>
                <a:gridCol w="246888">
                  <a:extLst>
                    <a:ext uri="{9D8B030D-6E8A-4147-A177-3AD203B41FA5}">
                      <a16:colId xmlns:a16="http://schemas.microsoft.com/office/drawing/2014/main" val="2566659851"/>
                    </a:ext>
                  </a:extLst>
                </a:gridCol>
                <a:gridCol w="246888">
                  <a:extLst>
                    <a:ext uri="{9D8B030D-6E8A-4147-A177-3AD203B41FA5}">
                      <a16:colId xmlns:a16="http://schemas.microsoft.com/office/drawing/2014/main" val="2832677000"/>
                    </a:ext>
                  </a:extLst>
                </a:gridCol>
                <a:gridCol w="246888">
                  <a:extLst>
                    <a:ext uri="{9D8B030D-6E8A-4147-A177-3AD203B41FA5}">
                      <a16:colId xmlns:a16="http://schemas.microsoft.com/office/drawing/2014/main" val="958508836"/>
                    </a:ext>
                  </a:extLst>
                </a:gridCol>
                <a:gridCol w="246888">
                  <a:extLst>
                    <a:ext uri="{9D8B030D-6E8A-4147-A177-3AD203B41FA5}">
                      <a16:colId xmlns:a16="http://schemas.microsoft.com/office/drawing/2014/main" val="3671987165"/>
                    </a:ext>
                  </a:extLst>
                </a:gridCol>
                <a:gridCol w="246888">
                  <a:extLst>
                    <a:ext uri="{9D8B030D-6E8A-4147-A177-3AD203B41FA5}">
                      <a16:colId xmlns:a16="http://schemas.microsoft.com/office/drawing/2014/main" val="2613481299"/>
                    </a:ext>
                  </a:extLst>
                </a:gridCol>
                <a:gridCol w="246888">
                  <a:extLst>
                    <a:ext uri="{9D8B030D-6E8A-4147-A177-3AD203B41FA5}">
                      <a16:colId xmlns:a16="http://schemas.microsoft.com/office/drawing/2014/main" val="319490453"/>
                    </a:ext>
                  </a:extLst>
                </a:gridCol>
                <a:gridCol w="246888">
                  <a:extLst>
                    <a:ext uri="{9D8B030D-6E8A-4147-A177-3AD203B41FA5}">
                      <a16:colId xmlns:a16="http://schemas.microsoft.com/office/drawing/2014/main" val="2880158962"/>
                    </a:ext>
                  </a:extLst>
                </a:gridCol>
                <a:gridCol w="246888">
                  <a:extLst>
                    <a:ext uri="{9D8B030D-6E8A-4147-A177-3AD203B41FA5}">
                      <a16:colId xmlns:a16="http://schemas.microsoft.com/office/drawing/2014/main" val="804506998"/>
                    </a:ext>
                  </a:extLst>
                </a:gridCol>
                <a:gridCol w="246888">
                  <a:extLst>
                    <a:ext uri="{9D8B030D-6E8A-4147-A177-3AD203B41FA5}">
                      <a16:colId xmlns:a16="http://schemas.microsoft.com/office/drawing/2014/main" val="2682109844"/>
                    </a:ext>
                  </a:extLst>
                </a:gridCol>
                <a:gridCol w="246888">
                  <a:extLst>
                    <a:ext uri="{9D8B030D-6E8A-4147-A177-3AD203B41FA5}">
                      <a16:colId xmlns:a16="http://schemas.microsoft.com/office/drawing/2014/main" val="3351579855"/>
                    </a:ext>
                  </a:extLst>
                </a:gridCol>
                <a:gridCol w="246888">
                  <a:extLst>
                    <a:ext uri="{9D8B030D-6E8A-4147-A177-3AD203B41FA5}">
                      <a16:colId xmlns:a16="http://schemas.microsoft.com/office/drawing/2014/main" val="3128325161"/>
                    </a:ext>
                  </a:extLst>
                </a:gridCol>
                <a:gridCol w="246888">
                  <a:extLst>
                    <a:ext uri="{9D8B030D-6E8A-4147-A177-3AD203B41FA5}">
                      <a16:colId xmlns:a16="http://schemas.microsoft.com/office/drawing/2014/main" val="1755522481"/>
                    </a:ext>
                  </a:extLst>
                </a:gridCol>
                <a:gridCol w="246888">
                  <a:extLst>
                    <a:ext uri="{9D8B030D-6E8A-4147-A177-3AD203B41FA5}">
                      <a16:colId xmlns:a16="http://schemas.microsoft.com/office/drawing/2014/main" val="4042829721"/>
                    </a:ext>
                  </a:extLst>
                </a:gridCol>
                <a:gridCol w="246888">
                  <a:extLst>
                    <a:ext uri="{9D8B030D-6E8A-4147-A177-3AD203B41FA5}">
                      <a16:colId xmlns:a16="http://schemas.microsoft.com/office/drawing/2014/main" val="812677061"/>
                    </a:ext>
                  </a:extLst>
                </a:gridCol>
                <a:gridCol w="246888">
                  <a:extLst>
                    <a:ext uri="{9D8B030D-6E8A-4147-A177-3AD203B41FA5}">
                      <a16:colId xmlns:a16="http://schemas.microsoft.com/office/drawing/2014/main" val="2449639604"/>
                    </a:ext>
                  </a:extLst>
                </a:gridCol>
                <a:gridCol w="246888">
                  <a:extLst>
                    <a:ext uri="{9D8B030D-6E8A-4147-A177-3AD203B41FA5}">
                      <a16:colId xmlns:a16="http://schemas.microsoft.com/office/drawing/2014/main" val="1481025418"/>
                    </a:ext>
                  </a:extLst>
                </a:gridCol>
                <a:gridCol w="246888">
                  <a:extLst>
                    <a:ext uri="{9D8B030D-6E8A-4147-A177-3AD203B41FA5}">
                      <a16:colId xmlns:a16="http://schemas.microsoft.com/office/drawing/2014/main" val="3125435834"/>
                    </a:ext>
                  </a:extLst>
                </a:gridCol>
                <a:gridCol w="246888">
                  <a:extLst>
                    <a:ext uri="{9D8B030D-6E8A-4147-A177-3AD203B41FA5}">
                      <a16:colId xmlns:a16="http://schemas.microsoft.com/office/drawing/2014/main" val="3969642187"/>
                    </a:ext>
                  </a:extLst>
                </a:gridCol>
                <a:gridCol w="246888">
                  <a:extLst>
                    <a:ext uri="{9D8B030D-6E8A-4147-A177-3AD203B41FA5}">
                      <a16:colId xmlns:a16="http://schemas.microsoft.com/office/drawing/2014/main" val="602606995"/>
                    </a:ext>
                  </a:extLst>
                </a:gridCol>
                <a:gridCol w="246888">
                  <a:extLst>
                    <a:ext uri="{9D8B030D-6E8A-4147-A177-3AD203B41FA5}">
                      <a16:colId xmlns:a16="http://schemas.microsoft.com/office/drawing/2014/main" val="3833645015"/>
                    </a:ext>
                  </a:extLst>
                </a:gridCol>
                <a:gridCol w="246888">
                  <a:extLst>
                    <a:ext uri="{9D8B030D-6E8A-4147-A177-3AD203B41FA5}">
                      <a16:colId xmlns:a16="http://schemas.microsoft.com/office/drawing/2014/main" val="1086455617"/>
                    </a:ext>
                  </a:extLst>
                </a:gridCol>
                <a:gridCol w="246888">
                  <a:extLst>
                    <a:ext uri="{9D8B030D-6E8A-4147-A177-3AD203B41FA5}">
                      <a16:colId xmlns:a16="http://schemas.microsoft.com/office/drawing/2014/main" val="1777533136"/>
                    </a:ext>
                  </a:extLst>
                </a:gridCol>
                <a:gridCol w="246888">
                  <a:extLst>
                    <a:ext uri="{9D8B030D-6E8A-4147-A177-3AD203B41FA5}">
                      <a16:colId xmlns:a16="http://schemas.microsoft.com/office/drawing/2014/main" val="351723893"/>
                    </a:ext>
                  </a:extLst>
                </a:gridCol>
                <a:gridCol w="246888">
                  <a:extLst>
                    <a:ext uri="{9D8B030D-6E8A-4147-A177-3AD203B41FA5}">
                      <a16:colId xmlns:a16="http://schemas.microsoft.com/office/drawing/2014/main" val="1665736660"/>
                    </a:ext>
                  </a:extLst>
                </a:gridCol>
                <a:gridCol w="246888">
                  <a:extLst>
                    <a:ext uri="{9D8B030D-6E8A-4147-A177-3AD203B41FA5}">
                      <a16:colId xmlns:a16="http://schemas.microsoft.com/office/drawing/2014/main" val="4176124717"/>
                    </a:ext>
                  </a:extLst>
                </a:gridCol>
                <a:gridCol w="246888">
                  <a:extLst>
                    <a:ext uri="{9D8B030D-6E8A-4147-A177-3AD203B41FA5}">
                      <a16:colId xmlns:a16="http://schemas.microsoft.com/office/drawing/2014/main" val="1005409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296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- 2018-03-23 18:00:00 </a:t>
                      </a:r>
                      <a:r>
                        <a:rPr kumimoji="0" lang="en-US" sz="1000" b="0" i="0" u="none" strike="noStrike" kern="1200" cap="none" spc="0" normalizeH="0" baseline="0" noProof="0">
                          <a:ln>
                            <a:noFill/>
                          </a:ln>
                          <a:solidFill>
                            <a:prstClr val="black"/>
                          </a:solidFill>
                          <a:effectLst/>
                          <a:uLnTx/>
                          <a:uFillTx/>
                          <a:latin typeface="+mn-lt"/>
                          <a:ea typeface="+mn-ea"/>
                          <a:cs typeface="+mn-cs"/>
                        </a:rPr>
                        <a:t> 
 Let‘s get ready to rumble! 
Heute im Ring: Gute Heizung vs. Schlechte Heizung.
Mehr zum GTC 400 C Professional: http://bit.ly/2FeqESt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51330780"/>
                  </a:ext>
                </a:extLst>
              </a:tr>
            </a:tbl>
          </a:graphicData>
        </a:graphic>
      </p:graphicFrame>
      <p:sp>
        <p:nvSpPr>
          <p:cNvPr id="4" name="Text Placeholder 3">
            <a:extLst>
              <a:ext uri="{FF2B5EF4-FFF2-40B4-BE49-F238E27FC236}">
                <a16:creationId xmlns:a16="http://schemas.microsoft.com/office/drawing/2014/main" id="{64087C2A-F832-4055-8553-ECFC549F9C1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71252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33EF7-29EF-4CDA-81F8-B26192928462}"/>
              </a:ext>
            </a:extLst>
          </p:cNvPr>
          <p:cNvSpPr>
            <a:spLocks noGrp="1"/>
          </p:cNvSpPr>
          <p:nvPr>
            <p:ph type="title"/>
          </p:nvPr>
        </p:nvSpPr>
        <p:spPr/>
        <p:txBody>
          <a:bodyPr/>
          <a:lstStyle/>
          <a:p>
            <a:r>
              <a:rPr lang="en-US"/>
              <a:t>Facebook Own Posts Table | All PT Channels - 22 of 26</a:t>
            </a:r>
          </a:p>
        </p:txBody>
      </p:sp>
      <p:graphicFrame>
        <p:nvGraphicFramePr>
          <p:cNvPr id="5" name="Table Placeholder 4">
            <a:extLst>
              <a:ext uri="{FF2B5EF4-FFF2-40B4-BE49-F238E27FC236}">
                <a16:creationId xmlns:a16="http://schemas.microsoft.com/office/drawing/2014/main" id="{437DBED5-5BC8-4A62-A59F-21F3B42AA074}"/>
              </a:ext>
            </a:extLst>
          </p:cNvPr>
          <p:cNvGraphicFramePr>
            <a:graphicFrameLocks noGrp="1"/>
          </p:cNvGraphicFramePr>
          <p:nvPr>
            <p:ph type="tbl" sz="quarter" idx="13"/>
            <p:extLst>
              <p:ext uri="{D42A27DB-BD31-4B8C-83A1-F6EECF244321}">
                <p14:modId xmlns:p14="http://schemas.microsoft.com/office/powerpoint/2010/main" val="116801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1360263"/>
                    </a:ext>
                  </a:extLst>
                </a:gridCol>
                <a:gridCol w="246888">
                  <a:extLst>
                    <a:ext uri="{9D8B030D-6E8A-4147-A177-3AD203B41FA5}">
                      <a16:colId xmlns:a16="http://schemas.microsoft.com/office/drawing/2014/main" val="2735393448"/>
                    </a:ext>
                  </a:extLst>
                </a:gridCol>
                <a:gridCol w="246888">
                  <a:extLst>
                    <a:ext uri="{9D8B030D-6E8A-4147-A177-3AD203B41FA5}">
                      <a16:colId xmlns:a16="http://schemas.microsoft.com/office/drawing/2014/main" val="2716756819"/>
                    </a:ext>
                  </a:extLst>
                </a:gridCol>
                <a:gridCol w="246888">
                  <a:extLst>
                    <a:ext uri="{9D8B030D-6E8A-4147-A177-3AD203B41FA5}">
                      <a16:colId xmlns:a16="http://schemas.microsoft.com/office/drawing/2014/main" val="1386754640"/>
                    </a:ext>
                  </a:extLst>
                </a:gridCol>
                <a:gridCol w="246888">
                  <a:extLst>
                    <a:ext uri="{9D8B030D-6E8A-4147-A177-3AD203B41FA5}">
                      <a16:colId xmlns:a16="http://schemas.microsoft.com/office/drawing/2014/main" val="2064277272"/>
                    </a:ext>
                  </a:extLst>
                </a:gridCol>
                <a:gridCol w="246888">
                  <a:extLst>
                    <a:ext uri="{9D8B030D-6E8A-4147-A177-3AD203B41FA5}">
                      <a16:colId xmlns:a16="http://schemas.microsoft.com/office/drawing/2014/main" val="43187728"/>
                    </a:ext>
                  </a:extLst>
                </a:gridCol>
                <a:gridCol w="246888">
                  <a:extLst>
                    <a:ext uri="{9D8B030D-6E8A-4147-A177-3AD203B41FA5}">
                      <a16:colId xmlns:a16="http://schemas.microsoft.com/office/drawing/2014/main" val="793788185"/>
                    </a:ext>
                  </a:extLst>
                </a:gridCol>
                <a:gridCol w="246888">
                  <a:extLst>
                    <a:ext uri="{9D8B030D-6E8A-4147-A177-3AD203B41FA5}">
                      <a16:colId xmlns:a16="http://schemas.microsoft.com/office/drawing/2014/main" val="3669054850"/>
                    </a:ext>
                  </a:extLst>
                </a:gridCol>
                <a:gridCol w="246888">
                  <a:extLst>
                    <a:ext uri="{9D8B030D-6E8A-4147-A177-3AD203B41FA5}">
                      <a16:colId xmlns:a16="http://schemas.microsoft.com/office/drawing/2014/main" val="3547840949"/>
                    </a:ext>
                  </a:extLst>
                </a:gridCol>
                <a:gridCol w="246888">
                  <a:extLst>
                    <a:ext uri="{9D8B030D-6E8A-4147-A177-3AD203B41FA5}">
                      <a16:colId xmlns:a16="http://schemas.microsoft.com/office/drawing/2014/main" val="823432325"/>
                    </a:ext>
                  </a:extLst>
                </a:gridCol>
                <a:gridCol w="246888">
                  <a:extLst>
                    <a:ext uri="{9D8B030D-6E8A-4147-A177-3AD203B41FA5}">
                      <a16:colId xmlns:a16="http://schemas.microsoft.com/office/drawing/2014/main" val="91389167"/>
                    </a:ext>
                  </a:extLst>
                </a:gridCol>
                <a:gridCol w="246888">
                  <a:extLst>
                    <a:ext uri="{9D8B030D-6E8A-4147-A177-3AD203B41FA5}">
                      <a16:colId xmlns:a16="http://schemas.microsoft.com/office/drawing/2014/main" val="1372457842"/>
                    </a:ext>
                  </a:extLst>
                </a:gridCol>
                <a:gridCol w="246888">
                  <a:extLst>
                    <a:ext uri="{9D8B030D-6E8A-4147-A177-3AD203B41FA5}">
                      <a16:colId xmlns:a16="http://schemas.microsoft.com/office/drawing/2014/main" val="946155785"/>
                    </a:ext>
                  </a:extLst>
                </a:gridCol>
                <a:gridCol w="246888">
                  <a:extLst>
                    <a:ext uri="{9D8B030D-6E8A-4147-A177-3AD203B41FA5}">
                      <a16:colId xmlns:a16="http://schemas.microsoft.com/office/drawing/2014/main" val="1747046014"/>
                    </a:ext>
                  </a:extLst>
                </a:gridCol>
                <a:gridCol w="246888">
                  <a:extLst>
                    <a:ext uri="{9D8B030D-6E8A-4147-A177-3AD203B41FA5}">
                      <a16:colId xmlns:a16="http://schemas.microsoft.com/office/drawing/2014/main" val="1303216450"/>
                    </a:ext>
                  </a:extLst>
                </a:gridCol>
                <a:gridCol w="246888">
                  <a:extLst>
                    <a:ext uri="{9D8B030D-6E8A-4147-A177-3AD203B41FA5}">
                      <a16:colId xmlns:a16="http://schemas.microsoft.com/office/drawing/2014/main" val="3878471063"/>
                    </a:ext>
                  </a:extLst>
                </a:gridCol>
                <a:gridCol w="246888">
                  <a:extLst>
                    <a:ext uri="{9D8B030D-6E8A-4147-A177-3AD203B41FA5}">
                      <a16:colId xmlns:a16="http://schemas.microsoft.com/office/drawing/2014/main" val="3763964503"/>
                    </a:ext>
                  </a:extLst>
                </a:gridCol>
                <a:gridCol w="246888">
                  <a:extLst>
                    <a:ext uri="{9D8B030D-6E8A-4147-A177-3AD203B41FA5}">
                      <a16:colId xmlns:a16="http://schemas.microsoft.com/office/drawing/2014/main" val="1745436703"/>
                    </a:ext>
                  </a:extLst>
                </a:gridCol>
                <a:gridCol w="246888">
                  <a:extLst>
                    <a:ext uri="{9D8B030D-6E8A-4147-A177-3AD203B41FA5}">
                      <a16:colId xmlns:a16="http://schemas.microsoft.com/office/drawing/2014/main" val="1777722423"/>
                    </a:ext>
                  </a:extLst>
                </a:gridCol>
                <a:gridCol w="246888">
                  <a:extLst>
                    <a:ext uri="{9D8B030D-6E8A-4147-A177-3AD203B41FA5}">
                      <a16:colId xmlns:a16="http://schemas.microsoft.com/office/drawing/2014/main" val="3763227013"/>
                    </a:ext>
                  </a:extLst>
                </a:gridCol>
                <a:gridCol w="246888">
                  <a:extLst>
                    <a:ext uri="{9D8B030D-6E8A-4147-A177-3AD203B41FA5}">
                      <a16:colId xmlns:a16="http://schemas.microsoft.com/office/drawing/2014/main" val="3158330935"/>
                    </a:ext>
                  </a:extLst>
                </a:gridCol>
                <a:gridCol w="246888">
                  <a:extLst>
                    <a:ext uri="{9D8B030D-6E8A-4147-A177-3AD203B41FA5}">
                      <a16:colId xmlns:a16="http://schemas.microsoft.com/office/drawing/2014/main" val="745361836"/>
                    </a:ext>
                  </a:extLst>
                </a:gridCol>
                <a:gridCol w="246888">
                  <a:extLst>
                    <a:ext uri="{9D8B030D-6E8A-4147-A177-3AD203B41FA5}">
                      <a16:colId xmlns:a16="http://schemas.microsoft.com/office/drawing/2014/main" val="1790421692"/>
                    </a:ext>
                  </a:extLst>
                </a:gridCol>
                <a:gridCol w="246888">
                  <a:extLst>
                    <a:ext uri="{9D8B030D-6E8A-4147-A177-3AD203B41FA5}">
                      <a16:colId xmlns:a16="http://schemas.microsoft.com/office/drawing/2014/main" val="734014075"/>
                    </a:ext>
                  </a:extLst>
                </a:gridCol>
                <a:gridCol w="246888">
                  <a:extLst>
                    <a:ext uri="{9D8B030D-6E8A-4147-A177-3AD203B41FA5}">
                      <a16:colId xmlns:a16="http://schemas.microsoft.com/office/drawing/2014/main" val="3656221408"/>
                    </a:ext>
                  </a:extLst>
                </a:gridCol>
                <a:gridCol w="246888">
                  <a:extLst>
                    <a:ext uri="{9D8B030D-6E8A-4147-A177-3AD203B41FA5}">
                      <a16:colId xmlns:a16="http://schemas.microsoft.com/office/drawing/2014/main" val="1698802867"/>
                    </a:ext>
                  </a:extLst>
                </a:gridCol>
                <a:gridCol w="246888">
                  <a:extLst>
                    <a:ext uri="{9D8B030D-6E8A-4147-A177-3AD203B41FA5}">
                      <a16:colId xmlns:a16="http://schemas.microsoft.com/office/drawing/2014/main" val="542297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8231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- 2018-03-23 11:00:00 </a:t>
                      </a:r>
                      <a:r>
                        <a:rPr kumimoji="0" lang="fr-FR" sz="1000" b="0" i="0" u="none" strike="noStrike" kern="1200" cap="none" spc="0" normalizeH="0" baseline="0" noProof="0">
                          <a:ln>
                            <a:noFill/>
                          </a:ln>
                          <a:solidFill>
                            <a:prstClr val="black"/>
                          </a:solidFill>
                          <a:effectLst/>
                          <a:uLnTx/>
                          <a:uFillTx/>
                          <a:latin typeface="+mn-lt"/>
                          <a:ea typeface="+mn-ea"/>
                          <a:cs typeface="+mn-cs"/>
                        </a:rPr>
                        <a:t> 
 Fabriquez ce vase original et design pour y mettre vos plus jolies fleurs et mettre un peu de couleurs dans votre maison.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25027624"/>
                  </a:ext>
                </a:extLst>
              </a:tr>
            </a:tbl>
          </a:graphicData>
        </a:graphic>
      </p:graphicFrame>
      <p:sp>
        <p:nvSpPr>
          <p:cNvPr id="4" name="Text Placeholder 3">
            <a:extLst>
              <a:ext uri="{FF2B5EF4-FFF2-40B4-BE49-F238E27FC236}">
                <a16:creationId xmlns:a16="http://schemas.microsoft.com/office/drawing/2014/main" id="{DAA3EE36-FDEF-4A9B-B44B-C0DF4BC7B0F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28242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D621D-A15C-4046-9BBD-75076A1BF0F8}"/>
              </a:ext>
            </a:extLst>
          </p:cNvPr>
          <p:cNvSpPr>
            <a:spLocks noGrp="1"/>
          </p:cNvSpPr>
          <p:nvPr>
            <p:ph type="title"/>
          </p:nvPr>
        </p:nvSpPr>
        <p:spPr/>
        <p:txBody>
          <a:bodyPr/>
          <a:lstStyle/>
          <a:p>
            <a:r>
              <a:rPr lang="en-US"/>
              <a:t>Facebook Own Posts Table | All PT Channels - 23 of 26</a:t>
            </a:r>
          </a:p>
        </p:txBody>
      </p:sp>
      <p:graphicFrame>
        <p:nvGraphicFramePr>
          <p:cNvPr id="5" name="Table Placeholder 4">
            <a:extLst>
              <a:ext uri="{FF2B5EF4-FFF2-40B4-BE49-F238E27FC236}">
                <a16:creationId xmlns:a16="http://schemas.microsoft.com/office/drawing/2014/main" id="{475904AC-9655-4ECB-BF43-5BDA44E61B01}"/>
              </a:ext>
            </a:extLst>
          </p:cNvPr>
          <p:cNvGraphicFramePr>
            <a:graphicFrameLocks noGrp="1"/>
          </p:cNvGraphicFramePr>
          <p:nvPr>
            <p:ph type="tbl" sz="quarter" idx="13"/>
            <p:extLst>
              <p:ext uri="{D42A27DB-BD31-4B8C-83A1-F6EECF244321}">
                <p14:modId xmlns:p14="http://schemas.microsoft.com/office/powerpoint/2010/main" val="3083157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2205126"/>
                    </a:ext>
                  </a:extLst>
                </a:gridCol>
                <a:gridCol w="246888">
                  <a:extLst>
                    <a:ext uri="{9D8B030D-6E8A-4147-A177-3AD203B41FA5}">
                      <a16:colId xmlns:a16="http://schemas.microsoft.com/office/drawing/2014/main" val="3217440347"/>
                    </a:ext>
                  </a:extLst>
                </a:gridCol>
                <a:gridCol w="246888">
                  <a:extLst>
                    <a:ext uri="{9D8B030D-6E8A-4147-A177-3AD203B41FA5}">
                      <a16:colId xmlns:a16="http://schemas.microsoft.com/office/drawing/2014/main" val="1166852572"/>
                    </a:ext>
                  </a:extLst>
                </a:gridCol>
                <a:gridCol w="246888">
                  <a:extLst>
                    <a:ext uri="{9D8B030D-6E8A-4147-A177-3AD203B41FA5}">
                      <a16:colId xmlns:a16="http://schemas.microsoft.com/office/drawing/2014/main" val="3570930944"/>
                    </a:ext>
                  </a:extLst>
                </a:gridCol>
                <a:gridCol w="246888">
                  <a:extLst>
                    <a:ext uri="{9D8B030D-6E8A-4147-A177-3AD203B41FA5}">
                      <a16:colId xmlns:a16="http://schemas.microsoft.com/office/drawing/2014/main" val="879376892"/>
                    </a:ext>
                  </a:extLst>
                </a:gridCol>
                <a:gridCol w="246888">
                  <a:extLst>
                    <a:ext uri="{9D8B030D-6E8A-4147-A177-3AD203B41FA5}">
                      <a16:colId xmlns:a16="http://schemas.microsoft.com/office/drawing/2014/main" val="460239097"/>
                    </a:ext>
                  </a:extLst>
                </a:gridCol>
                <a:gridCol w="246888">
                  <a:extLst>
                    <a:ext uri="{9D8B030D-6E8A-4147-A177-3AD203B41FA5}">
                      <a16:colId xmlns:a16="http://schemas.microsoft.com/office/drawing/2014/main" val="2186268932"/>
                    </a:ext>
                  </a:extLst>
                </a:gridCol>
                <a:gridCol w="246888">
                  <a:extLst>
                    <a:ext uri="{9D8B030D-6E8A-4147-A177-3AD203B41FA5}">
                      <a16:colId xmlns:a16="http://schemas.microsoft.com/office/drawing/2014/main" val="4255601286"/>
                    </a:ext>
                  </a:extLst>
                </a:gridCol>
                <a:gridCol w="246888">
                  <a:extLst>
                    <a:ext uri="{9D8B030D-6E8A-4147-A177-3AD203B41FA5}">
                      <a16:colId xmlns:a16="http://schemas.microsoft.com/office/drawing/2014/main" val="2241063412"/>
                    </a:ext>
                  </a:extLst>
                </a:gridCol>
                <a:gridCol w="246888">
                  <a:extLst>
                    <a:ext uri="{9D8B030D-6E8A-4147-A177-3AD203B41FA5}">
                      <a16:colId xmlns:a16="http://schemas.microsoft.com/office/drawing/2014/main" val="373074468"/>
                    </a:ext>
                  </a:extLst>
                </a:gridCol>
                <a:gridCol w="246888">
                  <a:extLst>
                    <a:ext uri="{9D8B030D-6E8A-4147-A177-3AD203B41FA5}">
                      <a16:colId xmlns:a16="http://schemas.microsoft.com/office/drawing/2014/main" val="1468394247"/>
                    </a:ext>
                  </a:extLst>
                </a:gridCol>
                <a:gridCol w="246888">
                  <a:extLst>
                    <a:ext uri="{9D8B030D-6E8A-4147-A177-3AD203B41FA5}">
                      <a16:colId xmlns:a16="http://schemas.microsoft.com/office/drawing/2014/main" val="2057985187"/>
                    </a:ext>
                  </a:extLst>
                </a:gridCol>
                <a:gridCol w="246888">
                  <a:extLst>
                    <a:ext uri="{9D8B030D-6E8A-4147-A177-3AD203B41FA5}">
                      <a16:colId xmlns:a16="http://schemas.microsoft.com/office/drawing/2014/main" val="2178494663"/>
                    </a:ext>
                  </a:extLst>
                </a:gridCol>
                <a:gridCol w="246888">
                  <a:extLst>
                    <a:ext uri="{9D8B030D-6E8A-4147-A177-3AD203B41FA5}">
                      <a16:colId xmlns:a16="http://schemas.microsoft.com/office/drawing/2014/main" val="2527098213"/>
                    </a:ext>
                  </a:extLst>
                </a:gridCol>
                <a:gridCol w="246888">
                  <a:extLst>
                    <a:ext uri="{9D8B030D-6E8A-4147-A177-3AD203B41FA5}">
                      <a16:colId xmlns:a16="http://schemas.microsoft.com/office/drawing/2014/main" val="2060226786"/>
                    </a:ext>
                  </a:extLst>
                </a:gridCol>
                <a:gridCol w="246888">
                  <a:extLst>
                    <a:ext uri="{9D8B030D-6E8A-4147-A177-3AD203B41FA5}">
                      <a16:colId xmlns:a16="http://schemas.microsoft.com/office/drawing/2014/main" val="2367990838"/>
                    </a:ext>
                  </a:extLst>
                </a:gridCol>
                <a:gridCol w="246888">
                  <a:extLst>
                    <a:ext uri="{9D8B030D-6E8A-4147-A177-3AD203B41FA5}">
                      <a16:colId xmlns:a16="http://schemas.microsoft.com/office/drawing/2014/main" val="1867618793"/>
                    </a:ext>
                  </a:extLst>
                </a:gridCol>
                <a:gridCol w="246888">
                  <a:extLst>
                    <a:ext uri="{9D8B030D-6E8A-4147-A177-3AD203B41FA5}">
                      <a16:colId xmlns:a16="http://schemas.microsoft.com/office/drawing/2014/main" val="536822461"/>
                    </a:ext>
                  </a:extLst>
                </a:gridCol>
                <a:gridCol w="246888">
                  <a:extLst>
                    <a:ext uri="{9D8B030D-6E8A-4147-A177-3AD203B41FA5}">
                      <a16:colId xmlns:a16="http://schemas.microsoft.com/office/drawing/2014/main" val="4182067851"/>
                    </a:ext>
                  </a:extLst>
                </a:gridCol>
                <a:gridCol w="246888">
                  <a:extLst>
                    <a:ext uri="{9D8B030D-6E8A-4147-A177-3AD203B41FA5}">
                      <a16:colId xmlns:a16="http://schemas.microsoft.com/office/drawing/2014/main" val="3014604670"/>
                    </a:ext>
                  </a:extLst>
                </a:gridCol>
                <a:gridCol w="246888">
                  <a:extLst>
                    <a:ext uri="{9D8B030D-6E8A-4147-A177-3AD203B41FA5}">
                      <a16:colId xmlns:a16="http://schemas.microsoft.com/office/drawing/2014/main" val="1249495762"/>
                    </a:ext>
                  </a:extLst>
                </a:gridCol>
                <a:gridCol w="246888">
                  <a:extLst>
                    <a:ext uri="{9D8B030D-6E8A-4147-A177-3AD203B41FA5}">
                      <a16:colId xmlns:a16="http://schemas.microsoft.com/office/drawing/2014/main" val="2294586591"/>
                    </a:ext>
                  </a:extLst>
                </a:gridCol>
                <a:gridCol w="246888">
                  <a:extLst>
                    <a:ext uri="{9D8B030D-6E8A-4147-A177-3AD203B41FA5}">
                      <a16:colId xmlns:a16="http://schemas.microsoft.com/office/drawing/2014/main" val="659800055"/>
                    </a:ext>
                  </a:extLst>
                </a:gridCol>
                <a:gridCol w="246888">
                  <a:extLst>
                    <a:ext uri="{9D8B030D-6E8A-4147-A177-3AD203B41FA5}">
                      <a16:colId xmlns:a16="http://schemas.microsoft.com/office/drawing/2014/main" val="3992212195"/>
                    </a:ext>
                  </a:extLst>
                </a:gridCol>
                <a:gridCol w="246888">
                  <a:extLst>
                    <a:ext uri="{9D8B030D-6E8A-4147-A177-3AD203B41FA5}">
                      <a16:colId xmlns:a16="http://schemas.microsoft.com/office/drawing/2014/main" val="87848350"/>
                    </a:ext>
                  </a:extLst>
                </a:gridCol>
                <a:gridCol w="246888">
                  <a:extLst>
                    <a:ext uri="{9D8B030D-6E8A-4147-A177-3AD203B41FA5}">
                      <a16:colId xmlns:a16="http://schemas.microsoft.com/office/drawing/2014/main" val="1084123134"/>
                    </a:ext>
                  </a:extLst>
                </a:gridCol>
                <a:gridCol w="246888">
                  <a:extLst>
                    <a:ext uri="{9D8B030D-6E8A-4147-A177-3AD203B41FA5}">
                      <a16:colId xmlns:a16="http://schemas.microsoft.com/office/drawing/2014/main" val="1209929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1681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- 2018-03-22 21:15:46 </a:t>
                      </a:r>
                      <a:r>
                        <a:rPr kumimoji="0" lang="es-ES" sz="1000" b="0" i="0" u="none" strike="noStrike" kern="1200" cap="none" spc="0" normalizeH="0" baseline="0" noProof="0">
                          <a:ln>
                            <a:noFill/>
                          </a:ln>
                          <a:solidFill>
                            <a:prstClr val="black"/>
                          </a:solidFill>
                          <a:effectLst/>
                          <a:uLnTx/>
                          <a:uFillTx/>
                          <a:latin typeface="+mn-lt"/>
                          <a:ea typeface="+mn-ea"/>
                          <a:cs typeface="+mn-cs"/>
                        </a:rPr>
                        <a:t> 
 El Taladro de Percusión GSB 18 VE-EC está diseñado para no detenerse gracias al sistema ECP de Bosch, protege la batería contra sobrecarga, calentamiento y descarga total. Conócelo aquí bit.ly/GSB18VEEC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92386873"/>
                  </a:ext>
                </a:extLst>
              </a:tr>
            </a:tbl>
          </a:graphicData>
        </a:graphic>
      </p:graphicFrame>
      <p:sp>
        <p:nvSpPr>
          <p:cNvPr id="4" name="Text Placeholder 3">
            <a:extLst>
              <a:ext uri="{FF2B5EF4-FFF2-40B4-BE49-F238E27FC236}">
                <a16:creationId xmlns:a16="http://schemas.microsoft.com/office/drawing/2014/main" id="{2F0B04D7-7CB6-4B1A-B3AC-BCEF85E0A0B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01633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88992-8A9B-4DA9-8129-5D9A9E42CA06}"/>
              </a:ext>
            </a:extLst>
          </p:cNvPr>
          <p:cNvSpPr>
            <a:spLocks noGrp="1"/>
          </p:cNvSpPr>
          <p:nvPr>
            <p:ph type="title"/>
          </p:nvPr>
        </p:nvSpPr>
        <p:spPr/>
        <p:txBody>
          <a:bodyPr/>
          <a:lstStyle/>
          <a:p>
            <a:r>
              <a:rPr lang="en-US"/>
              <a:t>Facebook Own Posts Table | All PT Channels - 24 of 26</a:t>
            </a:r>
          </a:p>
        </p:txBody>
      </p:sp>
      <p:graphicFrame>
        <p:nvGraphicFramePr>
          <p:cNvPr id="5" name="Table Placeholder 4">
            <a:extLst>
              <a:ext uri="{FF2B5EF4-FFF2-40B4-BE49-F238E27FC236}">
                <a16:creationId xmlns:a16="http://schemas.microsoft.com/office/drawing/2014/main" id="{9B758306-EB89-493A-BF78-C9F9A280197F}"/>
              </a:ext>
            </a:extLst>
          </p:cNvPr>
          <p:cNvGraphicFramePr>
            <a:graphicFrameLocks noGrp="1"/>
          </p:cNvGraphicFramePr>
          <p:nvPr>
            <p:ph type="tbl" sz="quarter" idx="13"/>
            <p:extLst>
              <p:ext uri="{D42A27DB-BD31-4B8C-83A1-F6EECF244321}">
                <p14:modId xmlns:p14="http://schemas.microsoft.com/office/powerpoint/2010/main" val="300376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9507674"/>
                    </a:ext>
                  </a:extLst>
                </a:gridCol>
                <a:gridCol w="246888">
                  <a:extLst>
                    <a:ext uri="{9D8B030D-6E8A-4147-A177-3AD203B41FA5}">
                      <a16:colId xmlns:a16="http://schemas.microsoft.com/office/drawing/2014/main" val="3151891192"/>
                    </a:ext>
                  </a:extLst>
                </a:gridCol>
                <a:gridCol w="246888">
                  <a:extLst>
                    <a:ext uri="{9D8B030D-6E8A-4147-A177-3AD203B41FA5}">
                      <a16:colId xmlns:a16="http://schemas.microsoft.com/office/drawing/2014/main" val="4202540693"/>
                    </a:ext>
                  </a:extLst>
                </a:gridCol>
                <a:gridCol w="246888">
                  <a:extLst>
                    <a:ext uri="{9D8B030D-6E8A-4147-A177-3AD203B41FA5}">
                      <a16:colId xmlns:a16="http://schemas.microsoft.com/office/drawing/2014/main" val="723282487"/>
                    </a:ext>
                  </a:extLst>
                </a:gridCol>
                <a:gridCol w="246888">
                  <a:extLst>
                    <a:ext uri="{9D8B030D-6E8A-4147-A177-3AD203B41FA5}">
                      <a16:colId xmlns:a16="http://schemas.microsoft.com/office/drawing/2014/main" val="3401662528"/>
                    </a:ext>
                  </a:extLst>
                </a:gridCol>
                <a:gridCol w="246888">
                  <a:extLst>
                    <a:ext uri="{9D8B030D-6E8A-4147-A177-3AD203B41FA5}">
                      <a16:colId xmlns:a16="http://schemas.microsoft.com/office/drawing/2014/main" val="448896849"/>
                    </a:ext>
                  </a:extLst>
                </a:gridCol>
                <a:gridCol w="246888">
                  <a:extLst>
                    <a:ext uri="{9D8B030D-6E8A-4147-A177-3AD203B41FA5}">
                      <a16:colId xmlns:a16="http://schemas.microsoft.com/office/drawing/2014/main" val="1492953327"/>
                    </a:ext>
                  </a:extLst>
                </a:gridCol>
                <a:gridCol w="246888">
                  <a:extLst>
                    <a:ext uri="{9D8B030D-6E8A-4147-A177-3AD203B41FA5}">
                      <a16:colId xmlns:a16="http://schemas.microsoft.com/office/drawing/2014/main" val="4257188066"/>
                    </a:ext>
                  </a:extLst>
                </a:gridCol>
                <a:gridCol w="246888">
                  <a:extLst>
                    <a:ext uri="{9D8B030D-6E8A-4147-A177-3AD203B41FA5}">
                      <a16:colId xmlns:a16="http://schemas.microsoft.com/office/drawing/2014/main" val="2179004990"/>
                    </a:ext>
                  </a:extLst>
                </a:gridCol>
                <a:gridCol w="246888">
                  <a:extLst>
                    <a:ext uri="{9D8B030D-6E8A-4147-A177-3AD203B41FA5}">
                      <a16:colId xmlns:a16="http://schemas.microsoft.com/office/drawing/2014/main" val="2100884"/>
                    </a:ext>
                  </a:extLst>
                </a:gridCol>
                <a:gridCol w="246888">
                  <a:extLst>
                    <a:ext uri="{9D8B030D-6E8A-4147-A177-3AD203B41FA5}">
                      <a16:colId xmlns:a16="http://schemas.microsoft.com/office/drawing/2014/main" val="389399907"/>
                    </a:ext>
                  </a:extLst>
                </a:gridCol>
                <a:gridCol w="246888">
                  <a:extLst>
                    <a:ext uri="{9D8B030D-6E8A-4147-A177-3AD203B41FA5}">
                      <a16:colId xmlns:a16="http://schemas.microsoft.com/office/drawing/2014/main" val="2393929772"/>
                    </a:ext>
                  </a:extLst>
                </a:gridCol>
                <a:gridCol w="246888">
                  <a:extLst>
                    <a:ext uri="{9D8B030D-6E8A-4147-A177-3AD203B41FA5}">
                      <a16:colId xmlns:a16="http://schemas.microsoft.com/office/drawing/2014/main" val="875821152"/>
                    </a:ext>
                  </a:extLst>
                </a:gridCol>
                <a:gridCol w="246888">
                  <a:extLst>
                    <a:ext uri="{9D8B030D-6E8A-4147-A177-3AD203B41FA5}">
                      <a16:colId xmlns:a16="http://schemas.microsoft.com/office/drawing/2014/main" val="710546847"/>
                    </a:ext>
                  </a:extLst>
                </a:gridCol>
                <a:gridCol w="246888">
                  <a:extLst>
                    <a:ext uri="{9D8B030D-6E8A-4147-A177-3AD203B41FA5}">
                      <a16:colId xmlns:a16="http://schemas.microsoft.com/office/drawing/2014/main" val="2818001292"/>
                    </a:ext>
                  </a:extLst>
                </a:gridCol>
                <a:gridCol w="246888">
                  <a:extLst>
                    <a:ext uri="{9D8B030D-6E8A-4147-A177-3AD203B41FA5}">
                      <a16:colId xmlns:a16="http://schemas.microsoft.com/office/drawing/2014/main" val="4253410078"/>
                    </a:ext>
                  </a:extLst>
                </a:gridCol>
                <a:gridCol w="246888">
                  <a:extLst>
                    <a:ext uri="{9D8B030D-6E8A-4147-A177-3AD203B41FA5}">
                      <a16:colId xmlns:a16="http://schemas.microsoft.com/office/drawing/2014/main" val="2321117983"/>
                    </a:ext>
                  </a:extLst>
                </a:gridCol>
                <a:gridCol w="246888">
                  <a:extLst>
                    <a:ext uri="{9D8B030D-6E8A-4147-A177-3AD203B41FA5}">
                      <a16:colId xmlns:a16="http://schemas.microsoft.com/office/drawing/2014/main" val="2038657935"/>
                    </a:ext>
                  </a:extLst>
                </a:gridCol>
                <a:gridCol w="246888">
                  <a:extLst>
                    <a:ext uri="{9D8B030D-6E8A-4147-A177-3AD203B41FA5}">
                      <a16:colId xmlns:a16="http://schemas.microsoft.com/office/drawing/2014/main" val="3848018146"/>
                    </a:ext>
                  </a:extLst>
                </a:gridCol>
                <a:gridCol w="246888">
                  <a:extLst>
                    <a:ext uri="{9D8B030D-6E8A-4147-A177-3AD203B41FA5}">
                      <a16:colId xmlns:a16="http://schemas.microsoft.com/office/drawing/2014/main" val="3109257009"/>
                    </a:ext>
                  </a:extLst>
                </a:gridCol>
                <a:gridCol w="246888">
                  <a:extLst>
                    <a:ext uri="{9D8B030D-6E8A-4147-A177-3AD203B41FA5}">
                      <a16:colId xmlns:a16="http://schemas.microsoft.com/office/drawing/2014/main" val="3176597509"/>
                    </a:ext>
                  </a:extLst>
                </a:gridCol>
                <a:gridCol w="246888">
                  <a:extLst>
                    <a:ext uri="{9D8B030D-6E8A-4147-A177-3AD203B41FA5}">
                      <a16:colId xmlns:a16="http://schemas.microsoft.com/office/drawing/2014/main" val="950635801"/>
                    </a:ext>
                  </a:extLst>
                </a:gridCol>
                <a:gridCol w="246888">
                  <a:extLst>
                    <a:ext uri="{9D8B030D-6E8A-4147-A177-3AD203B41FA5}">
                      <a16:colId xmlns:a16="http://schemas.microsoft.com/office/drawing/2014/main" val="2981254282"/>
                    </a:ext>
                  </a:extLst>
                </a:gridCol>
                <a:gridCol w="246888">
                  <a:extLst>
                    <a:ext uri="{9D8B030D-6E8A-4147-A177-3AD203B41FA5}">
                      <a16:colId xmlns:a16="http://schemas.microsoft.com/office/drawing/2014/main" val="1282685987"/>
                    </a:ext>
                  </a:extLst>
                </a:gridCol>
                <a:gridCol w="246888">
                  <a:extLst>
                    <a:ext uri="{9D8B030D-6E8A-4147-A177-3AD203B41FA5}">
                      <a16:colId xmlns:a16="http://schemas.microsoft.com/office/drawing/2014/main" val="1802895406"/>
                    </a:ext>
                  </a:extLst>
                </a:gridCol>
                <a:gridCol w="246888">
                  <a:extLst>
                    <a:ext uri="{9D8B030D-6E8A-4147-A177-3AD203B41FA5}">
                      <a16:colId xmlns:a16="http://schemas.microsoft.com/office/drawing/2014/main" val="3700844680"/>
                    </a:ext>
                  </a:extLst>
                </a:gridCol>
                <a:gridCol w="246888">
                  <a:extLst>
                    <a:ext uri="{9D8B030D-6E8A-4147-A177-3AD203B41FA5}">
                      <a16:colId xmlns:a16="http://schemas.microsoft.com/office/drawing/2014/main" val="1130052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0653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- 2018-03-22 17:59:46 </a:t>
                      </a:r>
                      <a:r>
                        <a:rPr kumimoji="0" lang="de-DE" sz="1000" b="0" i="0" u="none" strike="noStrike" kern="1200" cap="none" spc="0" normalizeH="0" baseline="0" noProof="0">
                          <a:ln>
                            <a:noFill/>
                          </a:ln>
                          <a:solidFill>
                            <a:prstClr val="black"/>
                          </a:solidFill>
                          <a:effectLst/>
                          <a:uLnTx/>
                          <a:uFillTx/>
                          <a:latin typeface="+mn-lt"/>
                          <a:ea typeface="+mn-ea"/>
                          <a:cs typeface="+mn-cs"/>
                        </a:rPr>
                        <a:t> 
 Jonas Winkler Design wird in nächster Zeit den GHO 12V-20 &amp; GKF 12V-8 Professional ausführlich testen und seine Meinung mit uns teilen! Wir dürfen gespannt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25401477"/>
                  </a:ext>
                </a:extLst>
              </a:tr>
            </a:tbl>
          </a:graphicData>
        </a:graphic>
      </p:graphicFrame>
      <p:sp>
        <p:nvSpPr>
          <p:cNvPr id="4" name="Text Placeholder 3">
            <a:extLst>
              <a:ext uri="{FF2B5EF4-FFF2-40B4-BE49-F238E27FC236}">
                <a16:creationId xmlns:a16="http://schemas.microsoft.com/office/drawing/2014/main" id="{6B138D4B-7AB5-4BD9-B956-E8601F9475C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70530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018A-EF6C-4FC4-95F5-A5D7013C18EA}"/>
              </a:ext>
            </a:extLst>
          </p:cNvPr>
          <p:cNvSpPr>
            <a:spLocks noGrp="1"/>
          </p:cNvSpPr>
          <p:nvPr>
            <p:ph type="title"/>
          </p:nvPr>
        </p:nvSpPr>
        <p:spPr/>
        <p:txBody>
          <a:bodyPr/>
          <a:lstStyle/>
          <a:p>
            <a:r>
              <a:rPr lang="en-US"/>
              <a:t>Facebook Own Posts Table | All PT Channels - 25 of 26</a:t>
            </a:r>
          </a:p>
        </p:txBody>
      </p:sp>
      <p:graphicFrame>
        <p:nvGraphicFramePr>
          <p:cNvPr id="5" name="Table Placeholder 4">
            <a:extLst>
              <a:ext uri="{FF2B5EF4-FFF2-40B4-BE49-F238E27FC236}">
                <a16:creationId xmlns:a16="http://schemas.microsoft.com/office/drawing/2014/main" id="{71CC401E-7434-4DEB-AC56-E5362FAF2CA9}"/>
              </a:ext>
            </a:extLst>
          </p:cNvPr>
          <p:cNvGraphicFramePr>
            <a:graphicFrameLocks noGrp="1"/>
          </p:cNvGraphicFramePr>
          <p:nvPr>
            <p:ph type="tbl" sz="quarter" idx="13"/>
            <p:extLst>
              <p:ext uri="{D42A27DB-BD31-4B8C-83A1-F6EECF244321}">
                <p14:modId xmlns:p14="http://schemas.microsoft.com/office/powerpoint/2010/main" val="305764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2530809"/>
                    </a:ext>
                  </a:extLst>
                </a:gridCol>
                <a:gridCol w="246888">
                  <a:extLst>
                    <a:ext uri="{9D8B030D-6E8A-4147-A177-3AD203B41FA5}">
                      <a16:colId xmlns:a16="http://schemas.microsoft.com/office/drawing/2014/main" val="309080156"/>
                    </a:ext>
                  </a:extLst>
                </a:gridCol>
                <a:gridCol w="246888">
                  <a:extLst>
                    <a:ext uri="{9D8B030D-6E8A-4147-A177-3AD203B41FA5}">
                      <a16:colId xmlns:a16="http://schemas.microsoft.com/office/drawing/2014/main" val="1152661083"/>
                    </a:ext>
                  </a:extLst>
                </a:gridCol>
                <a:gridCol w="246888">
                  <a:extLst>
                    <a:ext uri="{9D8B030D-6E8A-4147-A177-3AD203B41FA5}">
                      <a16:colId xmlns:a16="http://schemas.microsoft.com/office/drawing/2014/main" val="100070054"/>
                    </a:ext>
                  </a:extLst>
                </a:gridCol>
                <a:gridCol w="246888">
                  <a:extLst>
                    <a:ext uri="{9D8B030D-6E8A-4147-A177-3AD203B41FA5}">
                      <a16:colId xmlns:a16="http://schemas.microsoft.com/office/drawing/2014/main" val="112343321"/>
                    </a:ext>
                  </a:extLst>
                </a:gridCol>
                <a:gridCol w="246888">
                  <a:extLst>
                    <a:ext uri="{9D8B030D-6E8A-4147-A177-3AD203B41FA5}">
                      <a16:colId xmlns:a16="http://schemas.microsoft.com/office/drawing/2014/main" val="2431819699"/>
                    </a:ext>
                  </a:extLst>
                </a:gridCol>
                <a:gridCol w="246888">
                  <a:extLst>
                    <a:ext uri="{9D8B030D-6E8A-4147-A177-3AD203B41FA5}">
                      <a16:colId xmlns:a16="http://schemas.microsoft.com/office/drawing/2014/main" val="655580147"/>
                    </a:ext>
                  </a:extLst>
                </a:gridCol>
                <a:gridCol w="246888">
                  <a:extLst>
                    <a:ext uri="{9D8B030D-6E8A-4147-A177-3AD203B41FA5}">
                      <a16:colId xmlns:a16="http://schemas.microsoft.com/office/drawing/2014/main" val="2330713671"/>
                    </a:ext>
                  </a:extLst>
                </a:gridCol>
                <a:gridCol w="246888">
                  <a:extLst>
                    <a:ext uri="{9D8B030D-6E8A-4147-A177-3AD203B41FA5}">
                      <a16:colId xmlns:a16="http://schemas.microsoft.com/office/drawing/2014/main" val="3696831711"/>
                    </a:ext>
                  </a:extLst>
                </a:gridCol>
                <a:gridCol w="246888">
                  <a:extLst>
                    <a:ext uri="{9D8B030D-6E8A-4147-A177-3AD203B41FA5}">
                      <a16:colId xmlns:a16="http://schemas.microsoft.com/office/drawing/2014/main" val="2467535171"/>
                    </a:ext>
                  </a:extLst>
                </a:gridCol>
                <a:gridCol w="246888">
                  <a:extLst>
                    <a:ext uri="{9D8B030D-6E8A-4147-A177-3AD203B41FA5}">
                      <a16:colId xmlns:a16="http://schemas.microsoft.com/office/drawing/2014/main" val="546603625"/>
                    </a:ext>
                  </a:extLst>
                </a:gridCol>
                <a:gridCol w="246888">
                  <a:extLst>
                    <a:ext uri="{9D8B030D-6E8A-4147-A177-3AD203B41FA5}">
                      <a16:colId xmlns:a16="http://schemas.microsoft.com/office/drawing/2014/main" val="173023049"/>
                    </a:ext>
                  </a:extLst>
                </a:gridCol>
                <a:gridCol w="246888">
                  <a:extLst>
                    <a:ext uri="{9D8B030D-6E8A-4147-A177-3AD203B41FA5}">
                      <a16:colId xmlns:a16="http://schemas.microsoft.com/office/drawing/2014/main" val="3159522077"/>
                    </a:ext>
                  </a:extLst>
                </a:gridCol>
                <a:gridCol w="246888">
                  <a:extLst>
                    <a:ext uri="{9D8B030D-6E8A-4147-A177-3AD203B41FA5}">
                      <a16:colId xmlns:a16="http://schemas.microsoft.com/office/drawing/2014/main" val="1142312552"/>
                    </a:ext>
                  </a:extLst>
                </a:gridCol>
                <a:gridCol w="246888">
                  <a:extLst>
                    <a:ext uri="{9D8B030D-6E8A-4147-A177-3AD203B41FA5}">
                      <a16:colId xmlns:a16="http://schemas.microsoft.com/office/drawing/2014/main" val="878225861"/>
                    </a:ext>
                  </a:extLst>
                </a:gridCol>
                <a:gridCol w="246888">
                  <a:extLst>
                    <a:ext uri="{9D8B030D-6E8A-4147-A177-3AD203B41FA5}">
                      <a16:colId xmlns:a16="http://schemas.microsoft.com/office/drawing/2014/main" val="1587047062"/>
                    </a:ext>
                  </a:extLst>
                </a:gridCol>
                <a:gridCol w="246888">
                  <a:extLst>
                    <a:ext uri="{9D8B030D-6E8A-4147-A177-3AD203B41FA5}">
                      <a16:colId xmlns:a16="http://schemas.microsoft.com/office/drawing/2014/main" val="916112482"/>
                    </a:ext>
                  </a:extLst>
                </a:gridCol>
                <a:gridCol w="246888">
                  <a:extLst>
                    <a:ext uri="{9D8B030D-6E8A-4147-A177-3AD203B41FA5}">
                      <a16:colId xmlns:a16="http://schemas.microsoft.com/office/drawing/2014/main" val="3156096173"/>
                    </a:ext>
                  </a:extLst>
                </a:gridCol>
                <a:gridCol w="246888">
                  <a:extLst>
                    <a:ext uri="{9D8B030D-6E8A-4147-A177-3AD203B41FA5}">
                      <a16:colId xmlns:a16="http://schemas.microsoft.com/office/drawing/2014/main" val="3244693898"/>
                    </a:ext>
                  </a:extLst>
                </a:gridCol>
                <a:gridCol w="246888">
                  <a:extLst>
                    <a:ext uri="{9D8B030D-6E8A-4147-A177-3AD203B41FA5}">
                      <a16:colId xmlns:a16="http://schemas.microsoft.com/office/drawing/2014/main" val="1548570548"/>
                    </a:ext>
                  </a:extLst>
                </a:gridCol>
                <a:gridCol w="246888">
                  <a:extLst>
                    <a:ext uri="{9D8B030D-6E8A-4147-A177-3AD203B41FA5}">
                      <a16:colId xmlns:a16="http://schemas.microsoft.com/office/drawing/2014/main" val="3788769779"/>
                    </a:ext>
                  </a:extLst>
                </a:gridCol>
                <a:gridCol w="246888">
                  <a:extLst>
                    <a:ext uri="{9D8B030D-6E8A-4147-A177-3AD203B41FA5}">
                      <a16:colId xmlns:a16="http://schemas.microsoft.com/office/drawing/2014/main" val="3764559304"/>
                    </a:ext>
                  </a:extLst>
                </a:gridCol>
                <a:gridCol w="246888">
                  <a:extLst>
                    <a:ext uri="{9D8B030D-6E8A-4147-A177-3AD203B41FA5}">
                      <a16:colId xmlns:a16="http://schemas.microsoft.com/office/drawing/2014/main" val="798598484"/>
                    </a:ext>
                  </a:extLst>
                </a:gridCol>
                <a:gridCol w="246888">
                  <a:extLst>
                    <a:ext uri="{9D8B030D-6E8A-4147-A177-3AD203B41FA5}">
                      <a16:colId xmlns:a16="http://schemas.microsoft.com/office/drawing/2014/main" val="3394170929"/>
                    </a:ext>
                  </a:extLst>
                </a:gridCol>
                <a:gridCol w="246888">
                  <a:extLst>
                    <a:ext uri="{9D8B030D-6E8A-4147-A177-3AD203B41FA5}">
                      <a16:colId xmlns:a16="http://schemas.microsoft.com/office/drawing/2014/main" val="2897915150"/>
                    </a:ext>
                  </a:extLst>
                </a:gridCol>
                <a:gridCol w="246888">
                  <a:extLst>
                    <a:ext uri="{9D8B030D-6E8A-4147-A177-3AD203B41FA5}">
                      <a16:colId xmlns:a16="http://schemas.microsoft.com/office/drawing/2014/main" val="1500901687"/>
                    </a:ext>
                  </a:extLst>
                </a:gridCol>
                <a:gridCol w="246888">
                  <a:extLst>
                    <a:ext uri="{9D8B030D-6E8A-4147-A177-3AD203B41FA5}">
                      <a16:colId xmlns:a16="http://schemas.microsoft.com/office/drawing/2014/main" val="4153480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745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- 2018-03-22 12:01:04 </a:t>
                      </a:r>
                      <a:r>
                        <a:rPr kumimoji="0" lang="en-US" sz="1000" b="0" i="0" u="none" strike="noStrike" kern="1200" cap="none" spc="0" normalizeH="0" baseline="0" noProof="0">
                          <a:ln>
                            <a:noFill/>
                          </a:ln>
                          <a:solidFill>
                            <a:prstClr val="black"/>
                          </a:solidFill>
                          <a:effectLst/>
                          <a:uLnTx/>
                          <a:uFillTx/>
                          <a:latin typeface="+mn-lt"/>
                          <a:ea typeface="+mn-ea"/>
                          <a:cs typeface="+mn-cs"/>
                        </a:rPr>
                        <a:t> 
 Kırma işlemlerinin uzmanı Bosch GSH 11 E Professional sayesinde en zorlu işleri kolayca halledin! 
Detaylar: bit.ly/2pzzro3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84200598"/>
                  </a:ext>
                </a:extLst>
              </a:tr>
            </a:tbl>
          </a:graphicData>
        </a:graphic>
      </p:graphicFrame>
      <p:sp>
        <p:nvSpPr>
          <p:cNvPr id="4" name="Text Placeholder 3">
            <a:extLst>
              <a:ext uri="{FF2B5EF4-FFF2-40B4-BE49-F238E27FC236}">
                <a16:creationId xmlns:a16="http://schemas.microsoft.com/office/drawing/2014/main" id="{1BA08EA0-86E6-45A7-8984-F2B66FF8A40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99345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FC374-DE82-4E1B-B091-279CA7470B0E}"/>
              </a:ext>
            </a:extLst>
          </p:cNvPr>
          <p:cNvSpPr>
            <a:spLocks noGrp="1"/>
          </p:cNvSpPr>
          <p:nvPr>
            <p:ph type="title"/>
          </p:nvPr>
        </p:nvSpPr>
        <p:spPr/>
        <p:txBody>
          <a:bodyPr/>
          <a:lstStyle/>
          <a:p>
            <a:r>
              <a:rPr lang="en-US"/>
              <a:t>Facebook Own Posts Table | All PT Channels - 26 of 26</a:t>
            </a:r>
          </a:p>
        </p:txBody>
      </p:sp>
      <p:graphicFrame>
        <p:nvGraphicFramePr>
          <p:cNvPr id="5" name="Table Placeholder 4">
            <a:extLst>
              <a:ext uri="{FF2B5EF4-FFF2-40B4-BE49-F238E27FC236}">
                <a16:creationId xmlns:a16="http://schemas.microsoft.com/office/drawing/2014/main" id="{81E8853F-24B1-4853-B960-31144A2C6072}"/>
              </a:ext>
            </a:extLst>
          </p:cNvPr>
          <p:cNvGraphicFramePr>
            <a:graphicFrameLocks noGrp="1"/>
          </p:cNvGraphicFramePr>
          <p:nvPr>
            <p:ph type="tbl" sz="quarter" idx="13"/>
            <p:extLst>
              <p:ext uri="{D42A27DB-BD31-4B8C-83A1-F6EECF244321}">
                <p14:modId xmlns:p14="http://schemas.microsoft.com/office/powerpoint/2010/main" val="973920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01986157"/>
                    </a:ext>
                  </a:extLst>
                </a:gridCol>
                <a:gridCol w="246888">
                  <a:extLst>
                    <a:ext uri="{9D8B030D-6E8A-4147-A177-3AD203B41FA5}">
                      <a16:colId xmlns:a16="http://schemas.microsoft.com/office/drawing/2014/main" val="113737042"/>
                    </a:ext>
                  </a:extLst>
                </a:gridCol>
                <a:gridCol w="246888">
                  <a:extLst>
                    <a:ext uri="{9D8B030D-6E8A-4147-A177-3AD203B41FA5}">
                      <a16:colId xmlns:a16="http://schemas.microsoft.com/office/drawing/2014/main" val="2008531007"/>
                    </a:ext>
                  </a:extLst>
                </a:gridCol>
                <a:gridCol w="246888">
                  <a:extLst>
                    <a:ext uri="{9D8B030D-6E8A-4147-A177-3AD203B41FA5}">
                      <a16:colId xmlns:a16="http://schemas.microsoft.com/office/drawing/2014/main" val="380882625"/>
                    </a:ext>
                  </a:extLst>
                </a:gridCol>
                <a:gridCol w="246888">
                  <a:extLst>
                    <a:ext uri="{9D8B030D-6E8A-4147-A177-3AD203B41FA5}">
                      <a16:colId xmlns:a16="http://schemas.microsoft.com/office/drawing/2014/main" val="1954355310"/>
                    </a:ext>
                  </a:extLst>
                </a:gridCol>
                <a:gridCol w="246888">
                  <a:extLst>
                    <a:ext uri="{9D8B030D-6E8A-4147-A177-3AD203B41FA5}">
                      <a16:colId xmlns:a16="http://schemas.microsoft.com/office/drawing/2014/main" val="3829713781"/>
                    </a:ext>
                  </a:extLst>
                </a:gridCol>
                <a:gridCol w="246888">
                  <a:extLst>
                    <a:ext uri="{9D8B030D-6E8A-4147-A177-3AD203B41FA5}">
                      <a16:colId xmlns:a16="http://schemas.microsoft.com/office/drawing/2014/main" val="3501494010"/>
                    </a:ext>
                  </a:extLst>
                </a:gridCol>
                <a:gridCol w="246888">
                  <a:extLst>
                    <a:ext uri="{9D8B030D-6E8A-4147-A177-3AD203B41FA5}">
                      <a16:colId xmlns:a16="http://schemas.microsoft.com/office/drawing/2014/main" val="1529555950"/>
                    </a:ext>
                  </a:extLst>
                </a:gridCol>
                <a:gridCol w="246888">
                  <a:extLst>
                    <a:ext uri="{9D8B030D-6E8A-4147-A177-3AD203B41FA5}">
                      <a16:colId xmlns:a16="http://schemas.microsoft.com/office/drawing/2014/main" val="1938398379"/>
                    </a:ext>
                  </a:extLst>
                </a:gridCol>
                <a:gridCol w="246888">
                  <a:extLst>
                    <a:ext uri="{9D8B030D-6E8A-4147-A177-3AD203B41FA5}">
                      <a16:colId xmlns:a16="http://schemas.microsoft.com/office/drawing/2014/main" val="1165143815"/>
                    </a:ext>
                  </a:extLst>
                </a:gridCol>
                <a:gridCol w="246888">
                  <a:extLst>
                    <a:ext uri="{9D8B030D-6E8A-4147-A177-3AD203B41FA5}">
                      <a16:colId xmlns:a16="http://schemas.microsoft.com/office/drawing/2014/main" val="342684135"/>
                    </a:ext>
                  </a:extLst>
                </a:gridCol>
                <a:gridCol w="246888">
                  <a:extLst>
                    <a:ext uri="{9D8B030D-6E8A-4147-A177-3AD203B41FA5}">
                      <a16:colId xmlns:a16="http://schemas.microsoft.com/office/drawing/2014/main" val="1583368868"/>
                    </a:ext>
                  </a:extLst>
                </a:gridCol>
                <a:gridCol w="246888">
                  <a:extLst>
                    <a:ext uri="{9D8B030D-6E8A-4147-A177-3AD203B41FA5}">
                      <a16:colId xmlns:a16="http://schemas.microsoft.com/office/drawing/2014/main" val="3765130252"/>
                    </a:ext>
                  </a:extLst>
                </a:gridCol>
                <a:gridCol w="246888">
                  <a:extLst>
                    <a:ext uri="{9D8B030D-6E8A-4147-A177-3AD203B41FA5}">
                      <a16:colId xmlns:a16="http://schemas.microsoft.com/office/drawing/2014/main" val="1488959486"/>
                    </a:ext>
                  </a:extLst>
                </a:gridCol>
                <a:gridCol w="246888">
                  <a:extLst>
                    <a:ext uri="{9D8B030D-6E8A-4147-A177-3AD203B41FA5}">
                      <a16:colId xmlns:a16="http://schemas.microsoft.com/office/drawing/2014/main" val="3478269738"/>
                    </a:ext>
                  </a:extLst>
                </a:gridCol>
                <a:gridCol w="246888">
                  <a:extLst>
                    <a:ext uri="{9D8B030D-6E8A-4147-A177-3AD203B41FA5}">
                      <a16:colId xmlns:a16="http://schemas.microsoft.com/office/drawing/2014/main" val="2637408664"/>
                    </a:ext>
                  </a:extLst>
                </a:gridCol>
                <a:gridCol w="246888">
                  <a:extLst>
                    <a:ext uri="{9D8B030D-6E8A-4147-A177-3AD203B41FA5}">
                      <a16:colId xmlns:a16="http://schemas.microsoft.com/office/drawing/2014/main" val="1104230876"/>
                    </a:ext>
                  </a:extLst>
                </a:gridCol>
                <a:gridCol w="246888">
                  <a:extLst>
                    <a:ext uri="{9D8B030D-6E8A-4147-A177-3AD203B41FA5}">
                      <a16:colId xmlns:a16="http://schemas.microsoft.com/office/drawing/2014/main" val="1198727551"/>
                    </a:ext>
                  </a:extLst>
                </a:gridCol>
                <a:gridCol w="246888">
                  <a:extLst>
                    <a:ext uri="{9D8B030D-6E8A-4147-A177-3AD203B41FA5}">
                      <a16:colId xmlns:a16="http://schemas.microsoft.com/office/drawing/2014/main" val="544978856"/>
                    </a:ext>
                  </a:extLst>
                </a:gridCol>
                <a:gridCol w="246888">
                  <a:extLst>
                    <a:ext uri="{9D8B030D-6E8A-4147-A177-3AD203B41FA5}">
                      <a16:colId xmlns:a16="http://schemas.microsoft.com/office/drawing/2014/main" val="1874347140"/>
                    </a:ext>
                  </a:extLst>
                </a:gridCol>
                <a:gridCol w="246888">
                  <a:extLst>
                    <a:ext uri="{9D8B030D-6E8A-4147-A177-3AD203B41FA5}">
                      <a16:colId xmlns:a16="http://schemas.microsoft.com/office/drawing/2014/main" val="1907698928"/>
                    </a:ext>
                  </a:extLst>
                </a:gridCol>
                <a:gridCol w="246888">
                  <a:extLst>
                    <a:ext uri="{9D8B030D-6E8A-4147-A177-3AD203B41FA5}">
                      <a16:colId xmlns:a16="http://schemas.microsoft.com/office/drawing/2014/main" val="2870486344"/>
                    </a:ext>
                  </a:extLst>
                </a:gridCol>
                <a:gridCol w="246888">
                  <a:extLst>
                    <a:ext uri="{9D8B030D-6E8A-4147-A177-3AD203B41FA5}">
                      <a16:colId xmlns:a16="http://schemas.microsoft.com/office/drawing/2014/main" val="4075704074"/>
                    </a:ext>
                  </a:extLst>
                </a:gridCol>
                <a:gridCol w="246888">
                  <a:extLst>
                    <a:ext uri="{9D8B030D-6E8A-4147-A177-3AD203B41FA5}">
                      <a16:colId xmlns:a16="http://schemas.microsoft.com/office/drawing/2014/main" val="1286936488"/>
                    </a:ext>
                  </a:extLst>
                </a:gridCol>
                <a:gridCol w="246888">
                  <a:extLst>
                    <a:ext uri="{9D8B030D-6E8A-4147-A177-3AD203B41FA5}">
                      <a16:colId xmlns:a16="http://schemas.microsoft.com/office/drawing/2014/main" val="1990215267"/>
                    </a:ext>
                  </a:extLst>
                </a:gridCol>
                <a:gridCol w="246888">
                  <a:extLst>
                    <a:ext uri="{9D8B030D-6E8A-4147-A177-3AD203B41FA5}">
                      <a16:colId xmlns:a16="http://schemas.microsoft.com/office/drawing/2014/main" val="2021993947"/>
                    </a:ext>
                  </a:extLst>
                </a:gridCol>
                <a:gridCol w="246888">
                  <a:extLst>
                    <a:ext uri="{9D8B030D-6E8A-4147-A177-3AD203B41FA5}">
                      <a16:colId xmlns:a16="http://schemas.microsoft.com/office/drawing/2014/main" val="2686452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0622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- 2018-03-21 19:16:41 </a:t>
                      </a:r>
                      <a:r>
                        <a:rPr kumimoji="0" lang="es-ES" sz="1000" b="0" i="0" u="none" strike="noStrike" kern="1200" cap="none" spc="0" normalizeH="0" baseline="0" noProof="0">
                          <a:ln>
                            <a:noFill/>
                          </a:ln>
                          <a:solidFill>
                            <a:prstClr val="black"/>
                          </a:solidFill>
                          <a:effectLst/>
                          <a:uLnTx/>
                          <a:uFillTx/>
                          <a:latin typeface="+mn-lt"/>
                          <a:ea typeface="+mn-ea"/>
                          <a:cs typeface="+mn-cs"/>
                        </a:rPr>
                        <a:t> 
 Llegamos a CÓRDOBA CAPITAL!! Vas a poder capacitarte sobre las herramientas, participar de sorteos, juegos y súper descuentos! Te esperamos este Sábado 24 a partir de las 9 de la mañana en la calle Friuli 1996. Vení a buscar tu próxima herramienta!!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44969922"/>
                  </a:ext>
                </a:extLst>
              </a:tr>
            </a:tbl>
          </a:graphicData>
        </a:graphic>
      </p:graphicFrame>
      <p:sp>
        <p:nvSpPr>
          <p:cNvPr id="4" name="Text Placeholder 3">
            <a:extLst>
              <a:ext uri="{FF2B5EF4-FFF2-40B4-BE49-F238E27FC236}">
                <a16:creationId xmlns:a16="http://schemas.microsoft.com/office/drawing/2014/main" id="{AB9CF730-1C42-488B-9F52-6DBB49EB59B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90824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1E01D-7DC2-4075-9C30-2361FC2EB1B9}"/>
              </a:ext>
            </a:extLst>
          </p:cNvPr>
          <p:cNvSpPr>
            <a:spLocks noGrp="1"/>
          </p:cNvSpPr>
          <p:nvPr>
            <p:ph type="title"/>
          </p:nvPr>
        </p:nvSpPr>
        <p:spPr/>
        <p:txBody>
          <a:bodyPr/>
          <a:lstStyle/>
          <a:p>
            <a:r>
              <a:rPr lang="en-US"/>
              <a:t>Facebook Reach | All PT Channels</a:t>
            </a:r>
          </a:p>
        </p:txBody>
      </p:sp>
      <p:graphicFrame>
        <p:nvGraphicFramePr>
          <p:cNvPr id="6" name="Chart Placeholder 5">
            <a:extLst>
              <a:ext uri="{FF2B5EF4-FFF2-40B4-BE49-F238E27FC236}">
                <a16:creationId xmlns:a16="http://schemas.microsoft.com/office/drawing/2014/main" id="{3955504B-5A18-40C2-BB20-6F6375341F49}"/>
              </a:ext>
            </a:extLst>
          </p:cNvPr>
          <p:cNvGraphicFramePr>
            <a:graphicFrameLocks noGrp="1"/>
          </p:cNvGraphicFramePr>
          <p:nvPr>
            <p:ph type="chart" sz="quarter" idx="13"/>
            <p:extLst>
              <p:ext uri="{D42A27DB-BD31-4B8C-83A1-F6EECF244321}">
                <p14:modId xmlns:p14="http://schemas.microsoft.com/office/powerpoint/2010/main" val="2329821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28CC39-FE91-4F86-91D3-5C8111814EC0}"/>
              </a:ext>
            </a:extLst>
          </p:cNvPr>
          <p:cNvSpPr>
            <a:spLocks noGrp="1"/>
          </p:cNvSpPr>
          <p:nvPr>
            <p:ph type="body" sz="quarter" idx="14"/>
          </p:nvPr>
        </p:nvSpPr>
        <p:spPr/>
        <p:txBody>
          <a:bodyPr/>
          <a:lstStyle/>
          <a:p>
            <a:r>
              <a:rPr lang="en-US"/>
              <a:t>02/26/2018 - 04/01/2018</a:t>
            </a:r>
          </a:p>
        </p:txBody>
      </p:sp>
      <p:sp>
        <p:nvSpPr>
          <p:cNvPr id="5" name="Footer Placeholder 4">
            <a:extLst>
              <a:ext uri="{FF2B5EF4-FFF2-40B4-BE49-F238E27FC236}">
                <a16:creationId xmlns:a16="http://schemas.microsoft.com/office/drawing/2014/main" id="{2C55A411-2FE6-4CBB-9798-322FBE44D4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9323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0E399-7757-4C69-B069-7FA0A18DBF87}"/>
              </a:ext>
            </a:extLst>
          </p:cNvPr>
          <p:cNvSpPr>
            <a:spLocks noGrp="1"/>
          </p:cNvSpPr>
          <p:nvPr>
            <p:ph type="title"/>
          </p:nvPr>
        </p:nvSpPr>
        <p:spPr/>
        <p:txBody>
          <a:bodyPr/>
          <a:lstStyle/>
          <a:p>
            <a:r>
              <a:rPr lang="en-US"/>
              <a:t>Facebook Page Post Reach Table | All PT Channels</a:t>
            </a:r>
          </a:p>
        </p:txBody>
      </p:sp>
      <p:graphicFrame>
        <p:nvGraphicFramePr>
          <p:cNvPr id="5" name="Table Placeholder 4">
            <a:extLst>
              <a:ext uri="{FF2B5EF4-FFF2-40B4-BE49-F238E27FC236}">
                <a16:creationId xmlns:a16="http://schemas.microsoft.com/office/drawing/2014/main" id="{58403523-BD9A-4DF5-99AC-B5C8C2804FF1}"/>
              </a:ext>
            </a:extLst>
          </p:cNvPr>
          <p:cNvGraphicFramePr>
            <a:graphicFrameLocks noGrp="1"/>
          </p:cNvGraphicFramePr>
          <p:nvPr>
            <p:ph type="tbl" sz="quarter" idx="13"/>
            <p:extLst>
              <p:ext uri="{D42A27DB-BD31-4B8C-83A1-F6EECF244321}">
                <p14:modId xmlns:p14="http://schemas.microsoft.com/office/powerpoint/2010/main" val="2715282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1006115"/>
                    </a:ext>
                  </a:extLst>
                </a:gridCol>
                <a:gridCol w="1645920">
                  <a:extLst>
                    <a:ext uri="{9D8B030D-6E8A-4147-A177-3AD203B41FA5}">
                      <a16:colId xmlns:a16="http://schemas.microsoft.com/office/drawing/2014/main" val="3410630770"/>
                    </a:ext>
                  </a:extLst>
                </a:gridCol>
                <a:gridCol w="1645920">
                  <a:extLst>
                    <a:ext uri="{9D8B030D-6E8A-4147-A177-3AD203B41FA5}">
                      <a16:colId xmlns:a16="http://schemas.microsoft.com/office/drawing/2014/main" val="3435096592"/>
                    </a:ext>
                  </a:extLst>
                </a:gridCol>
                <a:gridCol w="1645920">
                  <a:extLst>
                    <a:ext uri="{9D8B030D-6E8A-4147-A177-3AD203B41FA5}">
                      <a16:colId xmlns:a16="http://schemas.microsoft.com/office/drawing/2014/main" val="2096945859"/>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414928814"/>
                  </a:ext>
                </a:extLst>
              </a:tr>
              <a:tr h="370840">
                <a:tc>
                  <a:txBody>
                    <a:bodyPr/>
                    <a:lstStyle/>
                    <a:p>
                      <a:r>
                        <a:rPr lang="en-US" sz="1000"/>
                        <a:t>Bosch Profi-Elektrowerkzeuge und Zubehör</a:t>
                      </a:r>
                    </a:p>
                  </a:txBody>
                  <a:tcPr/>
                </a:tc>
                <a:tc>
                  <a:txBody>
                    <a:bodyPr/>
                    <a:lstStyle/>
                    <a:p>
                      <a:r>
                        <a:rPr lang="en-US" sz="1000"/>
                        <a:t>8029</a:t>
                      </a:r>
                    </a:p>
                  </a:txBody>
                  <a:tcPr/>
                </a:tc>
                <a:tc>
                  <a:txBody>
                    <a:bodyPr/>
                    <a:lstStyle/>
                    <a:p>
                      <a:r>
                        <a:rPr lang="en-US" sz="1000"/>
                        <a:t>103674</a:t>
                      </a:r>
                    </a:p>
                  </a:txBody>
                  <a:tcPr/>
                </a:tc>
                <a:tc>
                  <a:txBody>
                    <a:bodyPr/>
                    <a:lstStyle/>
                    <a:p>
                      <a:r>
                        <a:rPr lang="en-US" sz="1000"/>
                        <a:t>299802</a:t>
                      </a:r>
                    </a:p>
                  </a:txBody>
                  <a:tcPr/>
                </a:tc>
                <a:extLst>
                  <a:ext uri="{0D108BD9-81ED-4DB2-BD59-A6C34878D82A}">
                    <a16:rowId xmlns:a16="http://schemas.microsoft.com/office/drawing/2014/main" val="533363965"/>
                  </a:ext>
                </a:extLst>
              </a:tr>
              <a:tr h="370840">
                <a:tc>
                  <a:txBody>
                    <a:bodyPr/>
                    <a:lstStyle/>
                    <a:p>
                      <a:r>
                        <a:rPr lang="en-US" sz="1000"/>
                        <a:t>Bosch Profesyonel Elektrikli El Aletleri ve Aksesuarları</a:t>
                      </a:r>
                    </a:p>
                  </a:txBody>
                  <a:tcPr/>
                </a:tc>
                <a:tc>
                  <a:txBody>
                    <a:bodyPr/>
                    <a:lstStyle/>
                    <a:p>
                      <a:r>
                        <a:rPr lang="en-US" sz="1000"/>
                        <a:t>36302</a:t>
                      </a:r>
                    </a:p>
                  </a:txBody>
                  <a:tcPr/>
                </a:tc>
                <a:tc>
                  <a:txBody>
                    <a:bodyPr/>
                    <a:lstStyle/>
                    <a:p>
                      <a:r>
                        <a:rPr lang="en-US" sz="1000"/>
                        <a:t>109614</a:t>
                      </a:r>
                    </a:p>
                  </a:txBody>
                  <a:tcPr/>
                </a:tc>
                <a:tc>
                  <a:txBody>
                    <a:bodyPr/>
                    <a:lstStyle/>
                    <a:p>
                      <a:r>
                        <a:rPr lang="en-US" sz="1000"/>
                        <a:t>579146</a:t>
                      </a:r>
                    </a:p>
                  </a:txBody>
                  <a:tcPr/>
                </a:tc>
                <a:extLst>
                  <a:ext uri="{0D108BD9-81ED-4DB2-BD59-A6C34878D82A}">
                    <a16:rowId xmlns:a16="http://schemas.microsoft.com/office/drawing/2014/main" val="2551768750"/>
                  </a:ext>
                </a:extLst>
              </a:tr>
              <a:tr h="370840">
                <a:tc>
                  <a:txBody>
                    <a:bodyPr/>
                    <a:lstStyle/>
                    <a:p>
                      <a:r>
                        <a:rPr lang="en-US" sz="1000"/>
                        <a:t>Bosch Professional Power Tools and Accessories Global</a:t>
                      </a:r>
                    </a:p>
                  </a:txBody>
                  <a:tcPr/>
                </a:tc>
                <a:tc>
                  <a:txBody>
                    <a:bodyPr/>
                    <a:lstStyle/>
                    <a:p>
                      <a:r>
                        <a:rPr lang="en-US" sz="1000"/>
                        <a:t>15</a:t>
                      </a:r>
                    </a:p>
                  </a:txBody>
                  <a:tcPr/>
                </a:tc>
                <a:tc>
                  <a:txBody>
                    <a:bodyPr/>
                    <a:lstStyle/>
                    <a:p>
                      <a:r>
                        <a:rPr lang="en-US" sz="1000"/>
                        <a:t>197</a:t>
                      </a:r>
                    </a:p>
                  </a:txBody>
                  <a:tcPr/>
                </a:tc>
                <a:tc>
                  <a:txBody>
                    <a:bodyPr/>
                    <a:lstStyle/>
                    <a:p>
                      <a:r>
                        <a:rPr lang="en-US" sz="1000"/>
                        <a:t>636</a:t>
                      </a:r>
                    </a:p>
                  </a:txBody>
                  <a:tcPr/>
                </a:tc>
                <a:extLst>
                  <a:ext uri="{0D108BD9-81ED-4DB2-BD59-A6C34878D82A}">
                    <a16:rowId xmlns:a16="http://schemas.microsoft.com/office/drawing/2014/main" val="3209327961"/>
                  </a:ext>
                </a:extLst>
              </a:tr>
              <a:tr h="370840">
                <a:tc>
                  <a:txBody>
                    <a:bodyPr/>
                    <a:lstStyle/>
                    <a:p>
                      <a:r>
                        <a:rPr lang="es-ES" sz="1000"/>
                        <a:t>Bosch Herramientas Eléctricas Profesionales y Accesorios Chile</a:t>
                      </a:r>
                      <a:endParaRPr lang="en-US" sz="1000"/>
                    </a:p>
                  </a:txBody>
                  <a:tcPr/>
                </a:tc>
                <a:tc>
                  <a:txBody>
                    <a:bodyPr/>
                    <a:lstStyle/>
                    <a:p>
                      <a:r>
                        <a:rPr lang="en-US" sz="1000"/>
                        <a:t>22439</a:t>
                      </a:r>
                    </a:p>
                  </a:txBody>
                  <a:tcPr/>
                </a:tc>
                <a:tc>
                  <a:txBody>
                    <a:bodyPr/>
                    <a:lstStyle/>
                    <a:p>
                      <a:r>
                        <a:rPr lang="en-US" sz="1000"/>
                        <a:t>42477</a:t>
                      </a:r>
                    </a:p>
                  </a:txBody>
                  <a:tcPr/>
                </a:tc>
                <a:tc>
                  <a:txBody>
                    <a:bodyPr/>
                    <a:lstStyle/>
                    <a:p>
                      <a:r>
                        <a:rPr lang="en-US" sz="1000"/>
                        <a:t>181992</a:t>
                      </a:r>
                    </a:p>
                  </a:txBody>
                  <a:tcPr/>
                </a:tc>
                <a:extLst>
                  <a:ext uri="{0D108BD9-81ED-4DB2-BD59-A6C34878D82A}">
                    <a16:rowId xmlns:a16="http://schemas.microsoft.com/office/drawing/2014/main" val="1476401536"/>
                  </a:ext>
                </a:extLst>
              </a:tr>
              <a:tr h="370840">
                <a:tc>
                  <a:txBody>
                    <a:bodyPr/>
                    <a:lstStyle/>
                    <a:p>
                      <a:r>
                        <a:rPr lang="es-ES" sz="1000"/>
                        <a:t>Bosch Herramientas Eléctricas Profesionales y Accesorios Argentina</a:t>
                      </a:r>
                      <a:endParaRPr lang="en-US" sz="1000"/>
                    </a:p>
                  </a:txBody>
                  <a:tcPr/>
                </a:tc>
                <a:tc>
                  <a:txBody>
                    <a:bodyPr/>
                    <a:lstStyle/>
                    <a:p>
                      <a:r>
                        <a:rPr lang="en-US" sz="1000"/>
                        <a:t>420</a:t>
                      </a:r>
                    </a:p>
                  </a:txBody>
                  <a:tcPr/>
                </a:tc>
                <a:tc>
                  <a:txBody>
                    <a:bodyPr/>
                    <a:lstStyle/>
                    <a:p>
                      <a:r>
                        <a:rPr lang="en-US" sz="1000"/>
                        <a:t>9182</a:t>
                      </a:r>
                    </a:p>
                  </a:txBody>
                  <a:tcPr/>
                </a:tc>
                <a:tc>
                  <a:txBody>
                    <a:bodyPr/>
                    <a:lstStyle/>
                    <a:p>
                      <a:r>
                        <a:rPr lang="en-US" sz="1000"/>
                        <a:t>24649</a:t>
                      </a:r>
                    </a:p>
                  </a:txBody>
                  <a:tcPr/>
                </a:tc>
                <a:extLst>
                  <a:ext uri="{0D108BD9-81ED-4DB2-BD59-A6C34878D82A}">
                    <a16:rowId xmlns:a16="http://schemas.microsoft.com/office/drawing/2014/main" val="2247001946"/>
                  </a:ext>
                </a:extLst>
              </a:tr>
              <a:tr h="370840">
                <a:tc>
                  <a:txBody>
                    <a:bodyPr/>
                    <a:lstStyle/>
                    <a:p>
                      <a:r>
                        <a:rPr lang="pt-BR" sz="1000"/>
                        <a:t>Bosch Ferramentas Elétricas Profissionais e Acessórios Brazil</a:t>
                      </a:r>
                      <a:endParaRPr lang="en-US" sz="1000"/>
                    </a:p>
                  </a:txBody>
                  <a:tcPr/>
                </a:tc>
                <a:tc>
                  <a:txBody>
                    <a:bodyPr/>
                    <a:lstStyle/>
                    <a:p>
                      <a:r>
                        <a:rPr lang="en-US" sz="1000"/>
                        <a:t>196</a:t>
                      </a:r>
                    </a:p>
                  </a:txBody>
                  <a:tcPr/>
                </a:tc>
                <a:tc>
                  <a:txBody>
                    <a:bodyPr/>
                    <a:lstStyle/>
                    <a:p>
                      <a:r>
                        <a:rPr lang="en-US" sz="1000"/>
                        <a:t>1595</a:t>
                      </a:r>
                    </a:p>
                  </a:txBody>
                  <a:tcPr/>
                </a:tc>
                <a:tc>
                  <a:txBody>
                    <a:bodyPr/>
                    <a:lstStyle/>
                    <a:p>
                      <a:r>
                        <a:rPr lang="en-US" sz="1000"/>
                        <a:t>13036</a:t>
                      </a:r>
                    </a:p>
                  </a:txBody>
                  <a:tcPr/>
                </a:tc>
                <a:extLst>
                  <a:ext uri="{0D108BD9-81ED-4DB2-BD59-A6C34878D82A}">
                    <a16:rowId xmlns:a16="http://schemas.microsoft.com/office/drawing/2014/main" val="2926659860"/>
                  </a:ext>
                </a:extLst>
              </a:tr>
              <a:tr h="370840">
                <a:tc>
                  <a:txBody>
                    <a:bodyPr/>
                    <a:lstStyle/>
                    <a:p>
                      <a:r>
                        <a:rPr lang="en-US" sz="1000"/>
                        <a:t>Bosch Bricolage &amp; Jardinage France</a:t>
                      </a:r>
                    </a:p>
                  </a:txBody>
                  <a:tcPr/>
                </a:tc>
                <a:tc>
                  <a:txBody>
                    <a:bodyPr/>
                    <a:lstStyle/>
                    <a:p>
                      <a:r>
                        <a:rPr lang="en-US" sz="1000"/>
                        <a:t>723</a:t>
                      </a:r>
                    </a:p>
                  </a:txBody>
                  <a:tcPr/>
                </a:tc>
                <a:tc>
                  <a:txBody>
                    <a:bodyPr/>
                    <a:lstStyle/>
                    <a:p>
                      <a:r>
                        <a:rPr lang="en-US" sz="1000"/>
                        <a:t>11205</a:t>
                      </a:r>
                    </a:p>
                  </a:txBody>
                  <a:tcPr/>
                </a:tc>
                <a:tc>
                  <a:txBody>
                    <a:bodyPr/>
                    <a:lstStyle/>
                    <a:p>
                      <a:r>
                        <a:rPr lang="en-US" sz="1000"/>
                        <a:t>37155</a:t>
                      </a:r>
                    </a:p>
                  </a:txBody>
                  <a:tcPr/>
                </a:tc>
                <a:extLst>
                  <a:ext uri="{0D108BD9-81ED-4DB2-BD59-A6C34878D82A}">
                    <a16:rowId xmlns:a16="http://schemas.microsoft.com/office/drawing/2014/main" val="837920810"/>
                  </a:ext>
                </a:extLst>
              </a:tr>
            </a:tbl>
          </a:graphicData>
        </a:graphic>
      </p:graphicFrame>
      <p:sp>
        <p:nvSpPr>
          <p:cNvPr id="4" name="Text Placeholder 3">
            <a:extLst>
              <a:ext uri="{FF2B5EF4-FFF2-40B4-BE49-F238E27FC236}">
                <a16:creationId xmlns:a16="http://schemas.microsoft.com/office/drawing/2014/main" id="{66596294-8EF4-43AA-A567-5211895C328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70970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84176-98E7-49AE-B330-518C3C0D3B13}"/>
              </a:ext>
            </a:extLst>
          </p:cNvPr>
          <p:cNvSpPr>
            <a:spLocks noGrp="1"/>
          </p:cNvSpPr>
          <p:nvPr>
            <p:ph type="title"/>
          </p:nvPr>
        </p:nvSpPr>
        <p:spPr/>
        <p:txBody>
          <a:bodyPr/>
          <a:lstStyle/>
          <a:p>
            <a:r>
              <a:rPr lang="en-US"/>
              <a:t>Facebook Impressions | All PT Channels</a:t>
            </a:r>
          </a:p>
        </p:txBody>
      </p:sp>
      <p:graphicFrame>
        <p:nvGraphicFramePr>
          <p:cNvPr id="6" name="Chart Placeholder 5">
            <a:extLst>
              <a:ext uri="{FF2B5EF4-FFF2-40B4-BE49-F238E27FC236}">
                <a16:creationId xmlns:a16="http://schemas.microsoft.com/office/drawing/2014/main" id="{7E531E94-FD89-47A4-B851-3BBA48E1F563}"/>
              </a:ext>
            </a:extLst>
          </p:cNvPr>
          <p:cNvGraphicFramePr>
            <a:graphicFrameLocks noGrp="1"/>
          </p:cNvGraphicFramePr>
          <p:nvPr>
            <p:ph type="chart" sz="quarter" idx="13"/>
            <p:extLst>
              <p:ext uri="{D42A27DB-BD31-4B8C-83A1-F6EECF244321}">
                <p14:modId xmlns:p14="http://schemas.microsoft.com/office/powerpoint/2010/main" val="3070122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A0A550-B4D1-455E-9E09-38A090933F9E}"/>
              </a:ext>
            </a:extLst>
          </p:cNvPr>
          <p:cNvSpPr>
            <a:spLocks noGrp="1"/>
          </p:cNvSpPr>
          <p:nvPr>
            <p:ph type="body" sz="quarter" idx="14"/>
          </p:nvPr>
        </p:nvSpPr>
        <p:spPr/>
        <p:txBody>
          <a:bodyPr/>
          <a:lstStyle/>
          <a:p>
            <a:r>
              <a:rPr lang="en-US"/>
              <a:t>02/26/2018 - 04/01/2018</a:t>
            </a:r>
          </a:p>
        </p:txBody>
      </p:sp>
      <p:sp>
        <p:nvSpPr>
          <p:cNvPr id="5" name="Footer Placeholder 4">
            <a:extLst>
              <a:ext uri="{FF2B5EF4-FFF2-40B4-BE49-F238E27FC236}">
                <a16:creationId xmlns:a16="http://schemas.microsoft.com/office/drawing/2014/main" id="{522FFC29-5ED3-4F37-947C-CA54644C3F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6449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E5F17-7A0B-4A5A-9B0C-1B517231F172}"/>
              </a:ext>
            </a:extLst>
          </p:cNvPr>
          <p:cNvSpPr>
            <a:spLocks noGrp="1"/>
          </p:cNvSpPr>
          <p:nvPr>
            <p:ph type="title"/>
          </p:nvPr>
        </p:nvSpPr>
        <p:spPr/>
        <p:txBody>
          <a:bodyPr/>
          <a:lstStyle/>
          <a:p>
            <a:r>
              <a:rPr lang="en-US"/>
              <a:t>Facebook User Posts | All PT Channels</a:t>
            </a:r>
          </a:p>
        </p:txBody>
      </p:sp>
      <p:graphicFrame>
        <p:nvGraphicFramePr>
          <p:cNvPr id="6" name="Chart Placeholder 5">
            <a:extLst>
              <a:ext uri="{FF2B5EF4-FFF2-40B4-BE49-F238E27FC236}">
                <a16:creationId xmlns:a16="http://schemas.microsoft.com/office/drawing/2014/main" id="{F00DB630-3654-4A43-8A3F-510DB81FC691}"/>
              </a:ext>
            </a:extLst>
          </p:cNvPr>
          <p:cNvGraphicFramePr>
            <a:graphicFrameLocks noGrp="1"/>
          </p:cNvGraphicFramePr>
          <p:nvPr>
            <p:ph type="chart" sz="quarter" idx="13"/>
            <p:extLst>
              <p:ext uri="{D42A27DB-BD31-4B8C-83A1-F6EECF244321}">
                <p14:modId xmlns:p14="http://schemas.microsoft.com/office/powerpoint/2010/main" val="688556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AEFBCC-553B-4430-B049-A2FD5F00D817}"/>
              </a:ext>
            </a:extLst>
          </p:cNvPr>
          <p:cNvSpPr>
            <a:spLocks noGrp="1"/>
          </p:cNvSpPr>
          <p:nvPr>
            <p:ph type="body" sz="quarter" idx="14"/>
          </p:nvPr>
        </p:nvSpPr>
        <p:spPr/>
        <p:txBody>
          <a:bodyPr/>
          <a:lstStyle/>
          <a:p>
            <a:r>
              <a:rPr lang="en-US"/>
              <a:t>02/26/2018 - 04/01/2018</a:t>
            </a:r>
          </a:p>
        </p:txBody>
      </p:sp>
      <p:sp>
        <p:nvSpPr>
          <p:cNvPr id="5" name="Footer Placeholder 4">
            <a:extLst>
              <a:ext uri="{FF2B5EF4-FFF2-40B4-BE49-F238E27FC236}">
                <a16:creationId xmlns:a16="http://schemas.microsoft.com/office/drawing/2014/main" id="{34711480-50A1-47F2-8C8C-5F216482C8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6781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78EF5-DFAD-443D-B48C-459D53BCC2A0}"/>
              </a:ext>
            </a:extLst>
          </p:cNvPr>
          <p:cNvSpPr>
            <a:spLocks noGrp="1"/>
          </p:cNvSpPr>
          <p:nvPr>
            <p:ph type="title"/>
          </p:nvPr>
        </p:nvSpPr>
        <p:spPr/>
        <p:txBody>
          <a:bodyPr/>
          <a:lstStyle/>
          <a:p>
            <a:r>
              <a:rPr lang="en-US"/>
              <a:t>Facebook Response Times | All PT Channels</a:t>
            </a:r>
          </a:p>
        </p:txBody>
      </p:sp>
      <p:graphicFrame>
        <p:nvGraphicFramePr>
          <p:cNvPr id="6" name="Chart Placeholder 5">
            <a:extLst>
              <a:ext uri="{FF2B5EF4-FFF2-40B4-BE49-F238E27FC236}">
                <a16:creationId xmlns:a16="http://schemas.microsoft.com/office/drawing/2014/main" id="{FB58AE50-8459-44F4-9179-4A505523C104}"/>
              </a:ext>
            </a:extLst>
          </p:cNvPr>
          <p:cNvGraphicFramePr>
            <a:graphicFrameLocks noGrp="1"/>
          </p:cNvGraphicFramePr>
          <p:nvPr>
            <p:ph type="chart" sz="quarter" idx="13"/>
            <p:extLst>
              <p:ext uri="{D42A27DB-BD31-4B8C-83A1-F6EECF244321}">
                <p14:modId xmlns:p14="http://schemas.microsoft.com/office/powerpoint/2010/main" val="2668378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FBBF22-7C3D-431A-B1BB-579F211C7AD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D0B645B-6FAB-4997-87DD-7B5DA7E17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5703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0447-E122-4D98-A94E-88E382E327E7}"/>
              </a:ext>
            </a:extLst>
          </p:cNvPr>
          <p:cNvSpPr>
            <a:spLocks noGrp="1"/>
          </p:cNvSpPr>
          <p:nvPr>
            <p:ph type="title"/>
          </p:nvPr>
        </p:nvSpPr>
        <p:spPr/>
        <p:txBody>
          <a:bodyPr/>
          <a:lstStyle/>
          <a:p>
            <a:r>
              <a:rPr lang="en-US"/>
              <a:t>Facebook User Posts Table | All PT Channels - 1 of 4</a:t>
            </a:r>
          </a:p>
        </p:txBody>
      </p:sp>
      <p:graphicFrame>
        <p:nvGraphicFramePr>
          <p:cNvPr id="5" name="Table Placeholder 4">
            <a:extLst>
              <a:ext uri="{FF2B5EF4-FFF2-40B4-BE49-F238E27FC236}">
                <a16:creationId xmlns:a16="http://schemas.microsoft.com/office/drawing/2014/main" id="{6EAEEE0D-781B-478A-B69C-4301530AAC57}"/>
              </a:ext>
            </a:extLst>
          </p:cNvPr>
          <p:cNvGraphicFramePr>
            <a:graphicFrameLocks noGrp="1"/>
          </p:cNvGraphicFramePr>
          <p:nvPr>
            <p:ph type="tbl" sz="quarter" idx="13"/>
            <p:extLst>
              <p:ext uri="{D42A27DB-BD31-4B8C-83A1-F6EECF244321}">
                <p14:modId xmlns:p14="http://schemas.microsoft.com/office/powerpoint/2010/main" val="3350647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63488396"/>
                    </a:ext>
                  </a:extLst>
                </a:gridCol>
                <a:gridCol w="822960">
                  <a:extLst>
                    <a:ext uri="{9D8B030D-6E8A-4147-A177-3AD203B41FA5}">
                      <a16:colId xmlns:a16="http://schemas.microsoft.com/office/drawing/2014/main" val="3559317709"/>
                    </a:ext>
                  </a:extLst>
                </a:gridCol>
                <a:gridCol w="822960">
                  <a:extLst>
                    <a:ext uri="{9D8B030D-6E8A-4147-A177-3AD203B41FA5}">
                      <a16:colId xmlns:a16="http://schemas.microsoft.com/office/drawing/2014/main" val="871844092"/>
                    </a:ext>
                  </a:extLst>
                </a:gridCol>
                <a:gridCol w="822960">
                  <a:extLst>
                    <a:ext uri="{9D8B030D-6E8A-4147-A177-3AD203B41FA5}">
                      <a16:colId xmlns:a16="http://schemas.microsoft.com/office/drawing/2014/main" val="1901048392"/>
                    </a:ext>
                  </a:extLst>
                </a:gridCol>
                <a:gridCol w="822960">
                  <a:extLst>
                    <a:ext uri="{9D8B030D-6E8A-4147-A177-3AD203B41FA5}">
                      <a16:colId xmlns:a16="http://schemas.microsoft.com/office/drawing/2014/main" val="1939319480"/>
                    </a:ext>
                  </a:extLst>
                </a:gridCol>
                <a:gridCol w="822960">
                  <a:extLst>
                    <a:ext uri="{9D8B030D-6E8A-4147-A177-3AD203B41FA5}">
                      <a16:colId xmlns:a16="http://schemas.microsoft.com/office/drawing/2014/main" val="4084718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37161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- 2018-03-31 08:55:17 </a:t>
                      </a:r>
                      <a:r>
                        <a:rPr kumimoji="0" lang="de-DE" sz="1000" b="0" i="0" u="none" strike="noStrike" kern="1200" cap="none" spc="0" normalizeH="0" baseline="0" noProof="0">
                          <a:ln>
                            <a:noFill/>
                          </a:ln>
                          <a:solidFill>
                            <a:prstClr val="black"/>
                          </a:solidFill>
                          <a:effectLst/>
                          <a:uLnTx/>
                          <a:uFillTx/>
                          <a:latin typeface="+mn-lt"/>
                          <a:ea typeface="+mn-ea"/>
                          <a:cs typeface="+mn-cs"/>
                        </a:rPr>
                        <a:t>
 Guten Morgen.
Gibt es für den GBH 18v-20 eine lboxx einlage? Und wenn ja wo bekomm ich die 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711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- 2018-03-24 19:42:24 </a:t>
                      </a:r>
                      <a:r>
                        <a:rPr kumimoji="0" lang="en-US" sz="1000" b="0" i="0" u="none" strike="noStrike" kern="1200" cap="none" spc="0" normalizeH="0" baseline="0" noProof="0">
                          <a:ln>
                            <a:noFill/>
                          </a:ln>
                          <a:solidFill>
                            <a:prstClr val="black"/>
                          </a:solidFill>
                          <a:effectLst/>
                          <a:uLnTx/>
                          <a:uFillTx/>
                          <a:latin typeface="+mn-lt"/>
                          <a:ea typeface="+mn-ea"/>
                          <a:cs typeface="+mn-cs"/>
                        </a:rPr>
                        <a:t>
 Rocking the casbosch today! From jobsite to sandy 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657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- 2018-03-23 15:36:20 </a:t>
                      </a:r>
                      <a:r>
                        <a:rPr kumimoji="0" lang="de-DE" sz="1000" b="0" i="0" u="none" strike="noStrike" kern="1200" cap="none" spc="0" normalizeH="0" baseline="0" noProof="0">
                          <a:ln>
                            <a:noFill/>
                          </a:ln>
                          <a:solidFill>
                            <a:prstClr val="black"/>
                          </a:solidFill>
                          <a:effectLst/>
                          <a:uLnTx/>
                          <a:uFillTx/>
                          <a:latin typeface="+mn-lt"/>
                          <a:ea typeface="+mn-ea"/>
                          <a:cs typeface="+mn-cs"/>
                        </a:rPr>
                        <a:t>
 Hi, gibt es irgendwo eine Telefonnummer zur Produktberatung, wenn man was auf der HP nicht findet?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588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- 2018-03-22 17:51:47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#builtwithBosch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8765686"/>
                  </a:ext>
                </a:extLst>
              </a:tr>
            </a:tbl>
          </a:graphicData>
        </a:graphic>
      </p:graphicFrame>
      <p:sp>
        <p:nvSpPr>
          <p:cNvPr id="4" name="Text Placeholder 3">
            <a:extLst>
              <a:ext uri="{FF2B5EF4-FFF2-40B4-BE49-F238E27FC236}">
                <a16:creationId xmlns:a16="http://schemas.microsoft.com/office/drawing/2014/main" id="{44492B2C-D900-43FD-B5E6-87B38BD482D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248613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261A8-D2C4-4969-8969-94FCCF09B54F}"/>
              </a:ext>
            </a:extLst>
          </p:cNvPr>
          <p:cNvSpPr>
            <a:spLocks noGrp="1"/>
          </p:cNvSpPr>
          <p:nvPr>
            <p:ph type="title"/>
          </p:nvPr>
        </p:nvSpPr>
        <p:spPr/>
        <p:txBody>
          <a:bodyPr/>
          <a:lstStyle/>
          <a:p>
            <a:r>
              <a:rPr lang="en-US"/>
              <a:t>Facebook User Posts Table | All PT Channels - 2 of 4</a:t>
            </a:r>
          </a:p>
        </p:txBody>
      </p:sp>
      <p:graphicFrame>
        <p:nvGraphicFramePr>
          <p:cNvPr id="5" name="Table Placeholder 4">
            <a:extLst>
              <a:ext uri="{FF2B5EF4-FFF2-40B4-BE49-F238E27FC236}">
                <a16:creationId xmlns:a16="http://schemas.microsoft.com/office/drawing/2014/main" id="{297CA823-BD85-4CA9-9EFC-8C13BAB3D7C0}"/>
              </a:ext>
            </a:extLst>
          </p:cNvPr>
          <p:cNvGraphicFramePr>
            <a:graphicFrameLocks noGrp="1"/>
          </p:cNvGraphicFramePr>
          <p:nvPr>
            <p:ph type="tbl" sz="quarter" idx="13"/>
            <p:extLst>
              <p:ext uri="{D42A27DB-BD31-4B8C-83A1-F6EECF244321}">
                <p14:modId xmlns:p14="http://schemas.microsoft.com/office/powerpoint/2010/main" val="3488548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02166807"/>
                    </a:ext>
                  </a:extLst>
                </a:gridCol>
                <a:gridCol w="822960">
                  <a:extLst>
                    <a:ext uri="{9D8B030D-6E8A-4147-A177-3AD203B41FA5}">
                      <a16:colId xmlns:a16="http://schemas.microsoft.com/office/drawing/2014/main" val="2048467994"/>
                    </a:ext>
                  </a:extLst>
                </a:gridCol>
                <a:gridCol w="822960">
                  <a:extLst>
                    <a:ext uri="{9D8B030D-6E8A-4147-A177-3AD203B41FA5}">
                      <a16:colId xmlns:a16="http://schemas.microsoft.com/office/drawing/2014/main" val="258826513"/>
                    </a:ext>
                  </a:extLst>
                </a:gridCol>
                <a:gridCol w="822960">
                  <a:extLst>
                    <a:ext uri="{9D8B030D-6E8A-4147-A177-3AD203B41FA5}">
                      <a16:colId xmlns:a16="http://schemas.microsoft.com/office/drawing/2014/main" val="1136023809"/>
                    </a:ext>
                  </a:extLst>
                </a:gridCol>
                <a:gridCol w="822960">
                  <a:extLst>
                    <a:ext uri="{9D8B030D-6E8A-4147-A177-3AD203B41FA5}">
                      <a16:colId xmlns:a16="http://schemas.microsoft.com/office/drawing/2014/main" val="1365396878"/>
                    </a:ext>
                  </a:extLst>
                </a:gridCol>
                <a:gridCol w="822960">
                  <a:extLst>
                    <a:ext uri="{9D8B030D-6E8A-4147-A177-3AD203B41FA5}">
                      <a16:colId xmlns:a16="http://schemas.microsoft.com/office/drawing/2014/main" val="1092827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9377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- 2018-03-21 19:08:05 </a:t>
                      </a:r>
                      <a:r>
                        <a:rPr kumimoji="0" lang="fr-FR" sz="1000" b="0" i="0" u="none" strike="noStrike" kern="1200" cap="none" spc="0" normalizeH="0" baseline="0" noProof="0">
                          <a:ln>
                            <a:noFill/>
                          </a:ln>
                          <a:solidFill>
                            <a:prstClr val="black"/>
                          </a:solidFill>
                          <a:effectLst/>
                          <a:uLnTx/>
                          <a:uFillTx/>
                          <a:latin typeface="+mn-lt"/>
                          <a:ea typeface="+mn-ea"/>
                          <a:cs typeface="+mn-cs"/>
                        </a:rPr>
                        <a:t>
 Bonjour,
J'apprécie le matériel Bosch aussi bien pour le bricolage que pour le jardinage. Il est toutefois une chose qui me parait vraiment négligée, c'est le gaspillage de papier produit par la notice d'utilisation. Pour quelques pages en Français, la notice donne la totalité des langages. Je viens de peser pour une notice de tondeuse Rotak 320 ER pesant 190 grammes, la partie qui m'est utile pèse 20 g. C'est donc 170 g (89%) qui vont immédiatement à la corbeille à papier !
L'innovation dans ce domaine est sûrement possible (Bosch innove en permanence dans ses produits !). Je compte réellement sur un progrès dans ce domaine.
Bien cordialement,
Alain Claudin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12:22:40</a:t>
                      </a:r>
                    </a:p>
                  </a:txBody>
                  <a:tcPr/>
                </a:tc>
                <a:extLst>
                  <a:ext uri="{0D108BD9-81ED-4DB2-BD59-A6C34878D82A}">
                    <a16:rowId xmlns:a16="http://schemas.microsoft.com/office/drawing/2014/main" val="81941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- 2018-03-21 16:08:29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#buildwithbosch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7408151"/>
                  </a:ext>
                </a:extLst>
              </a:tr>
            </a:tbl>
          </a:graphicData>
        </a:graphic>
      </p:graphicFrame>
      <p:sp>
        <p:nvSpPr>
          <p:cNvPr id="4" name="Text Placeholder 3">
            <a:extLst>
              <a:ext uri="{FF2B5EF4-FFF2-40B4-BE49-F238E27FC236}">
                <a16:creationId xmlns:a16="http://schemas.microsoft.com/office/drawing/2014/main" id="{E36BD1B6-22AB-4F15-A56E-E2F30A5BEAA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190392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BB13-8B02-4CA0-AD55-20A25F697360}"/>
              </a:ext>
            </a:extLst>
          </p:cNvPr>
          <p:cNvSpPr>
            <a:spLocks noGrp="1"/>
          </p:cNvSpPr>
          <p:nvPr>
            <p:ph type="title"/>
          </p:nvPr>
        </p:nvSpPr>
        <p:spPr/>
        <p:txBody>
          <a:bodyPr/>
          <a:lstStyle/>
          <a:p>
            <a:r>
              <a:rPr lang="en-US"/>
              <a:t>Facebook User Posts Table | All PT Channels - 3 of 4</a:t>
            </a:r>
          </a:p>
        </p:txBody>
      </p:sp>
      <p:graphicFrame>
        <p:nvGraphicFramePr>
          <p:cNvPr id="5" name="Table Placeholder 4">
            <a:extLst>
              <a:ext uri="{FF2B5EF4-FFF2-40B4-BE49-F238E27FC236}">
                <a16:creationId xmlns:a16="http://schemas.microsoft.com/office/drawing/2014/main" id="{78D7CB3F-941D-4131-9231-2C77BEF72378}"/>
              </a:ext>
            </a:extLst>
          </p:cNvPr>
          <p:cNvGraphicFramePr>
            <a:graphicFrameLocks noGrp="1"/>
          </p:cNvGraphicFramePr>
          <p:nvPr>
            <p:ph type="tbl" sz="quarter" idx="13"/>
            <p:extLst>
              <p:ext uri="{D42A27DB-BD31-4B8C-83A1-F6EECF244321}">
                <p14:modId xmlns:p14="http://schemas.microsoft.com/office/powerpoint/2010/main" val="1580556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33512476"/>
                    </a:ext>
                  </a:extLst>
                </a:gridCol>
                <a:gridCol w="822960">
                  <a:extLst>
                    <a:ext uri="{9D8B030D-6E8A-4147-A177-3AD203B41FA5}">
                      <a16:colId xmlns:a16="http://schemas.microsoft.com/office/drawing/2014/main" val="1276238899"/>
                    </a:ext>
                  </a:extLst>
                </a:gridCol>
                <a:gridCol w="822960">
                  <a:extLst>
                    <a:ext uri="{9D8B030D-6E8A-4147-A177-3AD203B41FA5}">
                      <a16:colId xmlns:a16="http://schemas.microsoft.com/office/drawing/2014/main" val="851870217"/>
                    </a:ext>
                  </a:extLst>
                </a:gridCol>
                <a:gridCol w="822960">
                  <a:extLst>
                    <a:ext uri="{9D8B030D-6E8A-4147-A177-3AD203B41FA5}">
                      <a16:colId xmlns:a16="http://schemas.microsoft.com/office/drawing/2014/main" val="2683291362"/>
                    </a:ext>
                  </a:extLst>
                </a:gridCol>
                <a:gridCol w="822960">
                  <a:extLst>
                    <a:ext uri="{9D8B030D-6E8A-4147-A177-3AD203B41FA5}">
                      <a16:colId xmlns:a16="http://schemas.microsoft.com/office/drawing/2014/main" val="3790580407"/>
                    </a:ext>
                  </a:extLst>
                </a:gridCol>
                <a:gridCol w="822960">
                  <a:extLst>
                    <a:ext uri="{9D8B030D-6E8A-4147-A177-3AD203B41FA5}">
                      <a16:colId xmlns:a16="http://schemas.microsoft.com/office/drawing/2014/main" val="1407993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0261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- 2018-03-20 10:40:10 </a:t>
                      </a:r>
                      <a:r>
                        <a:rPr kumimoji="0" lang="de-DE" sz="1000" b="0" i="0" u="none" strike="noStrike" kern="1200" cap="none" spc="0" normalizeH="0" baseline="0" noProof="0">
                          <a:ln>
                            <a:noFill/>
                          </a:ln>
                          <a:solidFill>
                            <a:prstClr val="black"/>
                          </a:solidFill>
                          <a:effectLst/>
                          <a:uLnTx/>
                          <a:uFillTx/>
                          <a:latin typeface="+mn-lt"/>
                          <a:ea typeface="+mn-ea"/>
                          <a:cs typeface="+mn-cs"/>
                        </a:rPr>
                        <a:t>
 Ich bin Fliesenleger und möchte mir ein kreuzlinienläser kaufen mich interessiert der gll 3 80 p und was ist der Unterschied zum c außer die App Funktion!?! Lohnt sich der Preis Unterschied und wenn ja...warum!?! Und welche Halterung ist die beste für mich und das Gerät... Stativ kommt nicht in Frage.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217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- 2018-03-18 10:20:35 </a:t>
                      </a:r>
                      <a:r>
                        <a:rPr kumimoji="0" lang="de-DE" sz="1000" b="0" i="0" u="none" strike="noStrike" kern="1200" cap="none" spc="0" normalizeH="0" baseline="0" noProof="0">
                          <a:ln>
                            <a:noFill/>
                          </a:ln>
                          <a:solidFill>
                            <a:prstClr val="black"/>
                          </a:solidFill>
                          <a:effectLst/>
                          <a:uLnTx/>
                          <a:uFillTx/>
                          <a:latin typeface="+mn-lt"/>
                          <a:ea typeface="+mn-ea"/>
                          <a:cs typeface="+mn-cs"/>
                        </a:rPr>
                        <a:t>
 Hallo liebe Leute, gibts von Euch auch mal eine Presse für Rohrfittings, so wie z.B. von Romax?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14:51:23</a:t>
                      </a:r>
                    </a:p>
                  </a:txBody>
                  <a:tcPr/>
                </a:tc>
                <a:extLst>
                  <a:ext uri="{0D108BD9-81ED-4DB2-BD59-A6C34878D82A}">
                    <a16:rowId xmlns:a16="http://schemas.microsoft.com/office/drawing/2014/main" val="55682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- 2018-03-16 17:14:41 </a:t>
                      </a:r>
                      <a:r>
                        <a:rPr kumimoji="0" lang="en-US" sz="1000" b="0" i="0" u="none" strike="noStrike" kern="1200" cap="none" spc="0" normalizeH="0" baseline="0" noProof="0">
                          <a:ln>
                            <a:noFill/>
                          </a:ln>
                          <a:solidFill>
                            <a:prstClr val="black"/>
                          </a:solidFill>
                          <a:effectLst/>
                          <a:uLnTx/>
                          <a:uFillTx/>
                          <a:latin typeface="+mn-lt"/>
                          <a:ea typeface="+mn-ea"/>
                          <a:cs typeface="+mn-cs"/>
                        </a:rPr>
                        <a:t>
 Tgis is a two year old drill. Just fell apart in my hands. They arent made for heavy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 17:38:25</a:t>
                      </a:r>
                    </a:p>
                  </a:txBody>
                  <a:tcPr/>
                </a:tc>
                <a:extLst>
                  <a:ext uri="{0D108BD9-81ED-4DB2-BD59-A6C34878D82A}">
                    <a16:rowId xmlns:a16="http://schemas.microsoft.com/office/drawing/2014/main" val="859698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- 2018-03-14 20:38:25 </a:t>
                      </a:r>
                      <a:r>
                        <a:rPr kumimoji="0" lang="de-DE" sz="1000" b="0" i="0" u="none" strike="noStrike" kern="1200" cap="none" spc="0" normalizeH="0" baseline="0" noProof="0">
                          <a:ln>
                            <a:noFill/>
                          </a:ln>
                          <a:solidFill>
                            <a:prstClr val="black"/>
                          </a:solidFill>
                          <a:effectLst/>
                          <a:uLnTx/>
                          <a:uFillTx/>
                          <a:latin typeface="+mn-lt"/>
                          <a:ea typeface="+mn-ea"/>
                          <a:cs typeface="+mn-cs"/>
                        </a:rPr>
                        <a:t>
 Hallo Bosch-Team! Gibt es aktuell oder in nächster Zeit einen L-Boxx Einsatz für die Bosch GLI 1900? Danke schonmal. VG sp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14:47:57</a:t>
                      </a:r>
                    </a:p>
                  </a:txBody>
                  <a:tcPr/>
                </a:tc>
                <a:extLst>
                  <a:ext uri="{0D108BD9-81ED-4DB2-BD59-A6C34878D82A}">
                    <a16:rowId xmlns:a16="http://schemas.microsoft.com/office/drawing/2014/main" val="724952483"/>
                  </a:ext>
                </a:extLst>
              </a:tr>
            </a:tbl>
          </a:graphicData>
        </a:graphic>
      </p:graphicFrame>
      <p:sp>
        <p:nvSpPr>
          <p:cNvPr id="4" name="Text Placeholder 3">
            <a:extLst>
              <a:ext uri="{FF2B5EF4-FFF2-40B4-BE49-F238E27FC236}">
                <a16:creationId xmlns:a16="http://schemas.microsoft.com/office/drawing/2014/main" id="{21B5D1B1-E0FD-4BB7-8A68-77F2E86F82B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112507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EDD4-76E2-4811-B206-9B32CE82E1CF}"/>
              </a:ext>
            </a:extLst>
          </p:cNvPr>
          <p:cNvSpPr>
            <a:spLocks noGrp="1"/>
          </p:cNvSpPr>
          <p:nvPr>
            <p:ph type="title"/>
          </p:nvPr>
        </p:nvSpPr>
        <p:spPr/>
        <p:txBody>
          <a:bodyPr/>
          <a:lstStyle/>
          <a:p>
            <a:r>
              <a:rPr lang="en-US"/>
              <a:t>Facebook User Posts Table | All PT Channels - 4 of 4</a:t>
            </a:r>
          </a:p>
        </p:txBody>
      </p:sp>
      <p:graphicFrame>
        <p:nvGraphicFramePr>
          <p:cNvPr id="5" name="Table Placeholder 4">
            <a:extLst>
              <a:ext uri="{FF2B5EF4-FFF2-40B4-BE49-F238E27FC236}">
                <a16:creationId xmlns:a16="http://schemas.microsoft.com/office/drawing/2014/main" id="{517B3995-2DCF-43B0-8894-8A0063A12AFC}"/>
              </a:ext>
            </a:extLst>
          </p:cNvPr>
          <p:cNvGraphicFramePr>
            <a:graphicFrameLocks noGrp="1"/>
          </p:cNvGraphicFramePr>
          <p:nvPr>
            <p:ph type="tbl" sz="quarter" idx="13"/>
            <p:extLst>
              <p:ext uri="{D42A27DB-BD31-4B8C-83A1-F6EECF244321}">
                <p14:modId xmlns:p14="http://schemas.microsoft.com/office/powerpoint/2010/main" val="88803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34314443"/>
                    </a:ext>
                  </a:extLst>
                </a:gridCol>
                <a:gridCol w="822960">
                  <a:extLst>
                    <a:ext uri="{9D8B030D-6E8A-4147-A177-3AD203B41FA5}">
                      <a16:colId xmlns:a16="http://schemas.microsoft.com/office/drawing/2014/main" val="2027373523"/>
                    </a:ext>
                  </a:extLst>
                </a:gridCol>
                <a:gridCol w="822960">
                  <a:extLst>
                    <a:ext uri="{9D8B030D-6E8A-4147-A177-3AD203B41FA5}">
                      <a16:colId xmlns:a16="http://schemas.microsoft.com/office/drawing/2014/main" val="2974309105"/>
                    </a:ext>
                  </a:extLst>
                </a:gridCol>
                <a:gridCol w="822960">
                  <a:extLst>
                    <a:ext uri="{9D8B030D-6E8A-4147-A177-3AD203B41FA5}">
                      <a16:colId xmlns:a16="http://schemas.microsoft.com/office/drawing/2014/main" val="3180295451"/>
                    </a:ext>
                  </a:extLst>
                </a:gridCol>
                <a:gridCol w="822960">
                  <a:extLst>
                    <a:ext uri="{9D8B030D-6E8A-4147-A177-3AD203B41FA5}">
                      <a16:colId xmlns:a16="http://schemas.microsoft.com/office/drawing/2014/main" val="3624119458"/>
                    </a:ext>
                  </a:extLst>
                </a:gridCol>
                <a:gridCol w="822960">
                  <a:extLst>
                    <a:ext uri="{9D8B030D-6E8A-4147-A177-3AD203B41FA5}">
                      <a16:colId xmlns:a16="http://schemas.microsoft.com/office/drawing/2014/main" val="4115525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9783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- 2018-03-09 20:25:49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wann wird endlich ein kleiner 12 (10,8V) Volt Bohrhammer gebaut????  Hab das 10,8V System und warte Sehnsüchtig darauf. In Grün gibts das ja schon eine halbe Ewigkeit. 
Herzliche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14:49:35</a:t>
                      </a:r>
                    </a:p>
                  </a:txBody>
                  <a:tcPr/>
                </a:tc>
                <a:extLst>
                  <a:ext uri="{0D108BD9-81ED-4DB2-BD59-A6C34878D82A}">
                    <a16:rowId xmlns:a16="http://schemas.microsoft.com/office/drawing/2014/main" val="139790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- 2018-03-01 20:36:44 </a:t>
                      </a:r>
                      <a:r>
                        <a:rPr kumimoji="0" lang="de-DE" sz="1000" b="0" i="0" u="none" strike="noStrike" kern="1200" cap="none" spc="0" normalizeH="0" baseline="0" noProof="0">
                          <a:ln>
                            <a:noFill/>
                          </a:ln>
                          <a:solidFill>
                            <a:prstClr val="black"/>
                          </a:solidFill>
                          <a:effectLst/>
                          <a:uLnTx/>
                          <a:uFillTx/>
                          <a:latin typeface="+mn-lt"/>
                          <a:ea typeface="+mn-ea"/>
                          <a:cs typeface="+mn-cs"/>
                        </a:rPr>
                        <a:t>
 Eigentlich war ich immer sehr von den Geräten überzeugt, aber das ein Staubsauger nach 16 Monaten schon den Geist aufgibt, obwohl er nicht täglich im Betrieb ist finde ich nicht so toll. Soll man sich bei einer Garantie von 1 Jahr immer einen neuen Staubsauger kaufen?
Bin echt am überlegen ob mein nächster wieder ein Bosch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077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- 2018-03-01 19:23:51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Ich bin ja begeistert von euren Produkten und Werkzeugen, aber muss es echt so ein riesen Paket vollgefüllt mit Plastikmüll für 2 kleine Bohrer sein??
Wurde zusammen mit weiteren Artikeln bei Zoro Tools bestellt und/aber direkt von Bosch aus Worms versendet.
Eventuell kann man das Verpackungskonzept nochmals überdenken um der Umwelt auch einen Gefallen zu tun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8590704"/>
                  </a:ext>
                </a:extLst>
              </a:tr>
            </a:tbl>
          </a:graphicData>
        </a:graphic>
      </p:graphicFrame>
      <p:sp>
        <p:nvSpPr>
          <p:cNvPr id="4" name="Text Placeholder 3">
            <a:extLst>
              <a:ext uri="{FF2B5EF4-FFF2-40B4-BE49-F238E27FC236}">
                <a16:creationId xmlns:a16="http://schemas.microsoft.com/office/drawing/2014/main" id="{906C5232-8FF1-491C-911C-4E0AA8A0C5B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98949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107A3-FAC9-49C7-961A-6F2B329036F9}"/>
              </a:ext>
            </a:extLst>
          </p:cNvPr>
          <p:cNvSpPr>
            <a:spLocks noGrp="1"/>
          </p:cNvSpPr>
          <p:nvPr>
            <p:ph type="title"/>
          </p:nvPr>
        </p:nvSpPr>
        <p:spPr/>
        <p:txBody>
          <a:bodyPr/>
          <a:lstStyle/>
          <a:p>
            <a:r>
              <a:rPr lang="en-US"/>
              <a:t>Key Metrics Table (Internal Benchmark) | All PT Channels - 1 of 4</a:t>
            </a:r>
          </a:p>
        </p:txBody>
      </p:sp>
      <p:graphicFrame>
        <p:nvGraphicFramePr>
          <p:cNvPr id="5" name="Table Placeholder 4">
            <a:extLst>
              <a:ext uri="{FF2B5EF4-FFF2-40B4-BE49-F238E27FC236}">
                <a16:creationId xmlns:a16="http://schemas.microsoft.com/office/drawing/2014/main" id="{8EF3CB48-0C75-4F85-ADEC-61A38940F606}"/>
              </a:ext>
            </a:extLst>
          </p:cNvPr>
          <p:cNvGraphicFramePr>
            <a:graphicFrameLocks noGrp="1"/>
          </p:cNvGraphicFramePr>
          <p:nvPr>
            <p:ph type="tbl" sz="quarter" idx="13"/>
            <p:extLst>
              <p:ext uri="{D42A27DB-BD31-4B8C-83A1-F6EECF244321}">
                <p14:modId xmlns:p14="http://schemas.microsoft.com/office/powerpoint/2010/main" val="782466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732113105"/>
                    </a:ext>
                  </a:extLst>
                </a:gridCol>
                <a:gridCol w="304495">
                  <a:extLst>
                    <a:ext uri="{9D8B030D-6E8A-4147-A177-3AD203B41FA5}">
                      <a16:colId xmlns:a16="http://schemas.microsoft.com/office/drawing/2014/main" val="2806577300"/>
                    </a:ext>
                  </a:extLst>
                </a:gridCol>
                <a:gridCol w="304495">
                  <a:extLst>
                    <a:ext uri="{9D8B030D-6E8A-4147-A177-3AD203B41FA5}">
                      <a16:colId xmlns:a16="http://schemas.microsoft.com/office/drawing/2014/main" val="618707270"/>
                    </a:ext>
                  </a:extLst>
                </a:gridCol>
                <a:gridCol w="304495">
                  <a:extLst>
                    <a:ext uri="{9D8B030D-6E8A-4147-A177-3AD203B41FA5}">
                      <a16:colId xmlns:a16="http://schemas.microsoft.com/office/drawing/2014/main" val="8619530"/>
                    </a:ext>
                  </a:extLst>
                </a:gridCol>
                <a:gridCol w="304495">
                  <a:extLst>
                    <a:ext uri="{9D8B030D-6E8A-4147-A177-3AD203B41FA5}">
                      <a16:colId xmlns:a16="http://schemas.microsoft.com/office/drawing/2014/main" val="3434372808"/>
                    </a:ext>
                  </a:extLst>
                </a:gridCol>
                <a:gridCol w="304495">
                  <a:extLst>
                    <a:ext uri="{9D8B030D-6E8A-4147-A177-3AD203B41FA5}">
                      <a16:colId xmlns:a16="http://schemas.microsoft.com/office/drawing/2014/main" val="3661017414"/>
                    </a:ext>
                  </a:extLst>
                </a:gridCol>
                <a:gridCol w="304495">
                  <a:extLst>
                    <a:ext uri="{9D8B030D-6E8A-4147-A177-3AD203B41FA5}">
                      <a16:colId xmlns:a16="http://schemas.microsoft.com/office/drawing/2014/main" val="3249880320"/>
                    </a:ext>
                  </a:extLst>
                </a:gridCol>
                <a:gridCol w="304495">
                  <a:extLst>
                    <a:ext uri="{9D8B030D-6E8A-4147-A177-3AD203B41FA5}">
                      <a16:colId xmlns:a16="http://schemas.microsoft.com/office/drawing/2014/main" val="3555579860"/>
                    </a:ext>
                  </a:extLst>
                </a:gridCol>
                <a:gridCol w="304495">
                  <a:extLst>
                    <a:ext uri="{9D8B030D-6E8A-4147-A177-3AD203B41FA5}">
                      <a16:colId xmlns:a16="http://schemas.microsoft.com/office/drawing/2014/main" val="98946370"/>
                    </a:ext>
                  </a:extLst>
                </a:gridCol>
                <a:gridCol w="304495">
                  <a:extLst>
                    <a:ext uri="{9D8B030D-6E8A-4147-A177-3AD203B41FA5}">
                      <a16:colId xmlns:a16="http://schemas.microsoft.com/office/drawing/2014/main" val="1655351631"/>
                    </a:ext>
                  </a:extLst>
                </a:gridCol>
                <a:gridCol w="304495">
                  <a:extLst>
                    <a:ext uri="{9D8B030D-6E8A-4147-A177-3AD203B41FA5}">
                      <a16:colId xmlns:a16="http://schemas.microsoft.com/office/drawing/2014/main" val="3652454477"/>
                    </a:ext>
                  </a:extLst>
                </a:gridCol>
                <a:gridCol w="304495">
                  <a:extLst>
                    <a:ext uri="{9D8B030D-6E8A-4147-A177-3AD203B41FA5}">
                      <a16:colId xmlns:a16="http://schemas.microsoft.com/office/drawing/2014/main" val="588055554"/>
                    </a:ext>
                  </a:extLst>
                </a:gridCol>
                <a:gridCol w="304495">
                  <a:extLst>
                    <a:ext uri="{9D8B030D-6E8A-4147-A177-3AD203B41FA5}">
                      <a16:colId xmlns:a16="http://schemas.microsoft.com/office/drawing/2014/main" val="1605834803"/>
                    </a:ext>
                  </a:extLst>
                </a:gridCol>
                <a:gridCol w="304495">
                  <a:extLst>
                    <a:ext uri="{9D8B030D-6E8A-4147-A177-3AD203B41FA5}">
                      <a16:colId xmlns:a16="http://schemas.microsoft.com/office/drawing/2014/main" val="3471423618"/>
                    </a:ext>
                  </a:extLst>
                </a:gridCol>
                <a:gridCol w="304495">
                  <a:extLst>
                    <a:ext uri="{9D8B030D-6E8A-4147-A177-3AD203B41FA5}">
                      <a16:colId xmlns:a16="http://schemas.microsoft.com/office/drawing/2014/main" val="3070190634"/>
                    </a:ext>
                  </a:extLst>
                </a:gridCol>
                <a:gridCol w="304495">
                  <a:extLst>
                    <a:ext uri="{9D8B030D-6E8A-4147-A177-3AD203B41FA5}">
                      <a16:colId xmlns:a16="http://schemas.microsoft.com/office/drawing/2014/main" val="3331478464"/>
                    </a:ext>
                  </a:extLst>
                </a:gridCol>
                <a:gridCol w="304495">
                  <a:extLst>
                    <a:ext uri="{9D8B030D-6E8A-4147-A177-3AD203B41FA5}">
                      <a16:colId xmlns:a16="http://schemas.microsoft.com/office/drawing/2014/main" val="3221089111"/>
                    </a:ext>
                  </a:extLst>
                </a:gridCol>
                <a:gridCol w="304495">
                  <a:extLst>
                    <a:ext uri="{9D8B030D-6E8A-4147-A177-3AD203B41FA5}">
                      <a16:colId xmlns:a16="http://schemas.microsoft.com/office/drawing/2014/main" val="122597316"/>
                    </a:ext>
                  </a:extLst>
                </a:gridCol>
                <a:gridCol w="304495">
                  <a:extLst>
                    <a:ext uri="{9D8B030D-6E8A-4147-A177-3AD203B41FA5}">
                      <a16:colId xmlns:a16="http://schemas.microsoft.com/office/drawing/2014/main" val="3569755305"/>
                    </a:ext>
                  </a:extLst>
                </a:gridCol>
                <a:gridCol w="304495">
                  <a:extLst>
                    <a:ext uri="{9D8B030D-6E8A-4147-A177-3AD203B41FA5}">
                      <a16:colId xmlns:a16="http://schemas.microsoft.com/office/drawing/2014/main" val="748506187"/>
                    </a:ext>
                  </a:extLst>
                </a:gridCol>
                <a:gridCol w="304495">
                  <a:extLst>
                    <a:ext uri="{9D8B030D-6E8A-4147-A177-3AD203B41FA5}">
                      <a16:colId xmlns:a16="http://schemas.microsoft.com/office/drawing/2014/main" val="3537384871"/>
                    </a:ext>
                  </a:extLst>
                </a:gridCol>
                <a:gridCol w="304495">
                  <a:extLst>
                    <a:ext uri="{9D8B030D-6E8A-4147-A177-3AD203B41FA5}">
                      <a16:colId xmlns:a16="http://schemas.microsoft.com/office/drawing/2014/main" val="1215711618"/>
                    </a:ext>
                  </a:extLst>
                </a:gridCol>
                <a:gridCol w="304495">
                  <a:extLst>
                    <a:ext uri="{9D8B030D-6E8A-4147-A177-3AD203B41FA5}">
                      <a16:colId xmlns:a16="http://schemas.microsoft.com/office/drawing/2014/main" val="2250770081"/>
                    </a:ext>
                  </a:extLst>
                </a:gridCol>
                <a:gridCol w="304495">
                  <a:extLst>
                    <a:ext uri="{9D8B030D-6E8A-4147-A177-3AD203B41FA5}">
                      <a16:colId xmlns:a16="http://schemas.microsoft.com/office/drawing/2014/main" val="2153131377"/>
                    </a:ext>
                  </a:extLst>
                </a:gridCol>
                <a:gridCol w="304495">
                  <a:extLst>
                    <a:ext uri="{9D8B030D-6E8A-4147-A177-3AD203B41FA5}">
                      <a16:colId xmlns:a16="http://schemas.microsoft.com/office/drawing/2014/main" val="29354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21745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30.0 %</a:t>
                      </a:r>
                    </a:p>
                  </a:txBody>
                  <a:tcPr/>
                </a:tc>
                <a:extLst>
                  <a:ext uri="{0D108BD9-81ED-4DB2-BD59-A6C34878D82A}">
                    <a16:rowId xmlns:a16="http://schemas.microsoft.com/office/drawing/2014/main" val="4135831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6066406"/>
                  </a:ext>
                </a:extLst>
              </a:tr>
            </a:tbl>
          </a:graphicData>
        </a:graphic>
      </p:graphicFrame>
      <p:sp>
        <p:nvSpPr>
          <p:cNvPr id="4" name="Text Placeholder 3">
            <a:extLst>
              <a:ext uri="{FF2B5EF4-FFF2-40B4-BE49-F238E27FC236}">
                <a16:creationId xmlns:a16="http://schemas.microsoft.com/office/drawing/2014/main" id="{629D0D00-77D5-4797-B34C-CC0A7EC5C54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435261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CCE41-E739-4951-B0DB-31FD36AA4C13}"/>
              </a:ext>
            </a:extLst>
          </p:cNvPr>
          <p:cNvSpPr>
            <a:spLocks noGrp="1"/>
          </p:cNvSpPr>
          <p:nvPr>
            <p:ph type="title"/>
          </p:nvPr>
        </p:nvSpPr>
        <p:spPr/>
        <p:txBody>
          <a:bodyPr/>
          <a:lstStyle/>
          <a:p>
            <a:r>
              <a:rPr lang="en-US"/>
              <a:t>Key Metrics Table (Internal Benchmark) | All PT Channels - 2 of 4</a:t>
            </a:r>
          </a:p>
        </p:txBody>
      </p:sp>
      <p:graphicFrame>
        <p:nvGraphicFramePr>
          <p:cNvPr id="5" name="Table Placeholder 4">
            <a:extLst>
              <a:ext uri="{FF2B5EF4-FFF2-40B4-BE49-F238E27FC236}">
                <a16:creationId xmlns:a16="http://schemas.microsoft.com/office/drawing/2014/main" id="{1CC4544F-D1EC-4B68-BB42-FF881F505884}"/>
              </a:ext>
            </a:extLst>
          </p:cNvPr>
          <p:cNvGraphicFramePr>
            <a:graphicFrameLocks noGrp="1"/>
          </p:cNvGraphicFramePr>
          <p:nvPr>
            <p:ph type="tbl" sz="quarter" idx="13"/>
            <p:extLst>
              <p:ext uri="{D42A27DB-BD31-4B8C-83A1-F6EECF244321}">
                <p14:modId xmlns:p14="http://schemas.microsoft.com/office/powerpoint/2010/main" val="2439560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915052944"/>
                    </a:ext>
                  </a:extLst>
                </a:gridCol>
                <a:gridCol w="304495">
                  <a:extLst>
                    <a:ext uri="{9D8B030D-6E8A-4147-A177-3AD203B41FA5}">
                      <a16:colId xmlns:a16="http://schemas.microsoft.com/office/drawing/2014/main" val="4164177659"/>
                    </a:ext>
                  </a:extLst>
                </a:gridCol>
                <a:gridCol w="304495">
                  <a:extLst>
                    <a:ext uri="{9D8B030D-6E8A-4147-A177-3AD203B41FA5}">
                      <a16:colId xmlns:a16="http://schemas.microsoft.com/office/drawing/2014/main" val="318602757"/>
                    </a:ext>
                  </a:extLst>
                </a:gridCol>
                <a:gridCol w="304495">
                  <a:extLst>
                    <a:ext uri="{9D8B030D-6E8A-4147-A177-3AD203B41FA5}">
                      <a16:colId xmlns:a16="http://schemas.microsoft.com/office/drawing/2014/main" val="940371993"/>
                    </a:ext>
                  </a:extLst>
                </a:gridCol>
                <a:gridCol w="304495">
                  <a:extLst>
                    <a:ext uri="{9D8B030D-6E8A-4147-A177-3AD203B41FA5}">
                      <a16:colId xmlns:a16="http://schemas.microsoft.com/office/drawing/2014/main" val="647147754"/>
                    </a:ext>
                  </a:extLst>
                </a:gridCol>
                <a:gridCol w="304495">
                  <a:extLst>
                    <a:ext uri="{9D8B030D-6E8A-4147-A177-3AD203B41FA5}">
                      <a16:colId xmlns:a16="http://schemas.microsoft.com/office/drawing/2014/main" val="1681767959"/>
                    </a:ext>
                  </a:extLst>
                </a:gridCol>
                <a:gridCol w="304495">
                  <a:extLst>
                    <a:ext uri="{9D8B030D-6E8A-4147-A177-3AD203B41FA5}">
                      <a16:colId xmlns:a16="http://schemas.microsoft.com/office/drawing/2014/main" val="4294932954"/>
                    </a:ext>
                  </a:extLst>
                </a:gridCol>
                <a:gridCol w="304495">
                  <a:extLst>
                    <a:ext uri="{9D8B030D-6E8A-4147-A177-3AD203B41FA5}">
                      <a16:colId xmlns:a16="http://schemas.microsoft.com/office/drawing/2014/main" val="1469382037"/>
                    </a:ext>
                  </a:extLst>
                </a:gridCol>
                <a:gridCol w="304495">
                  <a:extLst>
                    <a:ext uri="{9D8B030D-6E8A-4147-A177-3AD203B41FA5}">
                      <a16:colId xmlns:a16="http://schemas.microsoft.com/office/drawing/2014/main" val="1499808228"/>
                    </a:ext>
                  </a:extLst>
                </a:gridCol>
                <a:gridCol w="304495">
                  <a:extLst>
                    <a:ext uri="{9D8B030D-6E8A-4147-A177-3AD203B41FA5}">
                      <a16:colId xmlns:a16="http://schemas.microsoft.com/office/drawing/2014/main" val="2960523421"/>
                    </a:ext>
                  </a:extLst>
                </a:gridCol>
                <a:gridCol w="304495">
                  <a:extLst>
                    <a:ext uri="{9D8B030D-6E8A-4147-A177-3AD203B41FA5}">
                      <a16:colId xmlns:a16="http://schemas.microsoft.com/office/drawing/2014/main" val="1475087034"/>
                    </a:ext>
                  </a:extLst>
                </a:gridCol>
                <a:gridCol w="304495">
                  <a:extLst>
                    <a:ext uri="{9D8B030D-6E8A-4147-A177-3AD203B41FA5}">
                      <a16:colId xmlns:a16="http://schemas.microsoft.com/office/drawing/2014/main" val="3734258744"/>
                    </a:ext>
                  </a:extLst>
                </a:gridCol>
                <a:gridCol w="304495">
                  <a:extLst>
                    <a:ext uri="{9D8B030D-6E8A-4147-A177-3AD203B41FA5}">
                      <a16:colId xmlns:a16="http://schemas.microsoft.com/office/drawing/2014/main" val="4246822486"/>
                    </a:ext>
                  </a:extLst>
                </a:gridCol>
                <a:gridCol w="304495">
                  <a:extLst>
                    <a:ext uri="{9D8B030D-6E8A-4147-A177-3AD203B41FA5}">
                      <a16:colId xmlns:a16="http://schemas.microsoft.com/office/drawing/2014/main" val="505617740"/>
                    </a:ext>
                  </a:extLst>
                </a:gridCol>
                <a:gridCol w="304495">
                  <a:extLst>
                    <a:ext uri="{9D8B030D-6E8A-4147-A177-3AD203B41FA5}">
                      <a16:colId xmlns:a16="http://schemas.microsoft.com/office/drawing/2014/main" val="1086693242"/>
                    </a:ext>
                  </a:extLst>
                </a:gridCol>
                <a:gridCol w="304495">
                  <a:extLst>
                    <a:ext uri="{9D8B030D-6E8A-4147-A177-3AD203B41FA5}">
                      <a16:colId xmlns:a16="http://schemas.microsoft.com/office/drawing/2014/main" val="2852027196"/>
                    </a:ext>
                  </a:extLst>
                </a:gridCol>
                <a:gridCol w="304495">
                  <a:extLst>
                    <a:ext uri="{9D8B030D-6E8A-4147-A177-3AD203B41FA5}">
                      <a16:colId xmlns:a16="http://schemas.microsoft.com/office/drawing/2014/main" val="3941509164"/>
                    </a:ext>
                  </a:extLst>
                </a:gridCol>
                <a:gridCol w="304495">
                  <a:extLst>
                    <a:ext uri="{9D8B030D-6E8A-4147-A177-3AD203B41FA5}">
                      <a16:colId xmlns:a16="http://schemas.microsoft.com/office/drawing/2014/main" val="3881806766"/>
                    </a:ext>
                  </a:extLst>
                </a:gridCol>
                <a:gridCol w="304495">
                  <a:extLst>
                    <a:ext uri="{9D8B030D-6E8A-4147-A177-3AD203B41FA5}">
                      <a16:colId xmlns:a16="http://schemas.microsoft.com/office/drawing/2014/main" val="3197895661"/>
                    </a:ext>
                  </a:extLst>
                </a:gridCol>
                <a:gridCol w="304495">
                  <a:extLst>
                    <a:ext uri="{9D8B030D-6E8A-4147-A177-3AD203B41FA5}">
                      <a16:colId xmlns:a16="http://schemas.microsoft.com/office/drawing/2014/main" val="1827991820"/>
                    </a:ext>
                  </a:extLst>
                </a:gridCol>
                <a:gridCol w="304495">
                  <a:extLst>
                    <a:ext uri="{9D8B030D-6E8A-4147-A177-3AD203B41FA5}">
                      <a16:colId xmlns:a16="http://schemas.microsoft.com/office/drawing/2014/main" val="1155158228"/>
                    </a:ext>
                  </a:extLst>
                </a:gridCol>
                <a:gridCol w="304495">
                  <a:extLst>
                    <a:ext uri="{9D8B030D-6E8A-4147-A177-3AD203B41FA5}">
                      <a16:colId xmlns:a16="http://schemas.microsoft.com/office/drawing/2014/main" val="1956020635"/>
                    </a:ext>
                  </a:extLst>
                </a:gridCol>
                <a:gridCol w="304495">
                  <a:extLst>
                    <a:ext uri="{9D8B030D-6E8A-4147-A177-3AD203B41FA5}">
                      <a16:colId xmlns:a16="http://schemas.microsoft.com/office/drawing/2014/main" val="1000123443"/>
                    </a:ext>
                  </a:extLst>
                </a:gridCol>
                <a:gridCol w="304495">
                  <a:extLst>
                    <a:ext uri="{9D8B030D-6E8A-4147-A177-3AD203B41FA5}">
                      <a16:colId xmlns:a16="http://schemas.microsoft.com/office/drawing/2014/main" val="2054846554"/>
                    </a:ext>
                  </a:extLst>
                </a:gridCol>
                <a:gridCol w="304495">
                  <a:extLst>
                    <a:ext uri="{9D8B030D-6E8A-4147-A177-3AD203B41FA5}">
                      <a16:colId xmlns:a16="http://schemas.microsoft.com/office/drawing/2014/main" val="309140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99084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8988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45397923"/>
                  </a:ext>
                </a:extLst>
              </a:tr>
            </a:tbl>
          </a:graphicData>
        </a:graphic>
      </p:graphicFrame>
      <p:sp>
        <p:nvSpPr>
          <p:cNvPr id="4" name="Text Placeholder 3">
            <a:extLst>
              <a:ext uri="{FF2B5EF4-FFF2-40B4-BE49-F238E27FC236}">
                <a16:creationId xmlns:a16="http://schemas.microsoft.com/office/drawing/2014/main" id="{861C79EC-E9FD-46C6-9F73-7458B732507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809701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F5731-4F74-4707-B542-473019FDA83B}"/>
              </a:ext>
            </a:extLst>
          </p:cNvPr>
          <p:cNvSpPr>
            <a:spLocks noGrp="1"/>
          </p:cNvSpPr>
          <p:nvPr>
            <p:ph type="title"/>
          </p:nvPr>
        </p:nvSpPr>
        <p:spPr/>
        <p:txBody>
          <a:bodyPr/>
          <a:lstStyle/>
          <a:p>
            <a:r>
              <a:rPr lang="en-US"/>
              <a:t>Key Metrics Table (Internal Benchmark) | All PT Channels - 3 of 4</a:t>
            </a:r>
          </a:p>
        </p:txBody>
      </p:sp>
      <p:graphicFrame>
        <p:nvGraphicFramePr>
          <p:cNvPr id="5" name="Table Placeholder 4">
            <a:extLst>
              <a:ext uri="{FF2B5EF4-FFF2-40B4-BE49-F238E27FC236}">
                <a16:creationId xmlns:a16="http://schemas.microsoft.com/office/drawing/2014/main" id="{733FD4D0-F087-4CE8-BC53-DAC854A64FBD}"/>
              </a:ext>
            </a:extLst>
          </p:cNvPr>
          <p:cNvGraphicFramePr>
            <a:graphicFrameLocks noGrp="1"/>
          </p:cNvGraphicFramePr>
          <p:nvPr>
            <p:ph type="tbl" sz="quarter" idx="13"/>
            <p:extLst>
              <p:ext uri="{D42A27DB-BD31-4B8C-83A1-F6EECF244321}">
                <p14:modId xmlns:p14="http://schemas.microsoft.com/office/powerpoint/2010/main" val="271782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167479598"/>
                    </a:ext>
                  </a:extLst>
                </a:gridCol>
                <a:gridCol w="304495">
                  <a:extLst>
                    <a:ext uri="{9D8B030D-6E8A-4147-A177-3AD203B41FA5}">
                      <a16:colId xmlns:a16="http://schemas.microsoft.com/office/drawing/2014/main" val="4008103801"/>
                    </a:ext>
                  </a:extLst>
                </a:gridCol>
                <a:gridCol w="304495">
                  <a:extLst>
                    <a:ext uri="{9D8B030D-6E8A-4147-A177-3AD203B41FA5}">
                      <a16:colId xmlns:a16="http://schemas.microsoft.com/office/drawing/2014/main" val="3216243846"/>
                    </a:ext>
                  </a:extLst>
                </a:gridCol>
                <a:gridCol w="304495">
                  <a:extLst>
                    <a:ext uri="{9D8B030D-6E8A-4147-A177-3AD203B41FA5}">
                      <a16:colId xmlns:a16="http://schemas.microsoft.com/office/drawing/2014/main" val="787034990"/>
                    </a:ext>
                  </a:extLst>
                </a:gridCol>
                <a:gridCol w="304495">
                  <a:extLst>
                    <a:ext uri="{9D8B030D-6E8A-4147-A177-3AD203B41FA5}">
                      <a16:colId xmlns:a16="http://schemas.microsoft.com/office/drawing/2014/main" val="1665101166"/>
                    </a:ext>
                  </a:extLst>
                </a:gridCol>
                <a:gridCol w="304495">
                  <a:extLst>
                    <a:ext uri="{9D8B030D-6E8A-4147-A177-3AD203B41FA5}">
                      <a16:colId xmlns:a16="http://schemas.microsoft.com/office/drawing/2014/main" val="2382891881"/>
                    </a:ext>
                  </a:extLst>
                </a:gridCol>
                <a:gridCol w="304495">
                  <a:extLst>
                    <a:ext uri="{9D8B030D-6E8A-4147-A177-3AD203B41FA5}">
                      <a16:colId xmlns:a16="http://schemas.microsoft.com/office/drawing/2014/main" val="45497152"/>
                    </a:ext>
                  </a:extLst>
                </a:gridCol>
                <a:gridCol w="304495">
                  <a:extLst>
                    <a:ext uri="{9D8B030D-6E8A-4147-A177-3AD203B41FA5}">
                      <a16:colId xmlns:a16="http://schemas.microsoft.com/office/drawing/2014/main" val="2827594153"/>
                    </a:ext>
                  </a:extLst>
                </a:gridCol>
                <a:gridCol w="304495">
                  <a:extLst>
                    <a:ext uri="{9D8B030D-6E8A-4147-A177-3AD203B41FA5}">
                      <a16:colId xmlns:a16="http://schemas.microsoft.com/office/drawing/2014/main" val="788722937"/>
                    </a:ext>
                  </a:extLst>
                </a:gridCol>
                <a:gridCol w="304495">
                  <a:extLst>
                    <a:ext uri="{9D8B030D-6E8A-4147-A177-3AD203B41FA5}">
                      <a16:colId xmlns:a16="http://schemas.microsoft.com/office/drawing/2014/main" val="4124491941"/>
                    </a:ext>
                  </a:extLst>
                </a:gridCol>
                <a:gridCol w="304495">
                  <a:extLst>
                    <a:ext uri="{9D8B030D-6E8A-4147-A177-3AD203B41FA5}">
                      <a16:colId xmlns:a16="http://schemas.microsoft.com/office/drawing/2014/main" val="2668475834"/>
                    </a:ext>
                  </a:extLst>
                </a:gridCol>
                <a:gridCol w="304495">
                  <a:extLst>
                    <a:ext uri="{9D8B030D-6E8A-4147-A177-3AD203B41FA5}">
                      <a16:colId xmlns:a16="http://schemas.microsoft.com/office/drawing/2014/main" val="349283764"/>
                    </a:ext>
                  </a:extLst>
                </a:gridCol>
                <a:gridCol w="304495">
                  <a:extLst>
                    <a:ext uri="{9D8B030D-6E8A-4147-A177-3AD203B41FA5}">
                      <a16:colId xmlns:a16="http://schemas.microsoft.com/office/drawing/2014/main" val="606407743"/>
                    </a:ext>
                  </a:extLst>
                </a:gridCol>
                <a:gridCol w="304495">
                  <a:extLst>
                    <a:ext uri="{9D8B030D-6E8A-4147-A177-3AD203B41FA5}">
                      <a16:colId xmlns:a16="http://schemas.microsoft.com/office/drawing/2014/main" val="218707457"/>
                    </a:ext>
                  </a:extLst>
                </a:gridCol>
                <a:gridCol w="304495">
                  <a:extLst>
                    <a:ext uri="{9D8B030D-6E8A-4147-A177-3AD203B41FA5}">
                      <a16:colId xmlns:a16="http://schemas.microsoft.com/office/drawing/2014/main" val="4206333273"/>
                    </a:ext>
                  </a:extLst>
                </a:gridCol>
                <a:gridCol w="304495">
                  <a:extLst>
                    <a:ext uri="{9D8B030D-6E8A-4147-A177-3AD203B41FA5}">
                      <a16:colId xmlns:a16="http://schemas.microsoft.com/office/drawing/2014/main" val="3244627369"/>
                    </a:ext>
                  </a:extLst>
                </a:gridCol>
                <a:gridCol w="304495">
                  <a:extLst>
                    <a:ext uri="{9D8B030D-6E8A-4147-A177-3AD203B41FA5}">
                      <a16:colId xmlns:a16="http://schemas.microsoft.com/office/drawing/2014/main" val="1289891916"/>
                    </a:ext>
                  </a:extLst>
                </a:gridCol>
                <a:gridCol w="304495">
                  <a:extLst>
                    <a:ext uri="{9D8B030D-6E8A-4147-A177-3AD203B41FA5}">
                      <a16:colId xmlns:a16="http://schemas.microsoft.com/office/drawing/2014/main" val="2632488896"/>
                    </a:ext>
                  </a:extLst>
                </a:gridCol>
                <a:gridCol w="304495">
                  <a:extLst>
                    <a:ext uri="{9D8B030D-6E8A-4147-A177-3AD203B41FA5}">
                      <a16:colId xmlns:a16="http://schemas.microsoft.com/office/drawing/2014/main" val="3164589755"/>
                    </a:ext>
                  </a:extLst>
                </a:gridCol>
                <a:gridCol w="304495">
                  <a:extLst>
                    <a:ext uri="{9D8B030D-6E8A-4147-A177-3AD203B41FA5}">
                      <a16:colId xmlns:a16="http://schemas.microsoft.com/office/drawing/2014/main" val="2742614626"/>
                    </a:ext>
                  </a:extLst>
                </a:gridCol>
                <a:gridCol w="304495">
                  <a:extLst>
                    <a:ext uri="{9D8B030D-6E8A-4147-A177-3AD203B41FA5}">
                      <a16:colId xmlns:a16="http://schemas.microsoft.com/office/drawing/2014/main" val="77496408"/>
                    </a:ext>
                  </a:extLst>
                </a:gridCol>
                <a:gridCol w="304495">
                  <a:extLst>
                    <a:ext uri="{9D8B030D-6E8A-4147-A177-3AD203B41FA5}">
                      <a16:colId xmlns:a16="http://schemas.microsoft.com/office/drawing/2014/main" val="2750436765"/>
                    </a:ext>
                  </a:extLst>
                </a:gridCol>
                <a:gridCol w="304495">
                  <a:extLst>
                    <a:ext uri="{9D8B030D-6E8A-4147-A177-3AD203B41FA5}">
                      <a16:colId xmlns:a16="http://schemas.microsoft.com/office/drawing/2014/main" val="3285364475"/>
                    </a:ext>
                  </a:extLst>
                </a:gridCol>
                <a:gridCol w="304495">
                  <a:extLst>
                    <a:ext uri="{9D8B030D-6E8A-4147-A177-3AD203B41FA5}">
                      <a16:colId xmlns:a16="http://schemas.microsoft.com/office/drawing/2014/main" val="2842046760"/>
                    </a:ext>
                  </a:extLst>
                </a:gridCol>
                <a:gridCol w="304495">
                  <a:extLst>
                    <a:ext uri="{9D8B030D-6E8A-4147-A177-3AD203B41FA5}">
                      <a16:colId xmlns:a16="http://schemas.microsoft.com/office/drawing/2014/main" val="782727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9113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789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45154387"/>
                  </a:ext>
                </a:extLst>
              </a:tr>
            </a:tbl>
          </a:graphicData>
        </a:graphic>
      </p:graphicFrame>
      <p:sp>
        <p:nvSpPr>
          <p:cNvPr id="4" name="Text Placeholder 3">
            <a:extLst>
              <a:ext uri="{FF2B5EF4-FFF2-40B4-BE49-F238E27FC236}">
                <a16:creationId xmlns:a16="http://schemas.microsoft.com/office/drawing/2014/main" id="{851A348E-9068-48C6-AC26-86885825A48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281725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46CF8-728D-4BFC-8EAE-629321012C11}"/>
              </a:ext>
            </a:extLst>
          </p:cNvPr>
          <p:cNvSpPr>
            <a:spLocks noGrp="1"/>
          </p:cNvSpPr>
          <p:nvPr>
            <p:ph type="title"/>
          </p:nvPr>
        </p:nvSpPr>
        <p:spPr/>
        <p:txBody>
          <a:bodyPr/>
          <a:lstStyle/>
          <a:p>
            <a:r>
              <a:rPr lang="en-US"/>
              <a:t>Key Metrics Table (Internal Benchmark) | All PT Channels - 4 of 4</a:t>
            </a:r>
          </a:p>
        </p:txBody>
      </p:sp>
      <p:graphicFrame>
        <p:nvGraphicFramePr>
          <p:cNvPr id="5" name="Table Placeholder 4">
            <a:extLst>
              <a:ext uri="{FF2B5EF4-FFF2-40B4-BE49-F238E27FC236}">
                <a16:creationId xmlns:a16="http://schemas.microsoft.com/office/drawing/2014/main" id="{32DEA3A3-C670-4360-A28F-D90F776713C1}"/>
              </a:ext>
            </a:extLst>
          </p:cNvPr>
          <p:cNvGraphicFramePr>
            <a:graphicFrameLocks noGrp="1"/>
          </p:cNvGraphicFramePr>
          <p:nvPr>
            <p:ph type="tbl" sz="quarter" idx="13"/>
            <p:extLst>
              <p:ext uri="{D42A27DB-BD31-4B8C-83A1-F6EECF244321}">
                <p14:modId xmlns:p14="http://schemas.microsoft.com/office/powerpoint/2010/main" val="883676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328992747"/>
                    </a:ext>
                  </a:extLst>
                </a:gridCol>
                <a:gridCol w="304495">
                  <a:extLst>
                    <a:ext uri="{9D8B030D-6E8A-4147-A177-3AD203B41FA5}">
                      <a16:colId xmlns:a16="http://schemas.microsoft.com/office/drawing/2014/main" val="947706335"/>
                    </a:ext>
                  </a:extLst>
                </a:gridCol>
                <a:gridCol w="304495">
                  <a:extLst>
                    <a:ext uri="{9D8B030D-6E8A-4147-A177-3AD203B41FA5}">
                      <a16:colId xmlns:a16="http://schemas.microsoft.com/office/drawing/2014/main" val="847856466"/>
                    </a:ext>
                  </a:extLst>
                </a:gridCol>
                <a:gridCol w="304495">
                  <a:extLst>
                    <a:ext uri="{9D8B030D-6E8A-4147-A177-3AD203B41FA5}">
                      <a16:colId xmlns:a16="http://schemas.microsoft.com/office/drawing/2014/main" val="4276614395"/>
                    </a:ext>
                  </a:extLst>
                </a:gridCol>
                <a:gridCol w="304495">
                  <a:extLst>
                    <a:ext uri="{9D8B030D-6E8A-4147-A177-3AD203B41FA5}">
                      <a16:colId xmlns:a16="http://schemas.microsoft.com/office/drawing/2014/main" val="232860602"/>
                    </a:ext>
                  </a:extLst>
                </a:gridCol>
                <a:gridCol w="304495">
                  <a:extLst>
                    <a:ext uri="{9D8B030D-6E8A-4147-A177-3AD203B41FA5}">
                      <a16:colId xmlns:a16="http://schemas.microsoft.com/office/drawing/2014/main" val="80027158"/>
                    </a:ext>
                  </a:extLst>
                </a:gridCol>
                <a:gridCol w="304495">
                  <a:extLst>
                    <a:ext uri="{9D8B030D-6E8A-4147-A177-3AD203B41FA5}">
                      <a16:colId xmlns:a16="http://schemas.microsoft.com/office/drawing/2014/main" val="3742818463"/>
                    </a:ext>
                  </a:extLst>
                </a:gridCol>
                <a:gridCol w="304495">
                  <a:extLst>
                    <a:ext uri="{9D8B030D-6E8A-4147-A177-3AD203B41FA5}">
                      <a16:colId xmlns:a16="http://schemas.microsoft.com/office/drawing/2014/main" val="1442660042"/>
                    </a:ext>
                  </a:extLst>
                </a:gridCol>
                <a:gridCol w="304495">
                  <a:extLst>
                    <a:ext uri="{9D8B030D-6E8A-4147-A177-3AD203B41FA5}">
                      <a16:colId xmlns:a16="http://schemas.microsoft.com/office/drawing/2014/main" val="1195402714"/>
                    </a:ext>
                  </a:extLst>
                </a:gridCol>
                <a:gridCol w="304495">
                  <a:extLst>
                    <a:ext uri="{9D8B030D-6E8A-4147-A177-3AD203B41FA5}">
                      <a16:colId xmlns:a16="http://schemas.microsoft.com/office/drawing/2014/main" val="3285844576"/>
                    </a:ext>
                  </a:extLst>
                </a:gridCol>
                <a:gridCol w="304495">
                  <a:extLst>
                    <a:ext uri="{9D8B030D-6E8A-4147-A177-3AD203B41FA5}">
                      <a16:colId xmlns:a16="http://schemas.microsoft.com/office/drawing/2014/main" val="3833157499"/>
                    </a:ext>
                  </a:extLst>
                </a:gridCol>
                <a:gridCol w="304495">
                  <a:extLst>
                    <a:ext uri="{9D8B030D-6E8A-4147-A177-3AD203B41FA5}">
                      <a16:colId xmlns:a16="http://schemas.microsoft.com/office/drawing/2014/main" val="1602542592"/>
                    </a:ext>
                  </a:extLst>
                </a:gridCol>
                <a:gridCol w="304495">
                  <a:extLst>
                    <a:ext uri="{9D8B030D-6E8A-4147-A177-3AD203B41FA5}">
                      <a16:colId xmlns:a16="http://schemas.microsoft.com/office/drawing/2014/main" val="1935278265"/>
                    </a:ext>
                  </a:extLst>
                </a:gridCol>
                <a:gridCol w="304495">
                  <a:extLst>
                    <a:ext uri="{9D8B030D-6E8A-4147-A177-3AD203B41FA5}">
                      <a16:colId xmlns:a16="http://schemas.microsoft.com/office/drawing/2014/main" val="379012755"/>
                    </a:ext>
                  </a:extLst>
                </a:gridCol>
                <a:gridCol w="304495">
                  <a:extLst>
                    <a:ext uri="{9D8B030D-6E8A-4147-A177-3AD203B41FA5}">
                      <a16:colId xmlns:a16="http://schemas.microsoft.com/office/drawing/2014/main" val="2744586675"/>
                    </a:ext>
                  </a:extLst>
                </a:gridCol>
                <a:gridCol w="304495">
                  <a:extLst>
                    <a:ext uri="{9D8B030D-6E8A-4147-A177-3AD203B41FA5}">
                      <a16:colId xmlns:a16="http://schemas.microsoft.com/office/drawing/2014/main" val="459124306"/>
                    </a:ext>
                  </a:extLst>
                </a:gridCol>
                <a:gridCol w="304495">
                  <a:extLst>
                    <a:ext uri="{9D8B030D-6E8A-4147-A177-3AD203B41FA5}">
                      <a16:colId xmlns:a16="http://schemas.microsoft.com/office/drawing/2014/main" val="2051478814"/>
                    </a:ext>
                  </a:extLst>
                </a:gridCol>
                <a:gridCol w="304495">
                  <a:extLst>
                    <a:ext uri="{9D8B030D-6E8A-4147-A177-3AD203B41FA5}">
                      <a16:colId xmlns:a16="http://schemas.microsoft.com/office/drawing/2014/main" val="936296272"/>
                    </a:ext>
                  </a:extLst>
                </a:gridCol>
                <a:gridCol w="304495">
                  <a:extLst>
                    <a:ext uri="{9D8B030D-6E8A-4147-A177-3AD203B41FA5}">
                      <a16:colId xmlns:a16="http://schemas.microsoft.com/office/drawing/2014/main" val="4219662343"/>
                    </a:ext>
                  </a:extLst>
                </a:gridCol>
                <a:gridCol w="304495">
                  <a:extLst>
                    <a:ext uri="{9D8B030D-6E8A-4147-A177-3AD203B41FA5}">
                      <a16:colId xmlns:a16="http://schemas.microsoft.com/office/drawing/2014/main" val="3433378884"/>
                    </a:ext>
                  </a:extLst>
                </a:gridCol>
                <a:gridCol w="304495">
                  <a:extLst>
                    <a:ext uri="{9D8B030D-6E8A-4147-A177-3AD203B41FA5}">
                      <a16:colId xmlns:a16="http://schemas.microsoft.com/office/drawing/2014/main" val="1102511415"/>
                    </a:ext>
                  </a:extLst>
                </a:gridCol>
                <a:gridCol w="304495">
                  <a:extLst>
                    <a:ext uri="{9D8B030D-6E8A-4147-A177-3AD203B41FA5}">
                      <a16:colId xmlns:a16="http://schemas.microsoft.com/office/drawing/2014/main" val="2464258233"/>
                    </a:ext>
                  </a:extLst>
                </a:gridCol>
                <a:gridCol w="304495">
                  <a:extLst>
                    <a:ext uri="{9D8B030D-6E8A-4147-A177-3AD203B41FA5}">
                      <a16:colId xmlns:a16="http://schemas.microsoft.com/office/drawing/2014/main" val="3618139140"/>
                    </a:ext>
                  </a:extLst>
                </a:gridCol>
                <a:gridCol w="304495">
                  <a:extLst>
                    <a:ext uri="{9D8B030D-6E8A-4147-A177-3AD203B41FA5}">
                      <a16:colId xmlns:a16="http://schemas.microsoft.com/office/drawing/2014/main" val="2084778975"/>
                    </a:ext>
                  </a:extLst>
                </a:gridCol>
                <a:gridCol w="304495">
                  <a:extLst>
                    <a:ext uri="{9D8B030D-6E8A-4147-A177-3AD203B41FA5}">
                      <a16:colId xmlns:a16="http://schemas.microsoft.com/office/drawing/2014/main" val="324649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63464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4439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31325065"/>
                  </a:ext>
                </a:extLst>
              </a:tr>
            </a:tbl>
          </a:graphicData>
        </a:graphic>
      </p:graphicFrame>
      <p:sp>
        <p:nvSpPr>
          <p:cNvPr id="4" name="Text Placeholder 3">
            <a:extLst>
              <a:ext uri="{FF2B5EF4-FFF2-40B4-BE49-F238E27FC236}">
                <a16:creationId xmlns:a16="http://schemas.microsoft.com/office/drawing/2014/main" id="{3EF92653-BDF9-4A73-8992-EED88DCA9A4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879792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B56DA-51AE-46F3-901D-7B1A170DC1CE}"/>
              </a:ext>
            </a:extLst>
          </p:cNvPr>
          <p:cNvSpPr>
            <a:spLocks noGrp="1"/>
          </p:cNvSpPr>
          <p:nvPr>
            <p:ph type="title"/>
          </p:nvPr>
        </p:nvSpPr>
        <p:spPr/>
        <p:txBody>
          <a:bodyPr/>
          <a:lstStyle/>
          <a:p>
            <a:r>
              <a:rPr lang="en-US"/>
              <a:t>Interactions Distribution (Internal Benchmark) | All PT Channels</a:t>
            </a:r>
          </a:p>
        </p:txBody>
      </p:sp>
      <p:graphicFrame>
        <p:nvGraphicFramePr>
          <p:cNvPr id="6" name="Chart Placeholder 5">
            <a:extLst>
              <a:ext uri="{FF2B5EF4-FFF2-40B4-BE49-F238E27FC236}">
                <a16:creationId xmlns:a16="http://schemas.microsoft.com/office/drawing/2014/main" id="{3BE1C44E-DCE4-4EB0-9458-9F541A0ACD2A}"/>
              </a:ext>
            </a:extLst>
          </p:cNvPr>
          <p:cNvGraphicFramePr>
            <a:graphicFrameLocks noGrp="1"/>
          </p:cNvGraphicFramePr>
          <p:nvPr>
            <p:ph type="chart" sz="quarter" idx="13"/>
            <p:extLst>
              <p:ext uri="{D42A27DB-BD31-4B8C-83A1-F6EECF244321}">
                <p14:modId xmlns:p14="http://schemas.microsoft.com/office/powerpoint/2010/main" val="234667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BA8451-5FF4-4723-873D-5B19FD13335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6B543AF-46A5-4A67-98E7-A01A8E24D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3609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714B6-B907-47F2-BE11-821BAF6AE3A0}"/>
              </a:ext>
            </a:extLst>
          </p:cNvPr>
          <p:cNvSpPr>
            <a:spLocks noGrp="1"/>
          </p:cNvSpPr>
          <p:nvPr>
            <p:ph type="title"/>
          </p:nvPr>
        </p:nvSpPr>
        <p:spPr/>
        <p:txBody>
          <a:bodyPr/>
          <a:lstStyle/>
          <a:p>
            <a:r>
              <a:rPr lang="en-US"/>
              <a:t>Post Type Distribution Per Profile (Internal Benchmark)  | All PT Channels</a:t>
            </a:r>
          </a:p>
        </p:txBody>
      </p:sp>
      <p:graphicFrame>
        <p:nvGraphicFramePr>
          <p:cNvPr id="6" name="Chart Placeholder 5">
            <a:extLst>
              <a:ext uri="{FF2B5EF4-FFF2-40B4-BE49-F238E27FC236}">
                <a16:creationId xmlns:a16="http://schemas.microsoft.com/office/drawing/2014/main" id="{1F2DD951-BA82-4113-8F8F-376C2D7EDAF8}"/>
              </a:ext>
            </a:extLst>
          </p:cNvPr>
          <p:cNvGraphicFramePr>
            <a:graphicFrameLocks noGrp="1"/>
          </p:cNvGraphicFramePr>
          <p:nvPr>
            <p:ph type="chart" sz="quarter" idx="13"/>
            <p:extLst>
              <p:ext uri="{D42A27DB-BD31-4B8C-83A1-F6EECF244321}">
                <p14:modId xmlns:p14="http://schemas.microsoft.com/office/powerpoint/2010/main" val="4219613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B87127-5B8A-4596-88A1-33AC92844C8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D361F7C-7B41-4460-B940-85D62960E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0508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88215-B335-4638-916F-33F2FB70266A}"/>
              </a:ext>
            </a:extLst>
          </p:cNvPr>
          <p:cNvSpPr>
            <a:spLocks noGrp="1"/>
          </p:cNvSpPr>
          <p:nvPr>
            <p:ph type="title"/>
          </p:nvPr>
        </p:nvSpPr>
        <p:spPr/>
        <p:txBody>
          <a:bodyPr/>
          <a:lstStyle/>
          <a:p>
            <a:r>
              <a:rPr lang="en-US"/>
              <a:t>User Posts Table (Internal Benchmark) | All PT Channels - 1 of 4</a:t>
            </a:r>
          </a:p>
        </p:txBody>
      </p:sp>
      <p:graphicFrame>
        <p:nvGraphicFramePr>
          <p:cNvPr id="5" name="Table Placeholder 4">
            <a:extLst>
              <a:ext uri="{FF2B5EF4-FFF2-40B4-BE49-F238E27FC236}">
                <a16:creationId xmlns:a16="http://schemas.microsoft.com/office/drawing/2014/main" id="{CFB23518-9D2B-47C4-B8A4-F235D2ACC194}"/>
              </a:ext>
            </a:extLst>
          </p:cNvPr>
          <p:cNvGraphicFramePr>
            <a:graphicFrameLocks noGrp="1"/>
          </p:cNvGraphicFramePr>
          <p:nvPr>
            <p:ph type="tbl" sz="quarter" idx="13"/>
            <p:extLst>
              <p:ext uri="{D42A27DB-BD31-4B8C-83A1-F6EECF244321}">
                <p14:modId xmlns:p14="http://schemas.microsoft.com/office/powerpoint/2010/main" val="82892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0863272"/>
                    </a:ext>
                  </a:extLst>
                </a:gridCol>
                <a:gridCol w="822960">
                  <a:extLst>
                    <a:ext uri="{9D8B030D-6E8A-4147-A177-3AD203B41FA5}">
                      <a16:colId xmlns:a16="http://schemas.microsoft.com/office/drawing/2014/main" val="2526896088"/>
                    </a:ext>
                  </a:extLst>
                </a:gridCol>
                <a:gridCol w="822960">
                  <a:extLst>
                    <a:ext uri="{9D8B030D-6E8A-4147-A177-3AD203B41FA5}">
                      <a16:colId xmlns:a16="http://schemas.microsoft.com/office/drawing/2014/main" val="206076519"/>
                    </a:ext>
                  </a:extLst>
                </a:gridCol>
                <a:gridCol w="822960">
                  <a:extLst>
                    <a:ext uri="{9D8B030D-6E8A-4147-A177-3AD203B41FA5}">
                      <a16:colId xmlns:a16="http://schemas.microsoft.com/office/drawing/2014/main" val="2664659549"/>
                    </a:ext>
                  </a:extLst>
                </a:gridCol>
                <a:gridCol w="822960">
                  <a:extLst>
                    <a:ext uri="{9D8B030D-6E8A-4147-A177-3AD203B41FA5}">
                      <a16:colId xmlns:a16="http://schemas.microsoft.com/office/drawing/2014/main" val="1530165834"/>
                    </a:ext>
                  </a:extLst>
                </a:gridCol>
                <a:gridCol w="822960">
                  <a:extLst>
                    <a:ext uri="{9D8B030D-6E8A-4147-A177-3AD203B41FA5}">
                      <a16:colId xmlns:a16="http://schemas.microsoft.com/office/drawing/2014/main" val="356204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8098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- 2018-03-31 08:55:17 </a:t>
                      </a:r>
                      <a:r>
                        <a:rPr kumimoji="0" lang="de-DE" sz="1000" b="0" i="0" u="none" strike="noStrike" kern="1200" cap="none" spc="0" normalizeH="0" baseline="0" noProof="0">
                          <a:ln>
                            <a:noFill/>
                          </a:ln>
                          <a:solidFill>
                            <a:prstClr val="black"/>
                          </a:solidFill>
                          <a:effectLst/>
                          <a:uLnTx/>
                          <a:uFillTx/>
                          <a:latin typeface="+mn-lt"/>
                          <a:ea typeface="+mn-ea"/>
                          <a:cs typeface="+mn-cs"/>
                        </a:rPr>
                        <a:t>
 Guten Morgen.
Gibt es für den GBH 18v-20 eine lboxx einlage? Und wenn ja wo bekomm ich die 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346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- 2018-03-24 19:42:24 </a:t>
                      </a:r>
                      <a:r>
                        <a:rPr kumimoji="0" lang="en-US" sz="1000" b="0" i="0" u="none" strike="noStrike" kern="1200" cap="none" spc="0" normalizeH="0" baseline="0" noProof="0">
                          <a:ln>
                            <a:noFill/>
                          </a:ln>
                          <a:solidFill>
                            <a:prstClr val="black"/>
                          </a:solidFill>
                          <a:effectLst/>
                          <a:uLnTx/>
                          <a:uFillTx/>
                          <a:latin typeface="+mn-lt"/>
                          <a:ea typeface="+mn-ea"/>
                          <a:cs typeface="+mn-cs"/>
                        </a:rPr>
                        <a:t>
 Rocking the casbosch today! From jobsite to sandy 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918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- 2018-03-23 15:36:20 </a:t>
                      </a:r>
                      <a:r>
                        <a:rPr kumimoji="0" lang="de-DE" sz="1000" b="0" i="0" u="none" strike="noStrike" kern="1200" cap="none" spc="0" normalizeH="0" baseline="0" noProof="0">
                          <a:ln>
                            <a:noFill/>
                          </a:ln>
                          <a:solidFill>
                            <a:prstClr val="black"/>
                          </a:solidFill>
                          <a:effectLst/>
                          <a:uLnTx/>
                          <a:uFillTx/>
                          <a:latin typeface="+mn-lt"/>
                          <a:ea typeface="+mn-ea"/>
                          <a:cs typeface="+mn-cs"/>
                        </a:rPr>
                        <a:t>
 Hi, gibt es irgendwo eine Telefonnummer zur Produktberatung, wenn man was auf der HP nicht findet?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81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- 2018-03-22 17:51:47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#builtwithBosch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5551059"/>
                  </a:ext>
                </a:extLst>
              </a:tr>
            </a:tbl>
          </a:graphicData>
        </a:graphic>
      </p:graphicFrame>
      <p:sp>
        <p:nvSpPr>
          <p:cNvPr id="4" name="Text Placeholder 3">
            <a:extLst>
              <a:ext uri="{FF2B5EF4-FFF2-40B4-BE49-F238E27FC236}">
                <a16:creationId xmlns:a16="http://schemas.microsoft.com/office/drawing/2014/main" id="{B99662BC-6956-4E10-9411-45ED224B20A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801824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E65EF-DFC0-421E-900C-5D7EA7088A57}"/>
              </a:ext>
            </a:extLst>
          </p:cNvPr>
          <p:cNvSpPr>
            <a:spLocks noGrp="1"/>
          </p:cNvSpPr>
          <p:nvPr>
            <p:ph type="title"/>
          </p:nvPr>
        </p:nvSpPr>
        <p:spPr/>
        <p:txBody>
          <a:bodyPr/>
          <a:lstStyle/>
          <a:p>
            <a:r>
              <a:rPr lang="en-US"/>
              <a:t>User Posts Table (Internal Benchmark) | All PT Channels - 2 of 4</a:t>
            </a:r>
          </a:p>
        </p:txBody>
      </p:sp>
      <p:graphicFrame>
        <p:nvGraphicFramePr>
          <p:cNvPr id="5" name="Table Placeholder 4">
            <a:extLst>
              <a:ext uri="{FF2B5EF4-FFF2-40B4-BE49-F238E27FC236}">
                <a16:creationId xmlns:a16="http://schemas.microsoft.com/office/drawing/2014/main" id="{B1268889-3900-4188-820F-C1743AC3E184}"/>
              </a:ext>
            </a:extLst>
          </p:cNvPr>
          <p:cNvGraphicFramePr>
            <a:graphicFrameLocks noGrp="1"/>
          </p:cNvGraphicFramePr>
          <p:nvPr>
            <p:ph type="tbl" sz="quarter" idx="13"/>
            <p:extLst>
              <p:ext uri="{D42A27DB-BD31-4B8C-83A1-F6EECF244321}">
                <p14:modId xmlns:p14="http://schemas.microsoft.com/office/powerpoint/2010/main" val="3771140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2212565"/>
                    </a:ext>
                  </a:extLst>
                </a:gridCol>
                <a:gridCol w="822960">
                  <a:extLst>
                    <a:ext uri="{9D8B030D-6E8A-4147-A177-3AD203B41FA5}">
                      <a16:colId xmlns:a16="http://schemas.microsoft.com/office/drawing/2014/main" val="2920103974"/>
                    </a:ext>
                  </a:extLst>
                </a:gridCol>
                <a:gridCol w="822960">
                  <a:extLst>
                    <a:ext uri="{9D8B030D-6E8A-4147-A177-3AD203B41FA5}">
                      <a16:colId xmlns:a16="http://schemas.microsoft.com/office/drawing/2014/main" val="1741999640"/>
                    </a:ext>
                  </a:extLst>
                </a:gridCol>
                <a:gridCol w="822960">
                  <a:extLst>
                    <a:ext uri="{9D8B030D-6E8A-4147-A177-3AD203B41FA5}">
                      <a16:colId xmlns:a16="http://schemas.microsoft.com/office/drawing/2014/main" val="2907061513"/>
                    </a:ext>
                  </a:extLst>
                </a:gridCol>
                <a:gridCol w="822960">
                  <a:extLst>
                    <a:ext uri="{9D8B030D-6E8A-4147-A177-3AD203B41FA5}">
                      <a16:colId xmlns:a16="http://schemas.microsoft.com/office/drawing/2014/main" val="3381612009"/>
                    </a:ext>
                  </a:extLst>
                </a:gridCol>
                <a:gridCol w="822960">
                  <a:extLst>
                    <a:ext uri="{9D8B030D-6E8A-4147-A177-3AD203B41FA5}">
                      <a16:colId xmlns:a16="http://schemas.microsoft.com/office/drawing/2014/main" val="3630899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48249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- 2018-03-21 19:08:05 </a:t>
                      </a:r>
                      <a:r>
                        <a:rPr kumimoji="0" lang="fr-FR" sz="1000" b="0" i="0" u="none" strike="noStrike" kern="1200" cap="none" spc="0" normalizeH="0" baseline="0" noProof="0">
                          <a:ln>
                            <a:noFill/>
                          </a:ln>
                          <a:solidFill>
                            <a:prstClr val="black"/>
                          </a:solidFill>
                          <a:effectLst/>
                          <a:uLnTx/>
                          <a:uFillTx/>
                          <a:latin typeface="+mn-lt"/>
                          <a:ea typeface="+mn-ea"/>
                          <a:cs typeface="+mn-cs"/>
                        </a:rPr>
                        <a:t>
 Bonjour,
J'apprécie le matériel Bosch aussi bien pour le bricolage que pour le jardinage. Il est toutefois une chose qui me parait vraiment négligée, c'est le gaspillage de papier produit par la notice d'utilisation. Pour quelques pages en Français, la notice donne la totalité des langages. Je viens de peser pour une notice de tondeuse Rotak 320 ER pesant 190 grammes, la partie qui m'est utile pèse 20 g. C'est donc 170 g (89%) qui vont immédiatement à la corbeille à papier !
L'innovation dans ce domaine est sûrement possible (Bosch innove en permanence dans ses produits !). Je compte réellement sur un progrès dans ce domaine.
Bien cordialement,
Alain Claudin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12:22:40</a:t>
                      </a:r>
                    </a:p>
                  </a:txBody>
                  <a:tcPr/>
                </a:tc>
                <a:extLst>
                  <a:ext uri="{0D108BD9-81ED-4DB2-BD59-A6C34878D82A}">
                    <a16:rowId xmlns:a16="http://schemas.microsoft.com/office/drawing/2014/main" val="267306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- 2018-03-21 16:08:29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#buildwithbosch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5475470"/>
                  </a:ext>
                </a:extLst>
              </a:tr>
            </a:tbl>
          </a:graphicData>
        </a:graphic>
      </p:graphicFrame>
      <p:sp>
        <p:nvSpPr>
          <p:cNvPr id="4" name="Text Placeholder 3">
            <a:extLst>
              <a:ext uri="{FF2B5EF4-FFF2-40B4-BE49-F238E27FC236}">
                <a16:creationId xmlns:a16="http://schemas.microsoft.com/office/drawing/2014/main" id="{8463B3F8-4D20-437F-AF8C-3A04271ADFA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86009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1A416-D144-493F-9AB7-C70B9600953B}"/>
              </a:ext>
            </a:extLst>
          </p:cNvPr>
          <p:cNvSpPr>
            <a:spLocks noGrp="1"/>
          </p:cNvSpPr>
          <p:nvPr>
            <p:ph type="title"/>
          </p:nvPr>
        </p:nvSpPr>
        <p:spPr/>
        <p:txBody>
          <a:bodyPr/>
          <a:lstStyle/>
          <a:p>
            <a:r>
              <a:rPr lang="en-US"/>
              <a:t>User Posts Table (Internal Benchmark) | All PT Channels - 3 of 4</a:t>
            </a:r>
          </a:p>
        </p:txBody>
      </p:sp>
      <p:graphicFrame>
        <p:nvGraphicFramePr>
          <p:cNvPr id="5" name="Table Placeholder 4">
            <a:extLst>
              <a:ext uri="{FF2B5EF4-FFF2-40B4-BE49-F238E27FC236}">
                <a16:creationId xmlns:a16="http://schemas.microsoft.com/office/drawing/2014/main" id="{736379E7-CBC9-419D-9E96-07906CF73FEE}"/>
              </a:ext>
            </a:extLst>
          </p:cNvPr>
          <p:cNvGraphicFramePr>
            <a:graphicFrameLocks noGrp="1"/>
          </p:cNvGraphicFramePr>
          <p:nvPr>
            <p:ph type="tbl" sz="quarter" idx="13"/>
            <p:extLst>
              <p:ext uri="{D42A27DB-BD31-4B8C-83A1-F6EECF244321}">
                <p14:modId xmlns:p14="http://schemas.microsoft.com/office/powerpoint/2010/main" val="2299369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13830388"/>
                    </a:ext>
                  </a:extLst>
                </a:gridCol>
                <a:gridCol w="822960">
                  <a:extLst>
                    <a:ext uri="{9D8B030D-6E8A-4147-A177-3AD203B41FA5}">
                      <a16:colId xmlns:a16="http://schemas.microsoft.com/office/drawing/2014/main" val="2315929905"/>
                    </a:ext>
                  </a:extLst>
                </a:gridCol>
                <a:gridCol w="822960">
                  <a:extLst>
                    <a:ext uri="{9D8B030D-6E8A-4147-A177-3AD203B41FA5}">
                      <a16:colId xmlns:a16="http://schemas.microsoft.com/office/drawing/2014/main" val="3022530086"/>
                    </a:ext>
                  </a:extLst>
                </a:gridCol>
                <a:gridCol w="822960">
                  <a:extLst>
                    <a:ext uri="{9D8B030D-6E8A-4147-A177-3AD203B41FA5}">
                      <a16:colId xmlns:a16="http://schemas.microsoft.com/office/drawing/2014/main" val="585472328"/>
                    </a:ext>
                  </a:extLst>
                </a:gridCol>
                <a:gridCol w="822960">
                  <a:extLst>
                    <a:ext uri="{9D8B030D-6E8A-4147-A177-3AD203B41FA5}">
                      <a16:colId xmlns:a16="http://schemas.microsoft.com/office/drawing/2014/main" val="3117080037"/>
                    </a:ext>
                  </a:extLst>
                </a:gridCol>
                <a:gridCol w="822960">
                  <a:extLst>
                    <a:ext uri="{9D8B030D-6E8A-4147-A177-3AD203B41FA5}">
                      <a16:colId xmlns:a16="http://schemas.microsoft.com/office/drawing/2014/main" val="3404878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0820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- 2018-03-20 10:40:10 </a:t>
                      </a:r>
                      <a:r>
                        <a:rPr kumimoji="0" lang="de-DE" sz="1000" b="0" i="0" u="none" strike="noStrike" kern="1200" cap="none" spc="0" normalizeH="0" baseline="0" noProof="0">
                          <a:ln>
                            <a:noFill/>
                          </a:ln>
                          <a:solidFill>
                            <a:prstClr val="black"/>
                          </a:solidFill>
                          <a:effectLst/>
                          <a:uLnTx/>
                          <a:uFillTx/>
                          <a:latin typeface="+mn-lt"/>
                          <a:ea typeface="+mn-ea"/>
                          <a:cs typeface="+mn-cs"/>
                        </a:rPr>
                        <a:t>
 Ich bin Fliesenleger und möchte mir ein kreuzlinienläser kaufen mich interessiert der gll 3 80 p und was ist der Unterschied zum c außer die App Funktion!?! Lohnt sich der Preis Unterschied und wenn ja...warum!?! Und welche Halterung ist die beste für mich und das Gerät... Stativ kommt nicht in Frage.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277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- 2018-03-18 10:20:35 </a:t>
                      </a:r>
                      <a:r>
                        <a:rPr kumimoji="0" lang="de-DE" sz="1000" b="0" i="0" u="none" strike="noStrike" kern="1200" cap="none" spc="0" normalizeH="0" baseline="0" noProof="0">
                          <a:ln>
                            <a:noFill/>
                          </a:ln>
                          <a:solidFill>
                            <a:prstClr val="black"/>
                          </a:solidFill>
                          <a:effectLst/>
                          <a:uLnTx/>
                          <a:uFillTx/>
                          <a:latin typeface="+mn-lt"/>
                          <a:ea typeface="+mn-ea"/>
                          <a:cs typeface="+mn-cs"/>
                        </a:rPr>
                        <a:t>
 Hallo liebe Leute, gibts von Euch auch mal eine Presse für Rohrfittings, so wie z.B. von Romax?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14:51:23</a:t>
                      </a:r>
                    </a:p>
                  </a:txBody>
                  <a:tcPr/>
                </a:tc>
                <a:extLst>
                  <a:ext uri="{0D108BD9-81ED-4DB2-BD59-A6C34878D82A}">
                    <a16:rowId xmlns:a16="http://schemas.microsoft.com/office/drawing/2014/main" val="40283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- 2018-03-16 17:14:41 </a:t>
                      </a:r>
                      <a:r>
                        <a:rPr kumimoji="0" lang="en-US" sz="1000" b="0" i="0" u="none" strike="noStrike" kern="1200" cap="none" spc="0" normalizeH="0" baseline="0" noProof="0">
                          <a:ln>
                            <a:noFill/>
                          </a:ln>
                          <a:solidFill>
                            <a:prstClr val="black"/>
                          </a:solidFill>
                          <a:effectLst/>
                          <a:uLnTx/>
                          <a:uFillTx/>
                          <a:latin typeface="+mn-lt"/>
                          <a:ea typeface="+mn-ea"/>
                          <a:cs typeface="+mn-cs"/>
                        </a:rPr>
                        <a:t>
 Tgis is a two year old drill. Just fell apart in my hands. They arent made for heavy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 17:38:25</a:t>
                      </a:r>
                    </a:p>
                  </a:txBody>
                  <a:tcPr/>
                </a:tc>
                <a:extLst>
                  <a:ext uri="{0D108BD9-81ED-4DB2-BD59-A6C34878D82A}">
                    <a16:rowId xmlns:a16="http://schemas.microsoft.com/office/drawing/2014/main" val="44317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- 2018-03-14 20:38:25 </a:t>
                      </a:r>
                      <a:r>
                        <a:rPr kumimoji="0" lang="de-DE" sz="1000" b="0" i="0" u="none" strike="noStrike" kern="1200" cap="none" spc="0" normalizeH="0" baseline="0" noProof="0">
                          <a:ln>
                            <a:noFill/>
                          </a:ln>
                          <a:solidFill>
                            <a:prstClr val="black"/>
                          </a:solidFill>
                          <a:effectLst/>
                          <a:uLnTx/>
                          <a:uFillTx/>
                          <a:latin typeface="+mn-lt"/>
                          <a:ea typeface="+mn-ea"/>
                          <a:cs typeface="+mn-cs"/>
                        </a:rPr>
                        <a:t>
 Hallo Bosch-Team! Gibt es aktuell oder in nächster Zeit einen L-Boxx Einsatz für die Bosch GLI 1900? Danke schonmal. VG sp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14:47:57</a:t>
                      </a:r>
                    </a:p>
                  </a:txBody>
                  <a:tcPr/>
                </a:tc>
                <a:extLst>
                  <a:ext uri="{0D108BD9-81ED-4DB2-BD59-A6C34878D82A}">
                    <a16:rowId xmlns:a16="http://schemas.microsoft.com/office/drawing/2014/main" val="751254302"/>
                  </a:ext>
                </a:extLst>
              </a:tr>
            </a:tbl>
          </a:graphicData>
        </a:graphic>
      </p:graphicFrame>
      <p:sp>
        <p:nvSpPr>
          <p:cNvPr id="4" name="Text Placeholder 3">
            <a:extLst>
              <a:ext uri="{FF2B5EF4-FFF2-40B4-BE49-F238E27FC236}">
                <a16:creationId xmlns:a16="http://schemas.microsoft.com/office/drawing/2014/main" id="{64656B9D-82A2-4A26-A6DD-5075A2F01E6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306898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78012-072C-426B-9346-D5F5F86B35EB}"/>
              </a:ext>
            </a:extLst>
          </p:cNvPr>
          <p:cNvSpPr>
            <a:spLocks noGrp="1"/>
          </p:cNvSpPr>
          <p:nvPr>
            <p:ph type="title"/>
          </p:nvPr>
        </p:nvSpPr>
        <p:spPr/>
        <p:txBody>
          <a:bodyPr/>
          <a:lstStyle/>
          <a:p>
            <a:r>
              <a:rPr lang="en-US"/>
              <a:t>User Posts Table (Internal Benchmark) | All PT Channels - 4 of 4</a:t>
            </a:r>
          </a:p>
        </p:txBody>
      </p:sp>
      <p:graphicFrame>
        <p:nvGraphicFramePr>
          <p:cNvPr id="5" name="Table Placeholder 4">
            <a:extLst>
              <a:ext uri="{FF2B5EF4-FFF2-40B4-BE49-F238E27FC236}">
                <a16:creationId xmlns:a16="http://schemas.microsoft.com/office/drawing/2014/main" id="{7DE46AD5-055C-45CD-8C2C-CDF93DDAC759}"/>
              </a:ext>
            </a:extLst>
          </p:cNvPr>
          <p:cNvGraphicFramePr>
            <a:graphicFrameLocks noGrp="1"/>
          </p:cNvGraphicFramePr>
          <p:nvPr>
            <p:ph type="tbl" sz="quarter" idx="13"/>
            <p:extLst>
              <p:ext uri="{D42A27DB-BD31-4B8C-83A1-F6EECF244321}">
                <p14:modId xmlns:p14="http://schemas.microsoft.com/office/powerpoint/2010/main" val="2262922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46120681"/>
                    </a:ext>
                  </a:extLst>
                </a:gridCol>
                <a:gridCol w="822960">
                  <a:extLst>
                    <a:ext uri="{9D8B030D-6E8A-4147-A177-3AD203B41FA5}">
                      <a16:colId xmlns:a16="http://schemas.microsoft.com/office/drawing/2014/main" val="1834938465"/>
                    </a:ext>
                  </a:extLst>
                </a:gridCol>
                <a:gridCol w="822960">
                  <a:extLst>
                    <a:ext uri="{9D8B030D-6E8A-4147-A177-3AD203B41FA5}">
                      <a16:colId xmlns:a16="http://schemas.microsoft.com/office/drawing/2014/main" val="791872999"/>
                    </a:ext>
                  </a:extLst>
                </a:gridCol>
                <a:gridCol w="822960">
                  <a:extLst>
                    <a:ext uri="{9D8B030D-6E8A-4147-A177-3AD203B41FA5}">
                      <a16:colId xmlns:a16="http://schemas.microsoft.com/office/drawing/2014/main" val="2151159404"/>
                    </a:ext>
                  </a:extLst>
                </a:gridCol>
                <a:gridCol w="822960">
                  <a:extLst>
                    <a:ext uri="{9D8B030D-6E8A-4147-A177-3AD203B41FA5}">
                      <a16:colId xmlns:a16="http://schemas.microsoft.com/office/drawing/2014/main" val="3663987196"/>
                    </a:ext>
                  </a:extLst>
                </a:gridCol>
                <a:gridCol w="822960">
                  <a:extLst>
                    <a:ext uri="{9D8B030D-6E8A-4147-A177-3AD203B41FA5}">
                      <a16:colId xmlns:a16="http://schemas.microsoft.com/office/drawing/2014/main" val="3741976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2915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- 2018-03-09 20:25:49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wann wird endlich ein kleiner 12 (10,8V) Volt Bohrhammer gebaut????  Hab das 10,8V System und warte Sehnsüchtig darauf. In Grün gibts das ja schon eine halbe Ewigkeit. 
Herzliche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14:49:35</a:t>
                      </a:r>
                    </a:p>
                  </a:txBody>
                  <a:tcPr/>
                </a:tc>
                <a:extLst>
                  <a:ext uri="{0D108BD9-81ED-4DB2-BD59-A6C34878D82A}">
                    <a16:rowId xmlns:a16="http://schemas.microsoft.com/office/drawing/2014/main" val="106574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- 2018-03-01 20:36:44 </a:t>
                      </a:r>
                      <a:r>
                        <a:rPr kumimoji="0" lang="de-DE" sz="1000" b="0" i="0" u="none" strike="noStrike" kern="1200" cap="none" spc="0" normalizeH="0" baseline="0" noProof="0">
                          <a:ln>
                            <a:noFill/>
                          </a:ln>
                          <a:solidFill>
                            <a:prstClr val="black"/>
                          </a:solidFill>
                          <a:effectLst/>
                          <a:uLnTx/>
                          <a:uFillTx/>
                          <a:latin typeface="+mn-lt"/>
                          <a:ea typeface="+mn-ea"/>
                          <a:cs typeface="+mn-cs"/>
                        </a:rPr>
                        <a:t>
 Eigentlich war ich immer sehr von den Geräten überzeugt, aber das ein Staubsauger nach 16 Monaten schon den Geist aufgibt, obwohl er nicht täglich im Betrieb ist finde ich nicht so toll. Soll man sich bei einer Garantie von 1 Jahr immer einen neuen Staubsauger kaufen?
Bin echt am überlegen ob mein nächster wieder ein Bosch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451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- 2018-03-01 19:23:51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Ich bin ja begeistert von euren Produkten und Werkzeugen, aber muss es echt so ein riesen Paket vollgefüllt mit Plastikmüll für 2 kleine Bohrer sein??
Wurde zusammen mit weiteren Artikeln bei Zoro Tools bestellt und/aber direkt von Bosch aus Worms versendet.
Eventuell kann man das Verpackungskonzept nochmals überdenken um der Umwelt auch einen Gefallen zu tun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3439649"/>
                  </a:ext>
                </a:extLst>
              </a:tr>
            </a:tbl>
          </a:graphicData>
        </a:graphic>
      </p:graphicFrame>
      <p:sp>
        <p:nvSpPr>
          <p:cNvPr id="4" name="Text Placeholder 3">
            <a:extLst>
              <a:ext uri="{FF2B5EF4-FFF2-40B4-BE49-F238E27FC236}">
                <a16:creationId xmlns:a16="http://schemas.microsoft.com/office/drawing/2014/main" id="{FA29A7D7-6AEA-4F69-A9B5-20A29772A9C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484841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29647-EB66-4A8B-B165-614A345E237B}"/>
              </a:ext>
            </a:extLst>
          </p:cNvPr>
          <p:cNvSpPr>
            <a:spLocks noGrp="1"/>
          </p:cNvSpPr>
          <p:nvPr>
            <p:ph type="title"/>
          </p:nvPr>
        </p:nvSpPr>
        <p:spPr/>
        <p:txBody>
          <a:bodyPr/>
          <a:lstStyle/>
          <a:p>
            <a:r>
              <a:rPr lang="en-US"/>
              <a:t>Facebook Key Metrics Radar | All PT Channels</a:t>
            </a:r>
          </a:p>
        </p:txBody>
      </p:sp>
      <p:graphicFrame>
        <p:nvGraphicFramePr>
          <p:cNvPr id="6" name="Chart Placeholder 5">
            <a:extLst>
              <a:ext uri="{FF2B5EF4-FFF2-40B4-BE49-F238E27FC236}">
                <a16:creationId xmlns:a16="http://schemas.microsoft.com/office/drawing/2014/main" id="{88DA82B6-6D39-4D2C-BF19-4C6037C56C9C}"/>
              </a:ext>
            </a:extLst>
          </p:cNvPr>
          <p:cNvGraphicFramePr>
            <a:graphicFrameLocks noGrp="1"/>
          </p:cNvGraphicFramePr>
          <p:nvPr>
            <p:ph type="chart" sz="quarter" idx="13"/>
            <p:extLst>
              <p:ext uri="{D42A27DB-BD31-4B8C-83A1-F6EECF244321}">
                <p14:modId xmlns:p14="http://schemas.microsoft.com/office/powerpoint/2010/main" val="247325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2838B8-C5D2-447A-8FF2-BA629B3FD31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B3949D1-418D-4A3A-B456-28DF07A674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59470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C17E9-E54A-47A3-8A1E-80E68D4FE248}"/>
              </a:ext>
            </a:extLst>
          </p:cNvPr>
          <p:cNvSpPr>
            <a:spLocks noGrp="1"/>
          </p:cNvSpPr>
          <p:nvPr>
            <p:ph type="title"/>
          </p:nvPr>
        </p:nvSpPr>
        <p:spPr/>
        <p:txBody>
          <a:bodyPr/>
          <a:lstStyle/>
          <a:p>
            <a:r>
              <a:rPr lang="en-US"/>
              <a:t>Facebook Interaction Rate By Post Type | All PT Channels</a:t>
            </a:r>
          </a:p>
        </p:txBody>
      </p:sp>
      <p:graphicFrame>
        <p:nvGraphicFramePr>
          <p:cNvPr id="6" name="Chart Placeholder 5">
            <a:extLst>
              <a:ext uri="{FF2B5EF4-FFF2-40B4-BE49-F238E27FC236}">
                <a16:creationId xmlns:a16="http://schemas.microsoft.com/office/drawing/2014/main" id="{68FF6229-D545-4177-8532-62511A15717B}"/>
              </a:ext>
            </a:extLst>
          </p:cNvPr>
          <p:cNvGraphicFramePr>
            <a:graphicFrameLocks noGrp="1"/>
          </p:cNvGraphicFramePr>
          <p:nvPr>
            <p:ph type="chart" sz="quarter" idx="13"/>
            <p:extLst>
              <p:ext uri="{D42A27DB-BD31-4B8C-83A1-F6EECF244321}">
                <p14:modId xmlns:p14="http://schemas.microsoft.com/office/powerpoint/2010/main" val="3298604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156BAD-3B5D-4AFA-BEA4-57A389AE310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6913EDB-60A1-4BD2-ABCD-40DE2CB7E6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020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0ADF-4042-4CB0-A43F-BD576AF9A9BF}"/>
              </a:ext>
            </a:extLst>
          </p:cNvPr>
          <p:cNvSpPr>
            <a:spLocks noGrp="1"/>
          </p:cNvSpPr>
          <p:nvPr>
            <p:ph type="title"/>
          </p:nvPr>
        </p:nvSpPr>
        <p:spPr/>
        <p:txBody>
          <a:bodyPr/>
          <a:lstStyle/>
          <a:p>
            <a:r>
              <a:rPr lang="en-US"/>
              <a:t>Facebook Reach By Country Table | All PT Channels - 1 of 3</a:t>
            </a:r>
          </a:p>
        </p:txBody>
      </p:sp>
      <p:graphicFrame>
        <p:nvGraphicFramePr>
          <p:cNvPr id="5" name="Table Placeholder 4">
            <a:extLst>
              <a:ext uri="{FF2B5EF4-FFF2-40B4-BE49-F238E27FC236}">
                <a16:creationId xmlns:a16="http://schemas.microsoft.com/office/drawing/2014/main" id="{C6056786-C723-4D68-948C-7213B9AB8498}"/>
              </a:ext>
            </a:extLst>
          </p:cNvPr>
          <p:cNvGraphicFramePr>
            <a:graphicFrameLocks noGrp="1"/>
          </p:cNvGraphicFramePr>
          <p:nvPr>
            <p:ph type="tbl" sz="quarter" idx="13"/>
            <p:extLst>
              <p:ext uri="{D42A27DB-BD31-4B8C-83A1-F6EECF244321}">
                <p14:modId xmlns:p14="http://schemas.microsoft.com/office/powerpoint/2010/main" val="374406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83070206"/>
                    </a:ext>
                  </a:extLst>
                </a:gridCol>
                <a:gridCol w="3291840">
                  <a:extLst>
                    <a:ext uri="{9D8B030D-6E8A-4147-A177-3AD203B41FA5}">
                      <a16:colId xmlns:a16="http://schemas.microsoft.com/office/drawing/2014/main" val="2286033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50098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1085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4377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6490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9175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1091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8844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0358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250919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extLst>
                  <a:ext uri="{0D108BD9-81ED-4DB2-BD59-A6C34878D82A}">
                    <a16:rowId xmlns:a16="http://schemas.microsoft.com/office/drawing/2014/main" val="314793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37080495"/>
                  </a:ext>
                </a:extLst>
              </a:tr>
            </a:tbl>
          </a:graphicData>
        </a:graphic>
      </p:graphicFrame>
      <p:sp>
        <p:nvSpPr>
          <p:cNvPr id="4" name="Text Placeholder 3">
            <a:extLst>
              <a:ext uri="{FF2B5EF4-FFF2-40B4-BE49-F238E27FC236}">
                <a16:creationId xmlns:a16="http://schemas.microsoft.com/office/drawing/2014/main" id="{2DA4AB4A-14B1-470C-9891-5051384F912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29628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3279-5826-4FB3-AB86-7344E9C071E3}"/>
              </a:ext>
            </a:extLst>
          </p:cNvPr>
          <p:cNvSpPr>
            <a:spLocks noGrp="1"/>
          </p:cNvSpPr>
          <p:nvPr>
            <p:ph type="title"/>
          </p:nvPr>
        </p:nvSpPr>
        <p:spPr/>
        <p:txBody>
          <a:bodyPr/>
          <a:lstStyle/>
          <a:p>
            <a:r>
              <a:rPr lang="en-US"/>
              <a:t>Facebook Reach By Country Table | All PT Channels - 2 of 3</a:t>
            </a:r>
          </a:p>
        </p:txBody>
      </p:sp>
      <p:graphicFrame>
        <p:nvGraphicFramePr>
          <p:cNvPr id="5" name="Table Placeholder 4">
            <a:extLst>
              <a:ext uri="{FF2B5EF4-FFF2-40B4-BE49-F238E27FC236}">
                <a16:creationId xmlns:a16="http://schemas.microsoft.com/office/drawing/2014/main" id="{459B7970-B3EA-44AF-B448-0CA9BFD2D25B}"/>
              </a:ext>
            </a:extLst>
          </p:cNvPr>
          <p:cNvGraphicFramePr>
            <a:graphicFrameLocks noGrp="1"/>
          </p:cNvGraphicFramePr>
          <p:nvPr>
            <p:ph type="tbl" sz="quarter" idx="13"/>
            <p:extLst>
              <p:ext uri="{D42A27DB-BD31-4B8C-83A1-F6EECF244321}">
                <p14:modId xmlns:p14="http://schemas.microsoft.com/office/powerpoint/2010/main" val="2445858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67350858"/>
                    </a:ext>
                  </a:extLst>
                </a:gridCol>
                <a:gridCol w="3291840">
                  <a:extLst>
                    <a:ext uri="{9D8B030D-6E8A-4147-A177-3AD203B41FA5}">
                      <a16:colId xmlns:a16="http://schemas.microsoft.com/office/drawing/2014/main" val="722479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831328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56241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7530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78387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5360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01826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7012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8741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8820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8347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78877724"/>
                  </a:ext>
                </a:extLst>
              </a:tr>
            </a:tbl>
          </a:graphicData>
        </a:graphic>
      </p:graphicFrame>
      <p:sp>
        <p:nvSpPr>
          <p:cNvPr id="4" name="Text Placeholder 3">
            <a:extLst>
              <a:ext uri="{FF2B5EF4-FFF2-40B4-BE49-F238E27FC236}">
                <a16:creationId xmlns:a16="http://schemas.microsoft.com/office/drawing/2014/main" id="{8AA67D48-C96A-4F36-9B27-6A1E4587608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18065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B13A1-9A45-45EA-A262-02D353CCB7F5}"/>
              </a:ext>
            </a:extLst>
          </p:cNvPr>
          <p:cNvSpPr>
            <a:spLocks noGrp="1"/>
          </p:cNvSpPr>
          <p:nvPr>
            <p:ph type="title"/>
          </p:nvPr>
        </p:nvSpPr>
        <p:spPr/>
        <p:txBody>
          <a:bodyPr/>
          <a:lstStyle/>
          <a:p>
            <a:r>
              <a:rPr lang="en-US"/>
              <a:t>Facebook Reach By Country Table | All PT Channels - 3 of 3</a:t>
            </a:r>
          </a:p>
        </p:txBody>
      </p:sp>
      <p:graphicFrame>
        <p:nvGraphicFramePr>
          <p:cNvPr id="5" name="Table Placeholder 4">
            <a:extLst>
              <a:ext uri="{FF2B5EF4-FFF2-40B4-BE49-F238E27FC236}">
                <a16:creationId xmlns:a16="http://schemas.microsoft.com/office/drawing/2014/main" id="{4AEC1B41-BF20-40D7-ADD7-B3C0541F63CD}"/>
              </a:ext>
            </a:extLst>
          </p:cNvPr>
          <p:cNvGraphicFramePr>
            <a:graphicFrameLocks noGrp="1"/>
          </p:cNvGraphicFramePr>
          <p:nvPr>
            <p:ph type="tbl" sz="quarter" idx="13"/>
            <p:extLst>
              <p:ext uri="{D42A27DB-BD31-4B8C-83A1-F6EECF244321}">
                <p14:modId xmlns:p14="http://schemas.microsoft.com/office/powerpoint/2010/main" val="210216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04495110"/>
                    </a:ext>
                  </a:extLst>
                </a:gridCol>
                <a:gridCol w="3291840">
                  <a:extLst>
                    <a:ext uri="{9D8B030D-6E8A-4147-A177-3AD203B41FA5}">
                      <a16:colId xmlns:a16="http://schemas.microsoft.com/office/drawing/2014/main" val="4015385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40669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6455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Belarus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0205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Belize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9476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99993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20984581"/>
                  </a:ext>
                </a:extLst>
              </a:tr>
            </a:tbl>
          </a:graphicData>
        </a:graphic>
      </p:graphicFrame>
      <p:sp>
        <p:nvSpPr>
          <p:cNvPr id="4" name="Text Placeholder 3">
            <a:extLst>
              <a:ext uri="{FF2B5EF4-FFF2-40B4-BE49-F238E27FC236}">
                <a16:creationId xmlns:a16="http://schemas.microsoft.com/office/drawing/2014/main" id="{006D4DBD-6797-4E57-8B2E-7800B3C2185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235589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F172-1003-4F9C-A2EF-A92B1E5979D6}"/>
              </a:ext>
            </a:extLst>
          </p:cNvPr>
          <p:cNvSpPr>
            <a:spLocks noGrp="1"/>
          </p:cNvSpPr>
          <p:nvPr>
            <p:ph type="title"/>
          </p:nvPr>
        </p:nvSpPr>
        <p:spPr/>
        <p:txBody>
          <a:bodyPr/>
          <a:lstStyle/>
          <a:p>
            <a:r>
              <a:rPr lang="en-US"/>
              <a:t>Facebook Sponsored Posts Distribution | All PT Channels</a:t>
            </a:r>
          </a:p>
        </p:txBody>
      </p:sp>
      <p:graphicFrame>
        <p:nvGraphicFramePr>
          <p:cNvPr id="6" name="Chart Placeholder 5">
            <a:extLst>
              <a:ext uri="{FF2B5EF4-FFF2-40B4-BE49-F238E27FC236}">
                <a16:creationId xmlns:a16="http://schemas.microsoft.com/office/drawing/2014/main" id="{7FD519C7-C0C4-4A8F-843B-E4396E4CE3F8}"/>
              </a:ext>
            </a:extLst>
          </p:cNvPr>
          <p:cNvGraphicFramePr>
            <a:graphicFrameLocks noGrp="1"/>
          </p:cNvGraphicFramePr>
          <p:nvPr>
            <p:ph type="chart" sz="quarter" idx="13"/>
            <p:extLst>
              <p:ext uri="{D42A27DB-BD31-4B8C-83A1-F6EECF244321}">
                <p14:modId xmlns:p14="http://schemas.microsoft.com/office/powerpoint/2010/main" val="2948873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8D0706-8E66-4A1C-A000-E7E02043483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76082DC-058B-463B-8E77-A98ADBFF6A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0074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47B4F-7E6E-411F-830B-0AE5E1FC402B}"/>
              </a:ext>
            </a:extLst>
          </p:cNvPr>
          <p:cNvSpPr>
            <a:spLocks noGrp="1"/>
          </p:cNvSpPr>
          <p:nvPr>
            <p:ph type="title"/>
          </p:nvPr>
        </p:nvSpPr>
        <p:spPr/>
        <p:txBody>
          <a:bodyPr/>
          <a:lstStyle/>
          <a:p>
            <a:r>
              <a:rPr lang="en-US"/>
              <a:t>Facebook Hashtag Detection | All PT Channels - 1 of 3</a:t>
            </a:r>
          </a:p>
        </p:txBody>
      </p:sp>
      <p:graphicFrame>
        <p:nvGraphicFramePr>
          <p:cNvPr id="5" name="Table Placeholder 4">
            <a:extLst>
              <a:ext uri="{FF2B5EF4-FFF2-40B4-BE49-F238E27FC236}">
                <a16:creationId xmlns:a16="http://schemas.microsoft.com/office/drawing/2014/main" id="{10D03FEE-4720-4F36-A475-473E93F6E3A9}"/>
              </a:ext>
            </a:extLst>
          </p:cNvPr>
          <p:cNvGraphicFramePr>
            <a:graphicFrameLocks noGrp="1"/>
          </p:cNvGraphicFramePr>
          <p:nvPr>
            <p:ph type="tbl" sz="quarter" idx="13"/>
            <p:extLst>
              <p:ext uri="{D42A27DB-BD31-4B8C-83A1-F6EECF244321}">
                <p14:modId xmlns:p14="http://schemas.microsoft.com/office/powerpoint/2010/main" val="2954001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1842581"/>
                    </a:ext>
                  </a:extLst>
                </a:gridCol>
                <a:gridCol w="1234440">
                  <a:extLst>
                    <a:ext uri="{9D8B030D-6E8A-4147-A177-3AD203B41FA5}">
                      <a16:colId xmlns:a16="http://schemas.microsoft.com/office/drawing/2014/main" val="3499805173"/>
                    </a:ext>
                  </a:extLst>
                </a:gridCol>
                <a:gridCol w="1234440">
                  <a:extLst>
                    <a:ext uri="{9D8B030D-6E8A-4147-A177-3AD203B41FA5}">
                      <a16:colId xmlns:a16="http://schemas.microsoft.com/office/drawing/2014/main" val="3112303749"/>
                    </a:ext>
                  </a:extLst>
                </a:gridCol>
                <a:gridCol w="1234440">
                  <a:extLst>
                    <a:ext uri="{9D8B030D-6E8A-4147-A177-3AD203B41FA5}">
                      <a16:colId xmlns:a16="http://schemas.microsoft.com/office/drawing/2014/main" val="3688158583"/>
                    </a:ext>
                  </a:extLst>
                </a:gridCol>
                <a:gridCol w="1234440">
                  <a:extLst>
                    <a:ext uri="{9D8B030D-6E8A-4147-A177-3AD203B41FA5}">
                      <a16:colId xmlns:a16="http://schemas.microsoft.com/office/drawing/2014/main" val="3848149732"/>
                    </a:ext>
                  </a:extLst>
                </a:gridCol>
                <a:gridCol w="1234440">
                  <a:extLst>
                    <a:ext uri="{9D8B030D-6E8A-4147-A177-3AD203B41FA5}">
                      <a16:colId xmlns:a16="http://schemas.microsoft.com/office/drawing/2014/main" val="3064050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32960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#UstaEllerinSeçimi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extLst>
                  <a:ext uri="{0D108BD9-81ED-4DB2-BD59-A6C34878D82A}">
                    <a16:rowId xmlns:a16="http://schemas.microsoft.com/office/drawing/2014/main" val="380002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#WhyIwork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69570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#shelfie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68058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#HomeMadeByYou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16.153846153846</a:t>
                      </a:r>
                    </a:p>
                  </a:txBody>
                  <a:tcPr/>
                </a:tc>
                <a:extLst>
                  <a:ext uri="{0D108BD9-81ED-4DB2-BD59-A6C34878D82A}">
                    <a16:rowId xmlns:a16="http://schemas.microsoft.com/office/drawing/2014/main" val="305690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#AllAboutDIY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41337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#MaestroBosch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159.33333333333</a:t>
                      </a:r>
                    </a:p>
                  </a:txBody>
                  <a:tcPr/>
                </a:tc>
                <a:extLst>
                  <a:ext uri="{0D108BD9-81ED-4DB2-BD59-A6C34878D82A}">
                    <a16:rowId xmlns:a16="http://schemas.microsoft.com/office/drawing/2014/main" val="262378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#MesDelMaestro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a:t>
                      </a:r>
                    </a:p>
                  </a:txBody>
                  <a:tcPr/>
                </a:tc>
                <a:extLst>
                  <a:ext uri="{0D108BD9-81ED-4DB2-BD59-A6C34878D82A}">
                    <a16:rowId xmlns:a16="http://schemas.microsoft.com/office/drawing/2014/main" val="264915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#vaicomtudo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26284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#8MartDünyaKadınlarGünü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76577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451496554"/>
                  </a:ext>
                </a:extLst>
              </a:tr>
            </a:tbl>
          </a:graphicData>
        </a:graphic>
      </p:graphicFrame>
      <p:sp>
        <p:nvSpPr>
          <p:cNvPr id="4" name="Text Placeholder 3">
            <a:extLst>
              <a:ext uri="{FF2B5EF4-FFF2-40B4-BE49-F238E27FC236}">
                <a16:creationId xmlns:a16="http://schemas.microsoft.com/office/drawing/2014/main" id="{8DE2EE65-70C2-47BB-AF14-D5E024F1E47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501608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E908E-FB58-4E27-9582-C2B63F260FFC}"/>
              </a:ext>
            </a:extLst>
          </p:cNvPr>
          <p:cNvSpPr>
            <a:spLocks noGrp="1"/>
          </p:cNvSpPr>
          <p:nvPr>
            <p:ph type="title"/>
          </p:nvPr>
        </p:nvSpPr>
        <p:spPr/>
        <p:txBody>
          <a:bodyPr/>
          <a:lstStyle/>
          <a:p>
            <a:r>
              <a:rPr lang="en-US"/>
              <a:t>Facebook Hashtag Detection | All PT Channels - 2 of 3</a:t>
            </a:r>
          </a:p>
        </p:txBody>
      </p:sp>
      <p:graphicFrame>
        <p:nvGraphicFramePr>
          <p:cNvPr id="5" name="Table Placeholder 4">
            <a:extLst>
              <a:ext uri="{FF2B5EF4-FFF2-40B4-BE49-F238E27FC236}">
                <a16:creationId xmlns:a16="http://schemas.microsoft.com/office/drawing/2014/main" id="{76FF00DA-4615-4DE7-91CC-9273263CD790}"/>
              </a:ext>
            </a:extLst>
          </p:cNvPr>
          <p:cNvGraphicFramePr>
            <a:graphicFrameLocks noGrp="1"/>
          </p:cNvGraphicFramePr>
          <p:nvPr>
            <p:ph type="tbl" sz="quarter" idx="13"/>
            <p:extLst>
              <p:ext uri="{D42A27DB-BD31-4B8C-83A1-F6EECF244321}">
                <p14:modId xmlns:p14="http://schemas.microsoft.com/office/powerpoint/2010/main" val="1106289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1132756"/>
                    </a:ext>
                  </a:extLst>
                </a:gridCol>
                <a:gridCol w="1234440">
                  <a:extLst>
                    <a:ext uri="{9D8B030D-6E8A-4147-A177-3AD203B41FA5}">
                      <a16:colId xmlns:a16="http://schemas.microsoft.com/office/drawing/2014/main" val="3891992515"/>
                    </a:ext>
                  </a:extLst>
                </a:gridCol>
                <a:gridCol w="1234440">
                  <a:extLst>
                    <a:ext uri="{9D8B030D-6E8A-4147-A177-3AD203B41FA5}">
                      <a16:colId xmlns:a16="http://schemas.microsoft.com/office/drawing/2014/main" val="1691251027"/>
                    </a:ext>
                  </a:extLst>
                </a:gridCol>
                <a:gridCol w="1234440">
                  <a:extLst>
                    <a:ext uri="{9D8B030D-6E8A-4147-A177-3AD203B41FA5}">
                      <a16:colId xmlns:a16="http://schemas.microsoft.com/office/drawing/2014/main" val="2712458102"/>
                    </a:ext>
                  </a:extLst>
                </a:gridCol>
                <a:gridCol w="1234440">
                  <a:extLst>
                    <a:ext uri="{9D8B030D-6E8A-4147-A177-3AD203B41FA5}">
                      <a16:colId xmlns:a16="http://schemas.microsoft.com/office/drawing/2014/main" val="3015224606"/>
                    </a:ext>
                  </a:extLst>
                </a:gridCol>
                <a:gridCol w="1234440">
                  <a:extLst>
                    <a:ext uri="{9D8B030D-6E8A-4147-A177-3AD203B41FA5}">
                      <a16:colId xmlns:a16="http://schemas.microsoft.com/office/drawing/2014/main" val="2853516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57973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#JourneeDuCompliment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1332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382483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#bricolage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extLst>
                  <a:ext uri="{0D108BD9-81ED-4DB2-BD59-A6C34878D82A}">
                    <a16:rowId xmlns:a16="http://schemas.microsoft.com/office/drawing/2014/main" val="15058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96416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#JourneedelaFemme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30046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19.333333333333</a:t>
                      </a:r>
                    </a:p>
                  </a:txBody>
                  <a:tcPr/>
                </a:tc>
                <a:extLst>
                  <a:ext uri="{0D108BD9-81ED-4DB2-BD59-A6C34878D82A}">
                    <a16:rowId xmlns:a16="http://schemas.microsoft.com/office/drawing/2014/main" val="53260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19.333333333333</a:t>
                      </a:r>
                    </a:p>
                  </a:txBody>
                  <a:tcPr/>
                </a:tc>
                <a:extLst>
                  <a:ext uri="{0D108BD9-81ED-4DB2-BD59-A6C34878D82A}">
                    <a16:rowId xmlns:a16="http://schemas.microsoft.com/office/drawing/2014/main" val="426703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18359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173248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#avantaprès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599821661"/>
                  </a:ext>
                </a:extLst>
              </a:tr>
            </a:tbl>
          </a:graphicData>
        </a:graphic>
      </p:graphicFrame>
      <p:sp>
        <p:nvSpPr>
          <p:cNvPr id="4" name="Text Placeholder 3">
            <a:extLst>
              <a:ext uri="{FF2B5EF4-FFF2-40B4-BE49-F238E27FC236}">
                <a16:creationId xmlns:a16="http://schemas.microsoft.com/office/drawing/2014/main" id="{03E9E0D6-EC90-40BC-B4C0-235BFFC944D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447513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84A8-2884-415E-96AE-D14F69C3D69F}"/>
              </a:ext>
            </a:extLst>
          </p:cNvPr>
          <p:cNvSpPr>
            <a:spLocks noGrp="1"/>
          </p:cNvSpPr>
          <p:nvPr>
            <p:ph type="title"/>
          </p:nvPr>
        </p:nvSpPr>
        <p:spPr/>
        <p:txBody>
          <a:bodyPr/>
          <a:lstStyle/>
          <a:p>
            <a:r>
              <a:rPr lang="en-US"/>
              <a:t>Facebook Hashtag Detection | All PT Channels - 3 of 3</a:t>
            </a:r>
          </a:p>
        </p:txBody>
      </p:sp>
      <p:graphicFrame>
        <p:nvGraphicFramePr>
          <p:cNvPr id="5" name="Table Placeholder 4">
            <a:extLst>
              <a:ext uri="{FF2B5EF4-FFF2-40B4-BE49-F238E27FC236}">
                <a16:creationId xmlns:a16="http://schemas.microsoft.com/office/drawing/2014/main" id="{4A857648-84D9-45D9-BC3F-A71768C6EF11}"/>
              </a:ext>
            </a:extLst>
          </p:cNvPr>
          <p:cNvGraphicFramePr>
            <a:graphicFrameLocks noGrp="1"/>
          </p:cNvGraphicFramePr>
          <p:nvPr>
            <p:ph type="tbl" sz="quarter" idx="13"/>
            <p:extLst>
              <p:ext uri="{D42A27DB-BD31-4B8C-83A1-F6EECF244321}">
                <p14:modId xmlns:p14="http://schemas.microsoft.com/office/powerpoint/2010/main" val="3374182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0142720"/>
                    </a:ext>
                  </a:extLst>
                </a:gridCol>
                <a:gridCol w="1234440">
                  <a:extLst>
                    <a:ext uri="{9D8B030D-6E8A-4147-A177-3AD203B41FA5}">
                      <a16:colId xmlns:a16="http://schemas.microsoft.com/office/drawing/2014/main" val="916298786"/>
                    </a:ext>
                  </a:extLst>
                </a:gridCol>
                <a:gridCol w="1234440">
                  <a:extLst>
                    <a:ext uri="{9D8B030D-6E8A-4147-A177-3AD203B41FA5}">
                      <a16:colId xmlns:a16="http://schemas.microsoft.com/office/drawing/2014/main" val="1579054645"/>
                    </a:ext>
                  </a:extLst>
                </a:gridCol>
                <a:gridCol w="1234440">
                  <a:extLst>
                    <a:ext uri="{9D8B030D-6E8A-4147-A177-3AD203B41FA5}">
                      <a16:colId xmlns:a16="http://schemas.microsoft.com/office/drawing/2014/main" val="2547853884"/>
                    </a:ext>
                  </a:extLst>
                </a:gridCol>
                <a:gridCol w="1234440">
                  <a:extLst>
                    <a:ext uri="{9D8B030D-6E8A-4147-A177-3AD203B41FA5}">
                      <a16:colId xmlns:a16="http://schemas.microsoft.com/office/drawing/2014/main" val="3560390165"/>
                    </a:ext>
                  </a:extLst>
                </a:gridCol>
                <a:gridCol w="1234440">
                  <a:extLst>
                    <a:ext uri="{9D8B030D-6E8A-4147-A177-3AD203B41FA5}">
                      <a16:colId xmlns:a16="http://schemas.microsoft.com/office/drawing/2014/main" val="1550475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12634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#onaimeleslivres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2703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#EasyPrune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36398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#AllaboutDIY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80163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#ChangementDHeure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18975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78694573"/>
                  </a:ext>
                </a:extLst>
              </a:tr>
            </a:tbl>
          </a:graphicData>
        </a:graphic>
      </p:graphicFrame>
      <p:sp>
        <p:nvSpPr>
          <p:cNvPr id="4" name="Text Placeholder 3">
            <a:extLst>
              <a:ext uri="{FF2B5EF4-FFF2-40B4-BE49-F238E27FC236}">
                <a16:creationId xmlns:a16="http://schemas.microsoft.com/office/drawing/2014/main" id="{83317EFC-679A-46EE-B745-19D4C93708E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214147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078E-9CF0-40A0-94C5-4ED98D549D9B}"/>
              </a:ext>
            </a:extLst>
          </p:cNvPr>
          <p:cNvSpPr>
            <a:spLocks noGrp="1"/>
          </p:cNvSpPr>
          <p:nvPr>
            <p:ph type="title"/>
          </p:nvPr>
        </p:nvSpPr>
        <p:spPr/>
        <p:txBody>
          <a:bodyPr/>
          <a:lstStyle/>
          <a:p>
            <a:r>
              <a:rPr lang="en-US"/>
              <a:t>Facebook Own Posts Table | All PT Channels - 1 of 26</a:t>
            </a:r>
          </a:p>
        </p:txBody>
      </p:sp>
      <p:graphicFrame>
        <p:nvGraphicFramePr>
          <p:cNvPr id="5" name="Table Placeholder 4">
            <a:extLst>
              <a:ext uri="{FF2B5EF4-FFF2-40B4-BE49-F238E27FC236}">
                <a16:creationId xmlns:a16="http://schemas.microsoft.com/office/drawing/2014/main" id="{DA7D7E1D-5150-4F2A-AF40-DEB20EC45274}"/>
              </a:ext>
            </a:extLst>
          </p:cNvPr>
          <p:cNvGraphicFramePr>
            <a:graphicFrameLocks noGrp="1"/>
          </p:cNvGraphicFramePr>
          <p:nvPr>
            <p:ph type="tbl" sz="quarter" idx="13"/>
            <p:extLst>
              <p:ext uri="{D42A27DB-BD31-4B8C-83A1-F6EECF244321}">
                <p14:modId xmlns:p14="http://schemas.microsoft.com/office/powerpoint/2010/main" val="3086401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63162049"/>
                    </a:ext>
                  </a:extLst>
                </a:gridCol>
                <a:gridCol w="246888">
                  <a:extLst>
                    <a:ext uri="{9D8B030D-6E8A-4147-A177-3AD203B41FA5}">
                      <a16:colId xmlns:a16="http://schemas.microsoft.com/office/drawing/2014/main" val="381717376"/>
                    </a:ext>
                  </a:extLst>
                </a:gridCol>
                <a:gridCol w="246888">
                  <a:extLst>
                    <a:ext uri="{9D8B030D-6E8A-4147-A177-3AD203B41FA5}">
                      <a16:colId xmlns:a16="http://schemas.microsoft.com/office/drawing/2014/main" val="616605251"/>
                    </a:ext>
                  </a:extLst>
                </a:gridCol>
                <a:gridCol w="246888">
                  <a:extLst>
                    <a:ext uri="{9D8B030D-6E8A-4147-A177-3AD203B41FA5}">
                      <a16:colId xmlns:a16="http://schemas.microsoft.com/office/drawing/2014/main" val="2443826144"/>
                    </a:ext>
                  </a:extLst>
                </a:gridCol>
                <a:gridCol w="246888">
                  <a:extLst>
                    <a:ext uri="{9D8B030D-6E8A-4147-A177-3AD203B41FA5}">
                      <a16:colId xmlns:a16="http://schemas.microsoft.com/office/drawing/2014/main" val="1738461471"/>
                    </a:ext>
                  </a:extLst>
                </a:gridCol>
                <a:gridCol w="246888">
                  <a:extLst>
                    <a:ext uri="{9D8B030D-6E8A-4147-A177-3AD203B41FA5}">
                      <a16:colId xmlns:a16="http://schemas.microsoft.com/office/drawing/2014/main" val="1653103993"/>
                    </a:ext>
                  </a:extLst>
                </a:gridCol>
                <a:gridCol w="246888">
                  <a:extLst>
                    <a:ext uri="{9D8B030D-6E8A-4147-A177-3AD203B41FA5}">
                      <a16:colId xmlns:a16="http://schemas.microsoft.com/office/drawing/2014/main" val="1233242204"/>
                    </a:ext>
                  </a:extLst>
                </a:gridCol>
                <a:gridCol w="246888">
                  <a:extLst>
                    <a:ext uri="{9D8B030D-6E8A-4147-A177-3AD203B41FA5}">
                      <a16:colId xmlns:a16="http://schemas.microsoft.com/office/drawing/2014/main" val="854389515"/>
                    </a:ext>
                  </a:extLst>
                </a:gridCol>
                <a:gridCol w="246888">
                  <a:extLst>
                    <a:ext uri="{9D8B030D-6E8A-4147-A177-3AD203B41FA5}">
                      <a16:colId xmlns:a16="http://schemas.microsoft.com/office/drawing/2014/main" val="3967467632"/>
                    </a:ext>
                  </a:extLst>
                </a:gridCol>
                <a:gridCol w="246888">
                  <a:extLst>
                    <a:ext uri="{9D8B030D-6E8A-4147-A177-3AD203B41FA5}">
                      <a16:colId xmlns:a16="http://schemas.microsoft.com/office/drawing/2014/main" val="2323456779"/>
                    </a:ext>
                  </a:extLst>
                </a:gridCol>
                <a:gridCol w="246888">
                  <a:extLst>
                    <a:ext uri="{9D8B030D-6E8A-4147-A177-3AD203B41FA5}">
                      <a16:colId xmlns:a16="http://schemas.microsoft.com/office/drawing/2014/main" val="1678761862"/>
                    </a:ext>
                  </a:extLst>
                </a:gridCol>
                <a:gridCol w="246888">
                  <a:extLst>
                    <a:ext uri="{9D8B030D-6E8A-4147-A177-3AD203B41FA5}">
                      <a16:colId xmlns:a16="http://schemas.microsoft.com/office/drawing/2014/main" val="3386347856"/>
                    </a:ext>
                  </a:extLst>
                </a:gridCol>
                <a:gridCol w="246888">
                  <a:extLst>
                    <a:ext uri="{9D8B030D-6E8A-4147-A177-3AD203B41FA5}">
                      <a16:colId xmlns:a16="http://schemas.microsoft.com/office/drawing/2014/main" val="153955315"/>
                    </a:ext>
                  </a:extLst>
                </a:gridCol>
                <a:gridCol w="246888">
                  <a:extLst>
                    <a:ext uri="{9D8B030D-6E8A-4147-A177-3AD203B41FA5}">
                      <a16:colId xmlns:a16="http://schemas.microsoft.com/office/drawing/2014/main" val="2549695340"/>
                    </a:ext>
                  </a:extLst>
                </a:gridCol>
                <a:gridCol w="246888">
                  <a:extLst>
                    <a:ext uri="{9D8B030D-6E8A-4147-A177-3AD203B41FA5}">
                      <a16:colId xmlns:a16="http://schemas.microsoft.com/office/drawing/2014/main" val="3825038925"/>
                    </a:ext>
                  </a:extLst>
                </a:gridCol>
                <a:gridCol w="246888">
                  <a:extLst>
                    <a:ext uri="{9D8B030D-6E8A-4147-A177-3AD203B41FA5}">
                      <a16:colId xmlns:a16="http://schemas.microsoft.com/office/drawing/2014/main" val="368290687"/>
                    </a:ext>
                  </a:extLst>
                </a:gridCol>
                <a:gridCol w="246888">
                  <a:extLst>
                    <a:ext uri="{9D8B030D-6E8A-4147-A177-3AD203B41FA5}">
                      <a16:colId xmlns:a16="http://schemas.microsoft.com/office/drawing/2014/main" val="3543599384"/>
                    </a:ext>
                  </a:extLst>
                </a:gridCol>
                <a:gridCol w="246888">
                  <a:extLst>
                    <a:ext uri="{9D8B030D-6E8A-4147-A177-3AD203B41FA5}">
                      <a16:colId xmlns:a16="http://schemas.microsoft.com/office/drawing/2014/main" val="11724970"/>
                    </a:ext>
                  </a:extLst>
                </a:gridCol>
                <a:gridCol w="246888">
                  <a:extLst>
                    <a:ext uri="{9D8B030D-6E8A-4147-A177-3AD203B41FA5}">
                      <a16:colId xmlns:a16="http://schemas.microsoft.com/office/drawing/2014/main" val="3942949746"/>
                    </a:ext>
                  </a:extLst>
                </a:gridCol>
                <a:gridCol w="246888">
                  <a:extLst>
                    <a:ext uri="{9D8B030D-6E8A-4147-A177-3AD203B41FA5}">
                      <a16:colId xmlns:a16="http://schemas.microsoft.com/office/drawing/2014/main" val="2344481952"/>
                    </a:ext>
                  </a:extLst>
                </a:gridCol>
                <a:gridCol w="246888">
                  <a:extLst>
                    <a:ext uri="{9D8B030D-6E8A-4147-A177-3AD203B41FA5}">
                      <a16:colId xmlns:a16="http://schemas.microsoft.com/office/drawing/2014/main" val="502179928"/>
                    </a:ext>
                  </a:extLst>
                </a:gridCol>
                <a:gridCol w="246888">
                  <a:extLst>
                    <a:ext uri="{9D8B030D-6E8A-4147-A177-3AD203B41FA5}">
                      <a16:colId xmlns:a16="http://schemas.microsoft.com/office/drawing/2014/main" val="880487081"/>
                    </a:ext>
                  </a:extLst>
                </a:gridCol>
                <a:gridCol w="246888">
                  <a:extLst>
                    <a:ext uri="{9D8B030D-6E8A-4147-A177-3AD203B41FA5}">
                      <a16:colId xmlns:a16="http://schemas.microsoft.com/office/drawing/2014/main" val="880384792"/>
                    </a:ext>
                  </a:extLst>
                </a:gridCol>
                <a:gridCol w="246888">
                  <a:extLst>
                    <a:ext uri="{9D8B030D-6E8A-4147-A177-3AD203B41FA5}">
                      <a16:colId xmlns:a16="http://schemas.microsoft.com/office/drawing/2014/main" val="3767687524"/>
                    </a:ext>
                  </a:extLst>
                </a:gridCol>
                <a:gridCol w="246888">
                  <a:extLst>
                    <a:ext uri="{9D8B030D-6E8A-4147-A177-3AD203B41FA5}">
                      <a16:colId xmlns:a16="http://schemas.microsoft.com/office/drawing/2014/main" val="3618751609"/>
                    </a:ext>
                  </a:extLst>
                </a:gridCol>
                <a:gridCol w="246888">
                  <a:extLst>
                    <a:ext uri="{9D8B030D-6E8A-4147-A177-3AD203B41FA5}">
                      <a16:colId xmlns:a16="http://schemas.microsoft.com/office/drawing/2014/main" val="393926413"/>
                    </a:ext>
                  </a:extLst>
                </a:gridCol>
                <a:gridCol w="246888">
                  <a:extLst>
                    <a:ext uri="{9D8B030D-6E8A-4147-A177-3AD203B41FA5}">
                      <a16:colId xmlns:a16="http://schemas.microsoft.com/office/drawing/2014/main" val="2189652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35269268"/>
                  </a:ext>
                </a:extLst>
              </a:tr>
            </a:tbl>
          </a:graphicData>
        </a:graphic>
      </p:graphicFrame>
      <p:sp>
        <p:nvSpPr>
          <p:cNvPr id="4" name="Text Placeholder 3">
            <a:extLst>
              <a:ext uri="{FF2B5EF4-FFF2-40B4-BE49-F238E27FC236}">
                <a16:creationId xmlns:a16="http://schemas.microsoft.com/office/drawing/2014/main" id="{E2A00C35-EB5B-43C5-9E3F-B9654FD655A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59689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7C764-5520-49E6-9C50-1E7FC16677D2}"/>
              </a:ext>
            </a:extLst>
          </p:cNvPr>
          <p:cNvSpPr>
            <a:spLocks noGrp="1"/>
          </p:cNvSpPr>
          <p:nvPr>
            <p:ph type="title"/>
          </p:nvPr>
        </p:nvSpPr>
        <p:spPr/>
        <p:txBody>
          <a:bodyPr/>
          <a:lstStyle/>
          <a:p>
            <a:r>
              <a:rPr lang="en-US"/>
              <a:t>Facebook Own Posts Table | All PT Channels - 2 of 26</a:t>
            </a:r>
          </a:p>
        </p:txBody>
      </p:sp>
      <p:graphicFrame>
        <p:nvGraphicFramePr>
          <p:cNvPr id="5" name="Table Placeholder 4">
            <a:extLst>
              <a:ext uri="{FF2B5EF4-FFF2-40B4-BE49-F238E27FC236}">
                <a16:creationId xmlns:a16="http://schemas.microsoft.com/office/drawing/2014/main" id="{767F0BCA-0B22-4A18-8A1C-FF1A54B4F8C5}"/>
              </a:ext>
            </a:extLst>
          </p:cNvPr>
          <p:cNvGraphicFramePr>
            <a:graphicFrameLocks noGrp="1"/>
          </p:cNvGraphicFramePr>
          <p:nvPr>
            <p:ph type="tbl" sz="quarter" idx="13"/>
            <p:extLst>
              <p:ext uri="{D42A27DB-BD31-4B8C-83A1-F6EECF244321}">
                <p14:modId xmlns:p14="http://schemas.microsoft.com/office/powerpoint/2010/main" val="1602806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274696"/>
                    </a:ext>
                  </a:extLst>
                </a:gridCol>
                <a:gridCol w="246888">
                  <a:extLst>
                    <a:ext uri="{9D8B030D-6E8A-4147-A177-3AD203B41FA5}">
                      <a16:colId xmlns:a16="http://schemas.microsoft.com/office/drawing/2014/main" val="1786071019"/>
                    </a:ext>
                  </a:extLst>
                </a:gridCol>
                <a:gridCol w="246888">
                  <a:extLst>
                    <a:ext uri="{9D8B030D-6E8A-4147-A177-3AD203B41FA5}">
                      <a16:colId xmlns:a16="http://schemas.microsoft.com/office/drawing/2014/main" val="3690739600"/>
                    </a:ext>
                  </a:extLst>
                </a:gridCol>
                <a:gridCol w="246888">
                  <a:extLst>
                    <a:ext uri="{9D8B030D-6E8A-4147-A177-3AD203B41FA5}">
                      <a16:colId xmlns:a16="http://schemas.microsoft.com/office/drawing/2014/main" val="3343880271"/>
                    </a:ext>
                  </a:extLst>
                </a:gridCol>
                <a:gridCol w="246888">
                  <a:extLst>
                    <a:ext uri="{9D8B030D-6E8A-4147-A177-3AD203B41FA5}">
                      <a16:colId xmlns:a16="http://schemas.microsoft.com/office/drawing/2014/main" val="645988237"/>
                    </a:ext>
                  </a:extLst>
                </a:gridCol>
                <a:gridCol w="246888">
                  <a:extLst>
                    <a:ext uri="{9D8B030D-6E8A-4147-A177-3AD203B41FA5}">
                      <a16:colId xmlns:a16="http://schemas.microsoft.com/office/drawing/2014/main" val="1822973929"/>
                    </a:ext>
                  </a:extLst>
                </a:gridCol>
                <a:gridCol w="246888">
                  <a:extLst>
                    <a:ext uri="{9D8B030D-6E8A-4147-A177-3AD203B41FA5}">
                      <a16:colId xmlns:a16="http://schemas.microsoft.com/office/drawing/2014/main" val="88466845"/>
                    </a:ext>
                  </a:extLst>
                </a:gridCol>
                <a:gridCol w="246888">
                  <a:extLst>
                    <a:ext uri="{9D8B030D-6E8A-4147-A177-3AD203B41FA5}">
                      <a16:colId xmlns:a16="http://schemas.microsoft.com/office/drawing/2014/main" val="3351262153"/>
                    </a:ext>
                  </a:extLst>
                </a:gridCol>
                <a:gridCol w="246888">
                  <a:extLst>
                    <a:ext uri="{9D8B030D-6E8A-4147-A177-3AD203B41FA5}">
                      <a16:colId xmlns:a16="http://schemas.microsoft.com/office/drawing/2014/main" val="1990010277"/>
                    </a:ext>
                  </a:extLst>
                </a:gridCol>
                <a:gridCol w="246888">
                  <a:extLst>
                    <a:ext uri="{9D8B030D-6E8A-4147-A177-3AD203B41FA5}">
                      <a16:colId xmlns:a16="http://schemas.microsoft.com/office/drawing/2014/main" val="2664506706"/>
                    </a:ext>
                  </a:extLst>
                </a:gridCol>
                <a:gridCol w="246888">
                  <a:extLst>
                    <a:ext uri="{9D8B030D-6E8A-4147-A177-3AD203B41FA5}">
                      <a16:colId xmlns:a16="http://schemas.microsoft.com/office/drawing/2014/main" val="2303867109"/>
                    </a:ext>
                  </a:extLst>
                </a:gridCol>
                <a:gridCol w="246888">
                  <a:extLst>
                    <a:ext uri="{9D8B030D-6E8A-4147-A177-3AD203B41FA5}">
                      <a16:colId xmlns:a16="http://schemas.microsoft.com/office/drawing/2014/main" val="69963391"/>
                    </a:ext>
                  </a:extLst>
                </a:gridCol>
                <a:gridCol w="246888">
                  <a:extLst>
                    <a:ext uri="{9D8B030D-6E8A-4147-A177-3AD203B41FA5}">
                      <a16:colId xmlns:a16="http://schemas.microsoft.com/office/drawing/2014/main" val="3003307441"/>
                    </a:ext>
                  </a:extLst>
                </a:gridCol>
                <a:gridCol w="246888">
                  <a:extLst>
                    <a:ext uri="{9D8B030D-6E8A-4147-A177-3AD203B41FA5}">
                      <a16:colId xmlns:a16="http://schemas.microsoft.com/office/drawing/2014/main" val="1128472932"/>
                    </a:ext>
                  </a:extLst>
                </a:gridCol>
                <a:gridCol w="246888">
                  <a:extLst>
                    <a:ext uri="{9D8B030D-6E8A-4147-A177-3AD203B41FA5}">
                      <a16:colId xmlns:a16="http://schemas.microsoft.com/office/drawing/2014/main" val="3404727912"/>
                    </a:ext>
                  </a:extLst>
                </a:gridCol>
                <a:gridCol w="246888">
                  <a:extLst>
                    <a:ext uri="{9D8B030D-6E8A-4147-A177-3AD203B41FA5}">
                      <a16:colId xmlns:a16="http://schemas.microsoft.com/office/drawing/2014/main" val="4127610388"/>
                    </a:ext>
                  </a:extLst>
                </a:gridCol>
                <a:gridCol w="246888">
                  <a:extLst>
                    <a:ext uri="{9D8B030D-6E8A-4147-A177-3AD203B41FA5}">
                      <a16:colId xmlns:a16="http://schemas.microsoft.com/office/drawing/2014/main" val="2722266923"/>
                    </a:ext>
                  </a:extLst>
                </a:gridCol>
                <a:gridCol w="246888">
                  <a:extLst>
                    <a:ext uri="{9D8B030D-6E8A-4147-A177-3AD203B41FA5}">
                      <a16:colId xmlns:a16="http://schemas.microsoft.com/office/drawing/2014/main" val="1188547350"/>
                    </a:ext>
                  </a:extLst>
                </a:gridCol>
                <a:gridCol w="246888">
                  <a:extLst>
                    <a:ext uri="{9D8B030D-6E8A-4147-A177-3AD203B41FA5}">
                      <a16:colId xmlns:a16="http://schemas.microsoft.com/office/drawing/2014/main" val="2460539377"/>
                    </a:ext>
                  </a:extLst>
                </a:gridCol>
                <a:gridCol w="246888">
                  <a:extLst>
                    <a:ext uri="{9D8B030D-6E8A-4147-A177-3AD203B41FA5}">
                      <a16:colId xmlns:a16="http://schemas.microsoft.com/office/drawing/2014/main" val="2913828903"/>
                    </a:ext>
                  </a:extLst>
                </a:gridCol>
                <a:gridCol w="246888">
                  <a:extLst>
                    <a:ext uri="{9D8B030D-6E8A-4147-A177-3AD203B41FA5}">
                      <a16:colId xmlns:a16="http://schemas.microsoft.com/office/drawing/2014/main" val="2677487966"/>
                    </a:ext>
                  </a:extLst>
                </a:gridCol>
                <a:gridCol w="246888">
                  <a:extLst>
                    <a:ext uri="{9D8B030D-6E8A-4147-A177-3AD203B41FA5}">
                      <a16:colId xmlns:a16="http://schemas.microsoft.com/office/drawing/2014/main" val="2409740434"/>
                    </a:ext>
                  </a:extLst>
                </a:gridCol>
                <a:gridCol w="246888">
                  <a:extLst>
                    <a:ext uri="{9D8B030D-6E8A-4147-A177-3AD203B41FA5}">
                      <a16:colId xmlns:a16="http://schemas.microsoft.com/office/drawing/2014/main" val="1368862535"/>
                    </a:ext>
                  </a:extLst>
                </a:gridCol>
                <a:gridCol w="246888">
                  <a:extLst>
                    <a:ext uri="{9D8B030D-6E8A-4147-A177-3AD203B41FA5}">
                      <a16:colId xmlns:a16="http://schemas.microsoft.com/office/drawing/2014/main" val="124337548"/>
                    </a:ext>
                  </a:extLst>
                </a:gridCol>
                <a:gridCol w="246888">
                  <a:extLst>
                    <a:ext uri="{9D8B030D-6E8A-4147-A177-3AD203B41FA5}">
                      <a16:colId xmlns:a16="http://schemas.microsoft.com/office/drawing/2014/main" val="986231574"/>
                    </a:ext>
                  </a:extLst>
                </a:gridCol>
                <a:gridCol w="246888">
                  <a:extLst>
                    <a:ext uri="{9D8B030D-6E8A-4147-A177-3AD203B41FA5}">
                      <a16:colId xmlns:a16="http://schemas.microsoft.com/office/drawing/2014/main" val="2766740236"/>
                    </a:ext>
                  </a:extLst>
                </a:gridCol>
                <a:gridCol w="246888">
                  <a:extLst>
                    <a:ext uri="{9D8B030D-6E8A-4147-A177-3AD203B41FA5}">
                      <a16:colId xmlns:a16="http://schemas.microsoft.com/office/drawing/2014/main" val="249119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9816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- 2018-03-31 15:00:00 </a:t>
                      </a:r>
                      <a:r>
                        <a:rPr kumimoji="0" lang="es-ES" sz="1000" b="0" i="0" u="none" strike="noStrike" kern="1200" cap="none" spc="0" normalizeH="0" baseline="0" noProof="0">
                          <a:ln>
                            <a:noFill/>
                          </a:ln>
                          <a:solidFill>
                            <a:prstClr val="black"/>
                          </a:solidFill>
                          <a:effectLst/>
                          <a:uLnTx/>
                          <a:uFillTx/>
                          <a:latin typeface="+mn-lt"/>
                          <a:ea typeface="+mn-ea"/>
                          <a:cs typeface="+mn-cs"/>
                        </a:rPr>
                        <a:t> 
 Se va el #MesDelMaestro y estamos muy felices de ser la comunidad de maestros más grande de Chile. Gracias a todos por confiar y dejarnos acompañarlos en todas.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19066921"/>
                  </a:ext>
                </a:extLst>
              </a:tr>
            </a:tbl>
          </a:graphicData>
        </a:graphic>
      </p:graphicFrame>
      <p:sp>
        <p:nvSpPr>
          <p:cNvPr id="4" name="Text Placeholder 3">
            <a:extLst>
              <a:ext uri="{FF2B5EF4-FFF2-40B4-BE49-F238E27FC236}">
                <a16:creationId xmlns:a16="http://schemas.microsoft.com/office/drawing/2014/main" id="{E840ED12-F76A-4E09-8DFC-20C6DC27074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256627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17C-F8E2-491A-A06D-2FE31D57F897}"/>
              </a:ext>
            </a:extLst>
          </p:cNvPr>
          <p:cNvSpPr>
            <a:spLocks noGrp="1"/>
          </p:cNvSpPr>
          <p:nvPr>
            <p:ph type="title"/>
          </p:nvPr>
        </p:nvSpPr>
        <p:spPr/>
        <p:txBody>
          <a:bodyPr/>
          <a:lstStyle/>
          <a:p>
            <a:r>
              <a:rPr lang="en-US"/>
              <a:t>Facebook Own Posts Table | All PT Channels - 3 of 26</a:t>
            </a:r>
          </a:p>
        </p:txBody>
      </p:sp>
      <p:graphicFrame>
        <p:nvGraphicFramePr>
          <p:cNvPr id="5" name="Table Placeholder 4">
            <a:extLst>
              <a:ext uri="{FF2B5EF4-FFF2-40B4-BE49-F238E27FC236}">
                <a16:creationId xmlns:a16="http://schemas.microsoft.com/office/drawing/2014/main" id="{44E8F881-D6C4-4CA0-8B10-215965BC0D72}"/>
              </a:ext>
            </a:extLst>
          </p:cNvPr>
          <p:cNvGraphicFramePr>
            <a:graphicFrameLocks noGrp="1"/>
          </p:cNvGraphicFramePr>
          <p:nvPr>
            <p:ph type="tbl" sz="quarter" idx="13"/>
            <p:extLst>
              <p:ext uri="{D42A27DB-BD31-4B8C-83A1-F6EECF244321}">
                <p14:modId xmlns:p14="http://schemas.microsoft.com/office/powerpoint/2010/main" val="611538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27402866"/>
                    </a:ext>
                  </a:extLst>
                </a:gridCol>
                <a:gridCol w="246888">
                  <a:extLst>
                    <a:ext uri="{9D8B030D-6E8A-4147-A177-3AD203B41FA5}">
                      <a16:colId xmlns:a16="http://schemas.microsoft.com/office/drawing/2014/main" val="1126065446"/>
                    </a:ext>
                  </a:extLst>
                </a:gridCol>
                <a:gridCol w="246888">
                  <a:extLst>
                    <a:ext uri="{9D8B030D-6E8A-4147-A177-3AD203B41FA5}">
                      <a16:colId xmlns:a16="http://schemas.microsoft.com/office/drawing/2014/main" val="502750568"/>
                    </a:ext>
                  </a:extLst>
                </a:gridCol>
                <a:gridCol w="246888">
                  <a:extLst>
                    <a:ext uri="{9D8B030D-6E8A-4147-A177-3AD203B41FA5}">
                      <a16:colId xmlns:a16="http://schemas.microsoft.com/office/drawing/2014/main" val="853934188"/>
                    </a:ext>
                  </a:extLst>
                </a:gridCol>
                <a:gridCol w="246888">
                  <a:extLst>
                    <a:ext uri="{9D8B030D-6E8A-4147-A177-3AD203B41FA5}">
                      <a16:colId xmlns:a16="http://schemas.microsoft.com/office/drawing/2014/main" val="1569012696"/>
                    </a:ext>
                  </a:extLst>
                </a:gridCol>
                <a:gridCol w="246888">
                  <a:extLst>
                    <a:ext uri="{9D8B030D-6E8A-4147-A177-3AD203B41FA5}">
                      <a16:colId xmlns:a16="http://schemas.microsoft.com/office/drawing/2014/main" val="1815910821"/>
                    </a:ext>
                  </a:extLst>
                </a:gridCol>
                <a:gridCol w="246888">
                  <a:extLst>
                    <a:ext uri="{9D8B030D-6E8A-4147-A177-3AD203B41FA5}">
                      <a16:colId xmlns:a16="http://schemas.microsoft.com/office/drawing/2014/main" val="624869896"/>
                    </a:ext>
                  </a:extLst>
                </a:gridCol>
                <a:gridCol w="246888">
                  <a:extLst>
                    <a:ext uri="{9D8B030D-6E8A-4147-A177-3AD203B41FA5}">
                      <a16:colId xmlns:a16="http://schemas.microsoft.com/office/drawing/2014/main" val="2380597534"/>
                    </a:ext>
                  </a:extLst>
                </a:gridCol>
                <a:gridCol w="246888">
                  <a:extLst>
                    <a:ext uri="{9D8B030D-6E8A-4147-A177-3AD203B41FA5}">
                      <a16:colId xmlns:a16="http://schemas.microsoft.com/office/drawing/2014/main" val="4226817408"/>
                    </a:ext>
                  </a:extLst>
                </a:gridCol>
                <a:gridCol w="246888">
                  <a:extLst>
                    <a:ext uri="{9D8B030D-6E8A-4147-A177-3AD203B41FA5}">
                      <a16:colId xmlns:a16="http://schemas.microsoft.com/office/drawing/2014/main" val="2649938298"/>
                    </a:ext>
                  </a:extLst>
                </a:gridCol>
                <a:gridCol w="246888">
                  <a:extLst>
                    <a:ext uri="{9D8B030D-6E8A-4147-A177-3AD203B41FA5}">
                      <a16:colId xmlns:a16="http://schemas.microsoft.com/office/drawing/2014/main" val="2197716145"/>
                    </a:ext>
                  </a:extLst>
                </a:gridCol>
                <a:gridCol w="246888">
                  <a:extLst>
                    <a:ext uri="{9D8B030D-6E8A-4147-A177-3AD203B41FA5}">
                      <a16:colId xmlns:a16="http://schemas.microsoft.com/office/drawing/2014/main" val="1010810161"/>
                    </a:ext>
                  </a:extLst>
                </a:gridCol>
                <a:gridCol w="246888">
                  <a:extLst>
                    <a:ext uri="{9D8B030D-6E8A-4147-A177-3AD203B41FA5}">
                      <a16:colId xmlns:a16="http://schemas.microsoft.com/office/drawing/2014/main" val="3479123240"/>
                    </a:ext>
                  </a:extLst>
                </a:gridCol>
                <a:gridCol w="246888">
                  <a:extLst>
                    <a:ext uri="{9D8B030D-6E8A-4147-A177-3AD203B41FA5}">
                      <a16:colId xmlns:a16="http://schemas.microsoft.com/office/drawing/2014/main" val="2501480814"/>
                    </a:ext>
                  </a:extLst>
                </a:gridCol>
                <a:gridCol w="246888">
                  <a:extLst>
                    <a:ext uri="{9D8B030D-6E8A-4147-A177-3AD203B41FA5}">
                      <a16:colId xmlns:a16="http://schemas.microsoft.com/office/drawing/2014/main" val="2690762657"/>
                    </a:ext>
                  </a:extLst>
                </a:gridCol>
                <a:gridCol w="246888">
                  <a:extLst>
                    <a:ext uri="{9D8B030D-6E8A-4147-A177-3AD203B41FA5}">
                      <a16:colId xmlns:a16="http://schemas.microsoft.com/office/drawing/2014/main" val="2792783934"/>
                    </a:ext>
                  </a:extLst>
                </a:gridCol>
                <a:gridCol w="246888">
                  <a:extLst>
                    <a:ext uri="{9D8B030D-6E8A-4147-A177-3AD203B41FA5}">
                      <a16:colId xmlns:a16="http://schemas.microsoft.com/office/drawing/2014/main" val="4213004503"/>
                    </a:ext>
                  </a:extLst>
                </a:gridCol>
                <a:gridCol w="246888">
                  <a:extLst>
                    <a:ext uri="{9D8B030D-6E8A-4147-A177-3AD203B41FA5}">
                      <a16:colId xmlns:a16="http://schemas.microsoft.com/office/drawing/2014/main" val="163312477"/>
                    </a:ext>
                  </a:extLst>
                </a:gridCol>
                <a:gridCol w="246888">
                  <a:extLst>
                    <a:ext uri="{9D8B030D-6E8A-4147-A177-3AD203B41FA5}">
                      <a16:colId xmlns:a16="http://schemas.microsoft.com/office/drawing/2014/main" val="3647260167"/>
                    </a:ext>
                  </a:extLst>
                </a:gridCol>
                <a:gridCol w="246888">
                  <a:extLst>
                    <a:ext uri="{9D8B030D-6E8A-4147-A177-3AD203B41FA5}">
                      <a16:colId xmlns:a16="http://schemas.microsoft.com/office/drawing/2014/main" val="885930696"/>
                    </a:ext>
                  </a:extLst>
                </a:gridCol>
                <a:gridCol w="246888">
                  <a:extLst>
                    <a:ext uri="{9D8B030D-6E8A-4147-A177-3AD203B41FA5}">
                      <a16:colId xmlns:a16="http://schemas.microsoft.com/office/drawing/2014/main" val="2179399892"/>
                    </a:ext>
                  </a:extLst>
                </a:gridCol>
                <a:gridCol w="246888">
                  <a:extLst>
                    <a:ext uri="{9D8B030D-6E8A-4147-A177-3AD203B41FA5}">
                      <a16:colId xmlns:a16="http://schemas.microsoft.com/office/drawing/2014/main" val="1358564716"/>
                    </a:ext>
                  </a:extLst>
                </a:gridCol>
                <a:gridCol w="246888">
                  <a:extLst>
                    <a:ext uri="{9D8B030D-6E8A-4147-A177-3AD203B41FA5}">
                      <a16:colId xmlns:a16="http://schemas.microsoft.com/office/drawing/2014/main" val="2253467775"/>
                    </a:ext>
                  </a:extLst>
                </a:gridCol>
                <a:gridCol w="246888">
                  <a:extLst>
                    <a:ext uri="{9D8B030D-6E8A-4147-A177-3AD203B41FA5}">
                      <a16:colId xmlns:a16="http://schemas.microsoft.com/office/drawing/2014/main" val="2799615970"/>
                    </a:ext>
                  </a:extLst>
                </a:gridCol>
                <a:gridCol w="246888">
                  <a:extLst>
                    <a:ext uri="{9D8B030D-6E8A-4147-A177-3AD203B41FA5}">
                      <a16:colId xmlns:a16="http://schemas.microsoft.com/office/drawing/2014/main" val="3490113273"/>
                    </a:ext>
                  </a:extLst>
                </a:gridCol>
                <a:gridCol w="246888">
                  <a:extLst>
                    <a:ext uri="{9D8B030D-6E8A-4147-A177-3AD203B41FA5}">
                      <a16:colId xmlns:a16="http://schemas.microsoft.com/office/drawing/2014/main" val="4121252027"/>
                    </a:ext>
                  </a:extLst>
                </a:gridCol>
                <a:gridCol w="246888">
                  <a:extLst>
                    <a:ext uri="{9D8B030D-6E8A-4147-A177-3AD203B41FA5}">
                      <a16:colId xmlns:a16="http://schemas.microsoft.com/office/drawing/2014/main" val="1953516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3186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- 2018-03-30 19:51:30 </a:t>
                      </a:r>
                      <a:r>
                        <a:rPr kumimoji="0" lang="es-ES" sz="1000" b="0" i="0" u="none" strike="noStrike" kern="1200" cap="none" spc="0" normalizeH="0" baseline="0" noProof="0">
                          <a:ln>
                            <a:noFill/>
                          </a:ln>
                          <a:solidFill>
                            <a:prstClr val="black"/>
                          </a:solidFill>
                          <a:effectLst/>
                          <a:uLnTx/>
                          <a:uFillTx/>
                          <a:latin typeface="+mn-lt"/>
                          <a:ea typeface="+mn-ea"/>
                          <a:cs typeface="+mn-cs"/>
                        </a:rPr>
                        <a:t> 
 ¡Los mejores artistas para el Festival Construman! Noche de Brujas, Bombo Fica, Sonora Palacios, con la animación de Marlen Olivari y Willy Sabor. ¿Quieres ir? ¡Bosch Herramientas invita! Participa por 4 entradas dobles a cancha Vip
¿Cómo? Sólo debes dar clic y registrarte.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40687008"/>
                  </a:ext>
                </a:extLst>
              </a:tr>
            </a:tbl>
          </a:graphicData>
        </a:graphic>
      </p:graphicFrame>
      <p:sp>
        <p:nvSpPr>
          <p:cNvPr id="4" name="Text Placeholder 3">
            <a:extLst>
              <a:ext uri="{FF2B5EF4-FFF2-40B4-BE49-F238E27FC236}">
                <a16:creationId xmlns:a16="http://schemas.microsoft.com/office/drawing/2014/main" id="{E4E6BDD0-50D9-4466-9A0B-3B1DB3FD514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604262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B0F71-FBAD-4D56-8A1B-4FFF627DC935}"/>
              </a:ext>
            </a:extLst>
          </p:cNvPr>
          <p:cNvSpPr>
            <a:spLocks noGrp="1"/>
          </p:cNvSpPr>
          <p:nvPr>
            <p:ph type="title"/>
          </p:nvPr>
        </p:nvSpPr>
        <p:spPr/>
        <p:txBody>
          <a:bodyPr/>
          <a:lstStyle/>
          <a:p>
            <a:r>
              <a:rPr lang="en-US"/>
              <a:t>Facebook Own Posts Table | All PT Channels - 4 of 26</a:t>
            </a:r>
          </a:p>
        </p:txBody>
      </p:sp>
      <p:graphicFrame>
        <p:nvGraphicFramePr>
          <p:cNvPr id="5" name="Table Placeholder 4">
            <a:extLst>
              <a:ext uri="{FF2B5EF4-FFF2-40B4-BE49-F238E27FC236}">
                <a16:creationId xmlns:a16="http://schemas.microsoft.com/office/drawing/2014/main" id="{01DB9B33-D4F6-458A-BCB8-6DD193AB2451}"/>
              </a:ext>
            </a:extLst>
          </p:cNvPr>
          <p:cNvGraphicFramePr>
            <a:graphicFrameLocks noGrp="1"/>
          </p:cNvGraphicFramePr>
          <p:nvPr>
            <p:ph type="tbl" sz="quarter" idx="13"/>
            <p:extLst>
              <p:ext uri="{D42A27DB-BD31-4B8C-83A1-F6EECF244321}">
                <p14:modId xmlns:p14="http://schemas.microsoft.com/office/powerpoint/2010/main" val="900213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89747574"/>
                    </a:ext>
                  </a:extLst>
                </a:gridCol>
                <a:gridCol w="246888">
                  <a:extLst>
                    <a:ext uri="{9D8B030D-6E8A-4147-A177-3AD203B41FA5}">
                      <a16:colId xmlns:a16="http://schemas.microsoft.com/office/drawing/2014/main" val="1982599303"/>
                    </a:ext>
                  </a:extLst>
                </a:gridCol>
                <a:gridCol w="246888">
                  <a:extLst>
                    <a:ext uri="{9D8B030D-6E8A-4147-A177-3AD203B41FA5}">
                      <a16:colId xmlns:a16="http://schemas.microsoft.com/office/drawing/2014/main" val="333672353"/>
                    </a:ext>
                  </a:extLst>
                </a:gridCol>
                <a:gridCol w="246888">
                  <a:extLst>
                    <a:ext uri="{9D8B030D-6E8A-4147-A177-3AD203B41FA5}">
                      <a16:colId xmlns:a16="http://schemas.microsoft.com/office/drawing/2014/main" val="3177025035"/>
                    </a:ext>
                  </a:extLst>
                </a:gridCol>
                <a:gridCol w="246888">
                  <a:extLst>
                    <a:ext uri="{9D8B030D-6E8A-4147-A177-3AD203B41FA5}">
                      <a16:colId xmlns:a16="http://schemas.microsoft.com/office/drawing/2014/main" val="3105215897"/>
                    </a:ext>
                  </a:extLst>
                </a:gridCol>
                <a:gridCol w="246888">
                  <a:extLst>
                    <a:ext uri="{9D8B030D-6E8A-4147-A177-3AD203B41FA5}">
                      <a16:colId xmlns:a16="http://schemas.microsoft.com/office/drawing/2014/main" val="3731650395"/>
                    </a:ext>
                  </a:extLst>
                </a:gridCol>
                <a:gridCol w="246888">
                  <a:extLst>
                    <a:ext uri="{9D8B030D-6E8A-4147-A177-3AD203B41FA5}">
                      <a16:colId xmlns:a16="http://schemas.microsoft.com/office/drawing/2014/main" val="404153204"/>
                    </a:ext>
                  </a:extLst>
                </a:gridCol>
                <a:gridCol w="246888">
                  <a:extLst>
                    <a:ext uri="{9D8B030D-6E8A-4147-A177-3AD203B41FA5}">
                      <a16:colId xmlns:a16="http://schemas.microsoft.com/office/drawing/2014/main" val="4042682511"/>
                    </a:ext>
                  </a:extLst>
                </a:gridCol>
                <a:gridCol w="246888">
                  <a:extLst>
                    <a:ext uri="{9D8B030D-6E8A-4147-A177-3AD203B41FA5}">
                      <a16:colId xmlns:a16="http://schemas.microsoft.com/office/drawing/2014/main" val="2068195842"/>
                    </a:ext>
                  </a:extLst>
                </a:gridCol>
                <a:gridCol w="246888">
                  <a:extLst>
                    <a:ext uri="{9D8B030D-6E8A-4147-A177-3AD203B41FA5}">
                      <a16:colId xmlns:a16="http://schemas.microsoft.com/office/drawing/2014/main" val="588567393"/>
                    </a:ext>
                  </a:extLst>
                </a:gridCol>
                <a:gridCol w="246888">
                  <a:extLst>
                    <a:ext uri="{9D8B030D-6E8A-4147-A177-3AD203B41FA5}">
                      <a16:colId xmlns:a16="http://schemas.microsoft.com/office/drawing/2014/main" val="4014738258"/>
                    </a:ext>
                  </a:extLst>
                </a:gridCol>
                <a:gridCol w="246888">
                  <a:extLst>
                    <a:ext uri="{9D8B030D-6E8A-4147-A177-3AD203B41FA5}">
                      <a16:colId xmlns:a16="http://schemas.microsoft.com/office/drawing/2014/main" val="3045478699"/>
                    </a:ext>
                  </a:extLst>
                </a:gridCol>
                <a:gridCol w="246888">
                  <a:extLst>
                    <a:ext uri="{9D8B030D-6E8A-4147-A177-3AD203B41FA5}">
                      <a16:colId xmlns:a16="http://schemas.microsoft.com/office/drawing/2014/main" val="4080047783"/>
                    </a:ext>
                  </a:extLst>
                </a:gridCol>
                <a:gridCol w="246888">
                  <a:extLst>
                    <a:ext uri="{9D8B030D-6E8A-4147-A177-3AD203B41FA5}">
                      <a16:colId xmlns:a16="http://schemas.microsoft.com/office/drawing/2014/main" val="860150984"/>
                    </a:ext>
                  </a:extLst>
                </a:gridCol>
                <a:gridCol w="246888">
                  <a:extLst>
                    <a:ext uri="{9D8B030D-6E8A-4147-A177-3AD203B41FA5}">
                      <a16:colId xmlns:a16="http://schemas.microsoft.com/office/drawing/2014/main" val="1977957486"/>
                    </a:ext>
                  </a:extLst>
                </a:gridCol>
                <a:gridCol w="246888">
                  <a:extLst>
                    <a:ext uri="{9D8B030D-6E8A-4147-A177-3AD203B41FA5}">
                      <a16:colId xmlns:a16="http://schemas.microsoft.com/office/drawing/2014/main" val="3144251764"/>
                    </a:ext>
                  </a:extLst>
                </a:gridCol>
                <a:gridCol w="246888">
                  <a:extLst>
                    <a:ext uri="{9D8B030D-6E8A-4147-A177-3AD203B41FA5}">
                      <a16:colId xmlns:a16="http://schemas.microsoft.com/office/drawing/2014/main" val="3187983346"/>
                    </a:ext>
                  </a:extLst>
                </a:gridCol>
                <a:gridCol w="246888">
                  <a:extLst>
                    <a:ext uri="{9D8B030D-6E8A-4147-A177-3AD203B41FA5}">
                      <a16:colId xmlns:a16="http://schemas.microsoft.com/office/drawing/2014/main" val="206963881"/>
                    </a:ext>
                  </a:extLst>
                </a:gridCol>
                <a:gridCol w="246888">
                  <a:extLst>
                    <a:ext uri="{9D8B030D-6E8A-4147-A177-3AD203B41FA5}">
                      <a16:colId xmlns:a16="http://schemas.microsoft.com/office/drawing/2014/main" val="2450971839"/>
                    </a:ext>
                  </a:extLst>
                </a:gridCol>
                <a:gridCol w="246888">
                  <a:extLst>
                    <a:ext uri="{9D8B030D-6E8A-4147-A177-3AD203B41FA5}">
                      <a16:colId xmlns:a16="http://schemas.microsoft.com/office/drawing/2014/main" val="824576245"/>
                    </a:ext>
                  </a:extLst>
                </a:gridCol>
                <a:gridCol w="246888">
                  <a:extLst>
                    <a:ext uri="{9D8B030D-6E8A-4147-A177-3AD203B41FA5}">
                      <a16:colId xmlns:a16="http://schemas.microsoft.com/office/drawing/2014/main" val="3654228445"/>
                    </a:ext>
                  </a:extLst>
                </a:gridCol>
                <a:gridCol w="246888">
                  <a:extLst>
                    <a:ext uri="{9D8B030D-6E8A-4147-A177-3AD203B41FA5}">
                      <a16:colId xmlns:a16="http://schemas.microsoft.com/office/drawing/2014/main" val="3015418919"/>
                    </a:ext>
                  </a:extLst>
                </a:gridCol>
                <a:gridCol w="246888">
                  <a:extLst>
                    <a:ext uri="{9D8B030D-6E8A-4147-A177-3AD203B41FA5}">
                      <a16:colId xmlns:a16="http://schemas.microsoft.com/office/drawing/2014/main" val="699522504"/>
                    </a:ext>
                  </a:extLst>
                </a:gridCol>
                <a:gridCol w="246888">
                  <a:extLst>
                    <a:ext uri="{9D8B030D-6E8A-4147-A177-3AD203B41FA5}">
                      <a16:colId xmlns:a16="http://schemas.microsoft.com/office/drawing/2014/main" val="277274202"/>
                    </a:ext>
                  </a:extLst>
                </a:gridCol>
                <a:gridCol w="246888">
                  <a:extLst>
                    <a:ext uri="{9D8B030D-6E8A-4147-A177-3AD203B41FA5}">
                      <a16:colId xmlns:a16="http://schemas.microsoft.com/office/drawing/2014/main" val="2158289772"/>
                    </a:ext>
                  </a:extLst>
                </a:gridCol>
                <a:gridCol w="246888">
                  <a:extLst>
                    <a:ext uri="{9D8B030D-6E8A-4147-A177-3AD203B41FA5}">
                      <a16:colId xmlns:a16="http://schemas.microsoft.com/office/drawing/2014/main" val="1481579130"/>
                    </a:ext>
                  </a:extLst>
                </a:gridCol>
                <a:gridCol w="246888">
                  <a:extLst>
                    <a:ext uri="{9D8B030D-6E8A-4147-A177-3AD203B41FA5}">
                      <a16:colId xmlns:a16="http://schemas.microsoft.com/office/drawing/2014/main" val="2144443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9853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- 2018-03-30 18:30:00 </a:t>
                      </a:r>
                      <a:r>
                        <a:rPr kumimoji="0" lang="en-US" sz="1000" b="0" i="0" u="none" strike="noStrike" kern="1200" cap="none" spc="0" normalizeH="0" baseline="0" noProof="0">
                          <a:ln>
                            <a:noFill/>
                          </a:ln>
                          <a:solidFill>
                            <a:prstClr val="black"/>
                          </a:solidFill>
                          <a:effectLst/>
                          <a:uLnTx/>
                          <a:uFillTx/>
                          <a:latin typeface="+mn-lt"/>
                          <a:ea typeface="+mn-ea"/>
                          <a:cs typeface="+mn-cs"/>
                        </a:rPr>
                        <a:t> 
 Halt doch mal die Fräse! 
Die neue 12-Volt-Akku-Kantenfräse GKF 12V-8 Professional.
Ergonomisch. Kompakt. Kabellos.
Jetzt testen. Bei deinem Bosch Fachhändler.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32702060"/>
                  </a:ext>
                </a:extLst>
              </a:tr>
            </a:tbl>
          </a:graphicData>
        </a:graphic>
      </p:graphicFrame>
      <p:sp>
        <p:nvSpPr>
          <p:cNvPr id="4" name="Text Placeholder 3">
            <a:extLst>
              <a:ext uri="{FF2B5EF4-FFF2-40B4-BE49-F238E27FC236}">
                <a16:creationId xmlns:a16="http://schemas.microsoft.com/office/drawing/2014/main" id="{2111B2F9-8D18-4EE9-8810-9DBA40E527D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95238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D50A2-4A75-4852-BB5A-287B9BE64C9A}"/>
              </a:ext>
            </a:extLst>
          </p:cNvPr>
          <p:cNvSpPr>
            <a:spLocks noGrp="1"/>
          </p:cNvSpPr>
          <p:nvPr>
            <p:ph type="title"/>
          </p:nvPr>
        </p:nvSpPr>
        <p:spPr/>
        <p:txBody>
          <a:bodyPr/>
          <a:lstStyle/>
          <a:p>
            <a:r>
              <a:rPr lang="en-US"/>
              <a:t>Facebook Own Posts Table | All PT Channels - 5 of 26</a:t>
            </a:r>
          </a:p>
        </p:txBody>
      </p:sp>
      <p:graphicFrame>
        <p:nvGraphicFramePr>
          <p:cNvPr id="5" name="Table Placeholder 4">
            <a:extLst>
              <a:ext uri="{FF2B5EF4-FFF2-40B4-BE49-F238E27FC236}">
                <a16:creationId xmlns:a16="http://schemas.microsoft.com/office/drawing/2014/main" id="{7B2163D9-5C9B-4EE1-B540-475784440270}"/>
              </a:ext>
            </a:extLst>
          </p:cNvPr>
          <p:cNvGraphicFramePr>
            <a:graphicFrameLocks noGrp="1"/>
          </p:cNvGraphicFramePr>
          <p:nvPr>
            <p:ph type="tbl" sz="quarter" idx="13"/>
            <p:extLst>
              <p:ext uri="{D42A27DB-BD31-4B8C-83A1-F6EECF244321}">
                <p14:modId xmlns:p14="http://schemas.microsoft.com/office/powerpoint/2010/main" val="374587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4945836"/>
                    </a:ext>
                  </a:extLst>
                </a:gridCol>
                <a:gridCol w="246888">
                  <a:extLst>
                    <a:ext uri="{9D8B030D-6E8A-4147-A177-3AD203B41FA5}">
                      <a16:colId xmlns:a16="http://schemas.microsoft.com/office/drawing/2014/main" val="2519513046"/>
                    </a:ext>
                  </a:extLst>
                </a:gridCol>
                <a:gridCol w="246888">
                  <a:extLst>
                    <a:ext uri="{9D8B030D-6E8A-4147-A177-3AD203B41FA5}">
                      <a16:colId xmlns:a16="http://schemas.microsoft.com/office/drawing/2014/main" val="2926886468"/>
                    </a:ext>
                  </a:extLst>
                </a:gridCol>
                <a:gridCol w="246888">
                  <a:extLst>
                    <a:ext uri="{9D8B030D-6E8A-4147-A177-3AD203B41FA5}">
                      <a16:colId xmlns:a16="http://schemas.microsoft.com/office/drawing/2014/main" val="1304713930"/>
                    </a:ext>
                  </a:extLst>
                </a:gridCol>
                <a:gridCol w="246888">
                  <a:extLst>
                    <a:ext uri="{9D8B030D-6E8A-4147-A177-3AD203B41FA5}">
                      <a16:colId xmlns:a16="http://schemas.microsoft.com/office/drawing/2014/main" val="4246697240"/>
                    </a:ext>
                  </a:extLst>
                </a:gridCol>
                <a:gridCol w="246888">
                  <a:extLst>
                    <a:ext uri="{9D8B030D-6E8A-4147-A177-3AD203B41FA5}">
                      <a16:colId xmlns:a16="http://schemas.microsoft.com/office/drawing/2014/main" val="102195424"/>
                    </a:ext>
                  </a:extLst>
                </a:gridCol>
                <a:gridCol w="246888">
                  <a:extLst>
                    <a:ext uri="{9D8B030D-6E8A-4147-A177-3AD203B41FA5}">
                      <a16:colId xmlns:a16="http://schemas.microsoft.com/office/drawing/2014/main" val="298300754"/>
                    </a:ext>
                  </a:extLst>
                </a:gridCol>
                <a:gridCol w="246888">
                  <a:extLst>
                    <a:ext uri="{9D8B030D-6E8A-4147-A177-3AD203B41FA5}">
                      <a16:colId xmlns:a16="http://schemas.microsoft.com/office/drawing/2014/main" val="1796340013"/>
                    </a:ext>
                  </a:extLst>
                </a:gridCol>
                <a:gridCol w="246888">
                  <a:extLst>
                    <a:ext uri="{9D8B030D-6E8A-4147-A177-3AD203B41FA5}">
                      <a16:colId xmlns:a16="http://schemas.microsoft.com/office/drawing/2014/main" val="1767577090"/>
                    </a:ext>
                  </a:extLst>
                </a:gridCol>
                <a:gridCol w="246888">
                  <a:extLst>
                    <a:ext uri="{9D8B030D-6E8A-4147-A177-3AD203B41FA5}">
                      <a16:colId xmlns:a16="http://schemas.microsoft.com/office/drawing/2014/main" val="1764661501"/>
                    </a:ext>
                  </a:extLst>
                </a:gridCol>
                <a:gridCol w="246888">
                  <a:extLst>
                    <a:ext uri="{9D8B030D-6E8A-4147-A177-3AD203B41FA5}">
                      <a16:colId xmlns:a16="http://schemas.microsoft.com/office/drawing/2014/main" val="2317956405"/>
                    </a:ext>
                  </a:extLst>
                </a:gridCol>
                <a:gridCol w="246888">
                  <a:extLst>
                    <a:ext uri="{9D8B030D-6E8A-4147-A177-3AD203B41FA5}">
                      <a16:colId xmlns:a16="http://schemas.microsoft.com/office/drawing/2014/main" val="973341045"/>
                    </a:ext>
                  </a:extLst>
                </a:gridCol>
                <a:gridCol w="246888">
                  <a:extLst>
                    <a:ext uri="{9D8B030D-6E8A-4147-A177-3AD203B41FA5}">
                      <a16:colId xmlns:a16="http://schemas.microsoft.com/office/drawing/2014/main" val="2922786391"/>
                    </a:ext>
                  </a:extLst>
                </a:gridCol>
                <a:gridCol w="246888">
                  <a:extLst>
                    <a:ext uri="{9D8B030D-6E8A-4147-A177-3AD203B41FA5}">
                      <a16:colId xmlns:a16="http://schemas.microsoft.com/office/drawing/2014/main" val="2655773628"/>
                    </a:ext>
                  </a:extLst>
                </a:gridCol>
                <a:gridCol w="246888">
                  <a:extLst>
                    <a:ext uri="{9D8B030D-6E8A-4147-A177-3AD203B41FA5}">
                      <a16:colId xmlns:a16="http://schemas.microsoft.com/office/drawing/2014/main" val="4027017833"/>
                    </a:ext>
                  </a:extLst>
                </a:gridCol>
                <a:gridCol w="246888">
                  <a:extLst>
                    <a:ext uri="{9D8B030D-6E8A-4147-A177-3AD203B41FA5}">
                      <a16:colId xmlns:a16="http://schemas.microsoft.com/office/drawing/2014/main" val="796240979"/>
                    </a:ext>
                  </a:extLst>
                </a:gridCol>
                <a:gridCol w="246888">
                  <a:extLst>
                    <a:ext uri="{9D8B030D-6E8A-4147-A177-3AD203B41FA5}">
                      <a16:colId xmlns:a16="http://schemas.microsoft.com/office/drawing/2014/main" val="831068886"/>
                    </a:ext>
                  </a:extLst>
                </a:gridCol>
                <a:gridCol w="246888">
                  <a:extLst>
                    <a:ext uri="{9D8B030D-6E8A-4147-A177-3AD203B41FA5}">
                      <a16:colId xmlns:a16="http://schemas.microsoft.com/office/drawing/2014/main" val="32718608"/>
                    </a:ext>
                  </a:extLst>
                </a:gridCol>
                <a:gridCol w="246888">
                  <a:extLst>
                    <a:ext uri="{9D8B030D-6E8A-4147-A177-3AD203B41FA5}">
                      <a16:colId xmlns:a16="http://schemas.microsoft.com/office/drawing/2014/main" val="1729363088"/>
                    </a:ext>
                  </a:extLst>
                </a:gridCol>
                <a:gridCol w="246888">
                  <a:extLst>
                    <a:ext uri="{9D8B030D-6E8A-4147-A177-3AD203B41FA5}">
                      <a16:colId xmlns:a16="http://schemas.microsoft.com/office/drawing/2014/main" val="1306700610"/>
                    </a:ext>
                  </a:extLst>
                </a:gridCol>
                <a:gridCol w="246888">
                  <a:extLst>
                    <a:ext uri="{9D8B030D-6E8A-4147-A177-3AD203B41FA5}">
                      <a16:colId xmlns:a16="http://schemas.microsoft.com/office/drawing/2014/main" val="3176736894"/>
                    </a:ext>
                  </a:extLst>
                </a:gridCol>
                <a:gridCol w="246888">
                  <a:extLst>
                    <a:ext uri="{9D8B030D-6E8A-4147-A177-3AD203B41FA5}">
                      <a16:colId xmlns:a16="http://schemas.microsoft.com/office/drawing/2014/main" val="3825552641"/>
                    </a:ext>
                  </a:extLst>
                </a:gridCol>
                <a:gridCol w="246888">
                  <a:extLst>
                    <a:ext uri="{9D8B030D-6E8A-4147-A177-3AD203B41FA5}">
                      <a16:colId xmlns:a16="http://schemas.microsoft.com/office/drawing/2014/main" val="1900910462"/>
                    </a:ext>
                  </a:extLst>
                </a:gridCol>
                <a:gridCol w="246888">
                  <a:extLst>
                    <a:ext uri="{9D8B030D-6E8A-4147-A177-3AD203B41FA5}">
                      <a16:colId xmlns:a16="http://schemas.microsoft.com/office/drawing/2014/main" val="2741021258"/>
                    </a:ext>
                  </a:extLst>
                </a:gridCol>
                <a:gridCol w="246888">
                  <a:extLst>
                    <a:ext uri="{9D8B030D-6E8A-4147-A177-3AD203B41FA5}">
                      <a16:colId xmlns:a16="http://schemas.microsoft.com/office/drawing/2014/main" val="382329419"/>
                    </a:ext>
                  </a:extLst>
                </a:gridCol>
                <a:gridCol w="246888">
                  <a:extLst>
                    <a:ext uri="{9D8B030D-6E8A-4147-A177-3AD203B41FA5}">
                      <a16:colId xmlns:a16="http://schemas.microsoft.com/office/drawing/2014/main" val="96823056"/>
                    </a:ext>
                  </a:extLst>
                </a:gridCol>
                <a:gridCol w="246888">
                  <a:extLst>
                    <a:ext uri="{9D8B030D-6E8A-4147-A177-3AD203B41FA5}">
                      <a16:colId xmlns:a16="http://schemas.microsoft.com/office/drawing/2014/main" val="1366814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62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- 2018-03-30 14:30:00 </a:t>
                      </a:r>
                      <a:r>
                        <a:rPr kumimoji="0" lang="es-ES" sz="1000" b="0" i="0" u="none" strike="noStrike" kern="1200" cap="none" spc="0" normalizeH="0" baseline="0" noProof="0">
                          <a:ln>
                            <a:noFill/>
                          </a:ln>
                          <a:solidFill>
                            <a:prstClr val="black"/>
                          </a:solidFill>
                          <a:effectLst/>
                          <a:uLnTx/>
                          <a:uFillTx/>
                          <a:latin typeface="+mn-lt"/>
                          <a:ea typeface="+mn-ea"/>
                          <a:cs typeface="+mn-cs"/>
                        </a:rPr>
                        <a:t> 
 Un martillo imparable te entrega mayor capacidad de perforación y cincelado. Conócelo y súmalo a tus obras bit.ly/BoschGBH2-28 Precio Ref: 5.490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38464465"/>
                  </a:ext>
                </a:extLst>
              </a:tr>
            </a:tbl>
          </a:graphicData>
        </a:graphic>
      </p:graphicFrame>
      <p:sp>
        <p:nvSpPr>
          <p:cNvPr id="4" name="Text Placeholder 3">
            <a:extLst>
              <a:ext uri="{FF2B5EF4-FFF2-40B4-BE49-F238E27FC236}">
                <a16:creationId xmlns:a16="http://schemas.microsoft.com/office/drawing/2014/main" id="{EB65A451-6B33-4559-BEAE-CDF6A38FFC3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324886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E491F-4648-4421-AF89-563D569A90A3}"/>
              </a:ext>
            </a:extLst>
          </p:cNvPr>
          <p:cNvSpPr>
            <a:spLocks noGrp="1"/>
          </p:cNvSpPr>
          <p:nvPr>
            <p:ph type="title"/>
          </p:nvPr>
        </p:nvSpPr>
        <p:spPr/>
        <p:txBody>
          <a:bodyPr/>
          <a:lstStyle/>
          <a:p>
            <a:r>
              <a:rPr lang="en-US"/>
              <a:t>Facebook Own Posts Table | All PT Channels - 6 of 26</a:t>
            </a:r>
          </a:p>
        </p:txBody>
      </p:sp>
      <p:graphicFrame>
        <p:nvGraphicFramePr>
          <p:cNvPr id="5" name="Table Placeholder 4">
            <a:extLst>
              <a:ext uri="{FF2B5EF4-FFF2-40B4-BE49-F238E27FC236}">
                <a16:creationId xmlns:a16="http://schemas.microsoft.com/office/drawing/2014/main" id="{23F26943-9AA1-453D-8465-7F3496B66A2A}"/>
              </a:ext>
            </a:extLst>
          </p:cNvPr>
          <p:cNvGraphicFramePr>
            <a:graphicFrameLocks noGrp="1"/>
          </p:cNvGraphicFramePr>
          <p:nvPr>
            <p:ph type="tbl" sz="quarter" idx="13"/>
            <p:extLst>
              <p:ext uri="{D42A27DB-BD31-4B8C-83A1-F6EECF244321}">
                <p14:modId xmlns:p14="http://schemas.microsoft.com/office/powerpoint/2010/main" val="404313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31984954"/>
                    </a:ext>
                  </a:extLst>
                </a:gridCol>
                <a:gridCol w="246888">
                  <a:extLst>
                    <a:ext uri="{9D8B030D-6E8A-4147-A177-3AD203B41FA5}">
                      <a16:colId xmlns:a16="http://schemas.microsoft.com/office/drawing/2014/main" val="4256507062"/>
                    </a:ext>
                  </a:extLst>
                </a:gridCol>
                <a:gridCol w="246888">
                  <a:extLst>
                    <a:ext uri="{9D8B030D-6E8A-4147-A177-3AD203B41FA5}">
                      <a16:colId xmlns:a16="http://schemas.microsoft.com/office/drawing/2014/main" val="3010131177"/>
                    </a:ext>
                  </a:extLst>
                </a:gridCol>
                <a:gridCol w="246888">
                  <a:extLst>
                    <a:ext uri="{9D8B030D-6E8A-4147-A177-3AD203B41FA5}">
                      <a16:colId xmlns:a16="http://schemas.microsoft.com/office/drawing/2014/main" val="3451232021"/>
                    </a:ext>
                  </a:extLst>
                </a:gridCol>
                <a:gridCol w="246888">
                  <a:extLst>
                    <a:ext uri="{9D8B030D-6E8A-4147-A177-3AD203B41FA5}">
                      <a16:colId xmlns:a16="http://schemas.microsoft.com/office/drawing/2014/main" val="1591499177"/>
                    </a:ext>
                  </a:extLst>
                </a:gridCol>
                <a:gridCol w="246888">
                  <a:extLst>
                    <a:ext uri="{9D8B030D-6E8A-4147-A177-3AD203B41FA5}">
                      <a16:colId xmlns:a16="http://schemas.microsoft.com/office/drawing/2014/main" val="3159916029"/>
                    </a:ext>
                  </a:extLst>
                </a:gridCol>
                <a:gridCol w="246888">
                  <a:extLst>
                    <a:ext uri="{9D8B030D-6E8A-4147-A177-3AD203B41FA5}">
                      <a16:colId xmlns:a16="http://schemas.microsoft.com/office/drawing/2014/main" val="500620175"/>
                    </a:ext>
                  </a:extLst>
                </a:gridCol>
                <a:gridCol w="246888">
                  <a:extLst>
                    <a:ext uri="{9D8B030D-6E8A-4147-A177-3AD203B41FA5}">
                      <a16:colId xmlns:a16="http://schemas.microsoft.com/office/drawing/2014/main" val="2454744706"/>
                    </a:ext>
                  </a:extLst>
                </a:gridCol>
                <a:gridCol w="246888">
                  <a:extLst>
                    <a:ext uri="{9D8B030D-6E8A-4147-A177-3AD203B41FA5}">
                      <a16:colId xmlns:a16="http://schemas.microsoft.com/office/drawing/2014/main" val="547937354"/>
                    </a:ext>
                  </a:extLst>
                </a:gridCol>
                <a:gridCol w="246888">
                  <a:extLst>
                    <a:ext uri="{9D8B030D-6E8A-4147-A177-3AD203B41FA5}">
                      <a16:colId xmlns:a16="http://schemas.microsoft.com/office/drawing/2014/main" val="3458136403"/>
                    </a:ext>
                  </a:extLst>
                </a:gridCol>
                <a:gridCol w="246888">
                  <a:extLst>
                    <a:ext uri="{9D8B030D-6E8A-4147-A177-3AD203B41FA5}">
                      <a16:colId xmlns:a16="http://schemas.microsoft.com/office/drawing/2014/main" val="784099003"/>
                    </a:ext>
                  </a:extLst>
                </a:gridCol>
                <a:gridCol w="246888">
                  <a:extLst>
                    <a:ext uri="{9D8B030D-6E8A-4147-A177-3AD203B41FA5}">
                      <a16:colId xmlns:a16="http://schemas.microsoft.com/office/drawing/2014/main" val="3146812095"/>
                    </a:ext>
                  </a:extLst>
                </a:gridCol>
                <a:gridCol w="246888">
                  <a:extLst>
                    <a:ext uri="{9D8B030D-6E8A-4147-A177-3AD203B41FA5}">
                      <a16:colId xmlns:a16="http://schemas.microsoft.com/office/drawing/2014/main" val="405342317"/>
                    </a:ext>
                  </a:extLst>
                </a:gridCol>
                <a:gridCol w="246888">
                  <a:extLst>
                    <a:ext uri="{9D8B030D-6E8A-4147-A177-3AD203B41FA5}">
                      <a16:colId xmlns:a16="http://schemas.microsoft.com/office/drawing/2014/main" val="2039548700"/>
                    </a:ext>
                  </a:extLst>
                </a:gridCol>
                <a:gridCol w="246888">
                  <a:extLst>
                    <a:ext uri="{9D8B030D-6E8A-4147-A177-3AD203B41FA5}">
                      <a16:colId xmlns:a16="http://schemas.microsoft.com/office/drawing/2014/main" val="1783659888"/>
                    </a:ext>
                  </a:extLst>
                </a:gridCol>
                <a:gridCol w="246888">
                  <a:extLst>
                    <a:ext uri="{9D8B030D-6E8A-4147-A177-3AD203B41FA5}">
                      <a16:colId xmlns:a16="http://schemas.microsoft.com/office/drawing/2014/main" val="685367767"/>
                    </a:ext>
                  </a:extLst>
                </a:gridCol>
                <a:gridCol w="246888">
                  <a:extLst>
                    <a:ext uri="{9D8B030D-6E8A-4147-A177-3AD203B41FA5}">
                      <a16:colId xmlns:a16="http://schemas.microsoft.com/office/drawing/2014/main" val="3089878241"/>
                    </a:ext>
                  </a:extLst>
                </a:gridCol>
                <a:gridCol w="246888">
                  <a:extLst>
                    <a:ext uri="{9D8B030D-6E8A-4147-A177-3AD203B41FA5}">
                      <a16:colId xmlns:a16="http://schemas.microsoft.com/office/drawing/2014/main" val="891997161"/>
                    </a:ext>
                  </a:extLst>
                </a:gridCol>
                <a:gridCol w="246888">
                  <a:extLst>
                    <a:ext uri="{9D8B030D-6E8A-4147-A177-3AD203B41FA5}">
                      <a16:colId xmlns:a16="http://schemas.microsoft.com/office/drawing/2014/main" val="2530788922"/>
                    </a:ext>
                  </a:extLst>
                </a:gridCol>
                <a:gridCol w="246888">
                  <a:extLst>
                    <a:ext uri="{9D8B030D-6E8A-4147-A177-3AD203B41FA5}">
                      <a16:colId xmlns:a16="http://schemas.microsoft.com/office/drawing/2014/main" val="1481979587"/>
                    </a:ext>
                  </a:extLst>
                </a:gridCol>
                <a:gridCol w="246888">
                  <a:extLst>
                    <a:ext uri="{9D8B030D-6E8A-4147-A177-3AD203B41FA5}">
                      <a16:colId xmlns:a16="http://schemas.microsoft.com/office/drawing/2014/main" val="2187624815"/>
                    </a:ext>
                  </a:extLst>
                </a:gridCol>
                <a:gridCol w="246888">
                  <a:extLst>
                    <a:ext uri="{9D8B030D-6E8A-4147-A177-3AD203B41FA5}">
                      <a16:colId xmlns:a16="http://schemas.microsoft.com/office/drawing/2014/main" val="1910878454"/>
                    </a:ext>
                  </a:extLst>
                </a:gridCol>
                <a:gridCol w="246888">
                  <a:extLst>
                    <a:ext uri="{9D8B030D-6E8A-4147-A177-3AD203B41FA5}">
                      <a16:colId xmlns:a16="http://schemas.microsoft.com/office/drawing/2014/main" val="1563600460"/>
                    </a:ext>
                  </a:extLst>
                </a:gridCol>
                <a:gridCol w="246888">
                  <a:extLst>
                    <a:ext uri="{9D8B030D-6E8A-4147-A177-3AD203B41FA5}">
                      <a16:colId xmlns:a16="http://schemas.microsoft.com/office/drawing/2014/main" val="2175226947"/>
                    </a:ext>
                  </a:extLst>
                </a:gridCol>
                <a:gridCol w="246888">
                  <a:extLst>
                    <a:ext uri="{9D8B030D-6E8A-4147-A177-3AD203B41FA5}">
                      <a16:colId xmlns:a16="http://schemas.microsoft.com/office/drawing/2014/main" val="2956323943"/>
                    </a:ext>
                  </a:extLst>
                </a:gridCol>
                <a:gridCol w="246888">
                  <a:extLst>
                    <a:ext uri="{9D8B030D-6E8A-4147-A177-3AD203B41FA5}">
                      <a16:colId xmlns:a16="http://schemas.microsoft.com/office/drawing/2014/main" val="1183046261"/>
                    </a:ext>
                  </a:extLst>
                </a:gridCol>
                <a:gridCol w="246888">
                  <a:extLst>
                    <a:ext uri="{9D8B030D-6E8A-4147-A177-3AD203B41FA5}">
                      <a16:colId xmlns:a16="http://schemas.microsoft.com/office/drawing/2014/main" val="1372211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3867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- 2018-03-30 13:04:05 </a:t>
                      </a:r>
                      <a:r>
                        <a:rPr kumimoji="0" lang="en-US" sz="1000" b="0" i="0" u="none" strike="noStrike" kern="1200" cap="none" spc="0" normalizeH="0" baseline="0" noProof="0">
                          <a:ln>
                            <a:noFill/>
                          </a:ln>
                          <a:solidFill>
                            <a:prstClr val="black"/>
                          </a:solidFill>
                          <a:effectLst/>
                          <a:uLnTx/>
                          <a:uFillTx/>
                          <a:latin typeface="+mn-lt"/>
                          <a:ea typeface="+mn-ea"/>
                          <a:cs typeface="+mn-cs"/>
                        </a:rPr>
                        <a:t> 
 Yüksek güç ve tork momenti ile performans ve kullanım kolaylığı yeniden tanımlandı. Bosch GWS 750 Taşlama Makinesi. #UstaEllerinSeçimi
Detaylar: bit.ly/GWS_750_Professional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10282664"/>
                  </a:ext>
                </a:extLst>
              </a:tr>
            </a:tbl>
          </a:graphicData>
        </a:graphic>
      </p:graphicFrame>
      <p:sp>
        <p:nvSpPr>
          <p:cNvPr id="4" name="Text Placeholder 3">
            <a:extLst>
              <a:ext uri="{FF2B5EF4-FFF2-40B4-BE49-F238E27FC236}">
                <a16:creationId xmlns:a16="http://schemas.microsoft.com/office/drawing/2014/main" id="{554CED4E-FC81-46A8-BC13-03889E118BC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236441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BD520-1432-4CD0-B7F2-F99361A57C1D}"/>
              </a:ext>
            </a:extLst>
          </p:cNvPr>
          <p:cNvSpPr>
            <a:spLocks noGrp="1"/>
          </p:cNvSpPr>
          <p:nvPr>
            <p:ph type="title"/>
          </p:nvPr>
        </p:nvSpPr>
        <p:spPr/>
        <p:txBody>
          <a:bodyPr/>
          <a:lstStyle/>
          <a:p>
            <a:r>
              <a:rPr lang="en-US"/>
              <a:t>Facebook Own Posts Table | All PT Channels - 7 of 26</a:t>
            </a:r>
          </a:p>
        </p:txBody>
      </p:sp>
      <p:graphicFrame>
        <p:nvGraphicFramePr>
          <p:cNvPr id="5" name="Table Placeholder 4">
            <a:extLst>
              <a:ext uri="{FF2B5EF4-FFF2-40B4-BE49-F238E27FC236}">
                <a16:creationId xmlns:a16="http://schemas.microsoft.com/office/drawing/2014/main" id="{319B4173-C741-4501-8245-73A08864CD86}"/>
              </a:ext>
            </a:extLst>
          </p:cNvPr>
          <p:cNvGraphicFramePr>
            <a:graphicFrameLocks noGrp="1"/>
          </p:cNvGraphicFramePr>
          <p:nvPr>
            <p:ph type="tbl" sz="quarter" idx="13"/>
            <p:extLst>
              <p:ext uri="{D42A27DB-BD31-4B8C-83A1-F6EECF244321}">
                <p14:modId xmlns:p14="http://schemas.microsoft.com/office/powerpoint/2010/main" val="2274529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72991881"/>
                    </a:ext>
                  </a:extLst>
                </a:gridCol>
                <a:gridCol w="246888">
                  <a:extLst>
                    <a:ext uri="{9D8B030D-6E8A-4147-A177-3AD203B41FA5}">
                      <a16:colId xmlns:a16="http://schemas.microsoft.com/office/drawing/2014/main" val="834954806"/>
                    </a:ext>
                  </a:extLst>
                </a:gridCol>
                <a:gridCol w="246888">
                  <a:extLst>
                    <a:ext uri="{9D8B030D-6E8A-4147-A177-3AD203B41FA5}">
                      <a16:colId xmlns:a16="http://schemas.microsoft.com/office/drawing/2014/main" val="4291903889"/>
                    </a:ext>
                  </a:extLst>
                </a:gridCol>
                <a:gridCol w="246888">
                  <a:extLst>
                    <a:ext uri="{9D8B030D-6E8A-4147-A177-3AD203B41FA5}">
                      <a16:colId xmlns:a16="http://schemas.microsoft.com/office/drawing/2014/main" val="2982329381"/>
                    </a:ext>
                  </a:extLst>
                </a:gridCol>
                <a:gridCol w="246888">
                  <a:extLst>
                    <a:ext uri="{9D8B030D-6E8A-4147-A177-3AD203B41FA5}">
                      <a16:colId xmlns:a16="http://schemas.microsoft.com/office/drawing/2014/main" val="1081545415"/>
                    </a:ext>
                  </a:extLst>
                </a:gridCol>
                <a:gridCol w="246888">
                  <a:extLst>
                    <a:ext uri="{9D8B030D-6E8A-4147-A177-3AD203B41FA5}">
                      <a16:colId xmlns:a16="http://schemas.microsoft.com/office/drawing/2014/main" val="1727961902"/>
                    </a:ext>
                  </a:extLst>
                </a:gridCol>
                <a:gridCol w="246888">
                  <a:extLst>
                    <a:ext uri="{9D8B030D-6E8A-4147-A177-3AD203B41FA5}">
                      <a16:colId xmlns:a16="http://schemas.microsoft.com/office/drawing/2014/main" val="1979734395"/>
                    </a:ext>
                  </a:extLst>
                </a:gridCol>
                <a:gridCol w="246888">
                  <a:extLst>
                    <a:ext uri="{9D8B030D-6E8A-4147-A177-3AD203B41FA5}">
                      <a16:colId xmlns:a16="http://schemas.microsoft.com/office/drawing/2014/main" val="3659941486"/>
                    </a:ext>
                  </a:extLst>
                </a:gridCol>
                <a:gridCol w="246888">
                  <a:extLst>
                    <a:ext uri="{9D8B030D-6E8A-4147-A177-3AD203B41FA5}">
                      <a16:colId xmlns:a16="http://schemas.microsoft.com/office/drawing/2014/main" val="358714993"/>
                    </a:ext>
                  </a:extLst>
                </a:gridCol>
                <a:gridCol w="246888">
                  <a:extLst>
                    <a:ext uri="{9D8B030D-6E8A-4147-A177-3AD203B41FA5}">
                      <a16:colId xmlns:a16="http://schemas.microsoft.com/office/drawing/2014/main" val="2277748635"/>
                    </a:ext>
                  </a:extLst>
                </a:gridCol>
                <a:gridCol w="246888">
                  <a:extLst>
                    <a:ext uri="{9D8B030D-6E8A-4147-A177-3AD203B41FA5}">
                      <a16:colId xmlns:a16="http://schemas.microsoft.com/office/drawing/2014/main" val="157414621"/>
                    </a:ext>
                  </a:extLst>
                </a:gridCol>
                <a:gridCol w="246888">
                  <a:extLst>
                    <a:ext uri="{9D8B030D-6E8A-4147-A177-3AD203B41FA5}">
                      <a16:colId xmlns:a16="http://schemas.microsoft.com/office/drawing/2014/main" val="1053113254"/>
                    </a:ext>
                  </a:extLst>
                </a:gridCol>
                <a:gridCol w="246888">
                  <a:extLst>
                    <a:ext uri="{9D8B030D-6E8A-4147-A177-3AD203B41FA5}">
                      <a16:colId xmlns:a16="http://schemas.microsoft.com/office/drawing/2014/main" val="1287605877"/>
                    </a:ext>
                  </a:extLst>
                </a:gridCol>
                <a:gridCol w="246888">
                  <a:extLst>
                    <a:ext uri="{9D8B030D-6E8A-4147-A177-3AD203B41FA5}">
                      <a16:colId xmlns:a16="http://schemas.microsoft.com/office/drawing/2014/main" val="3351299457"/>
                    </a:ext>
                  </a:extLst>
                </a:gridCol>
                <a:gridCol w="246888">
                  <a:extLst>
                    <a:ext uri="{9D8B030D-6E8A-4147-A177-3AD203B41FA5}">
                      <a16:colId xmlns:a16="http://schemas.microsoft.com/office/drawing/2014/main" val="4146214023"/>
                    </a:ext>
                  </a:extLst>
                </a:gridCol>
                <a:gridCol w="246888">
                  <a:extLst>
                    <a:ext uri="{9D8B030D-6E8A-4147-A177-3AD203B41FA5}">
                      <a16:colId xmlns:a16="http://schemas.microsoft.com/office/drawing/2014/main" val="3073946102"/>
                    </a:ext>
                  </a:extLst>
                </a:gridCol>
                <a:gridCol w="246888">
                  <a:extLst>
                    <a:ext uri="{9D8B030D-6E8A-4147-A177-3AD203B41FA5}">
                      <a16:colId xmlns:a16="http://schemas.microsoft.com/office/drawing/2014/main" val="1224216475"/>
                    </a:ext>
                  </a:extLst>
                </a:gridCol>
                <a:gridCol w="246888">
                  <a:extLst>
                    <a:ext uri="{9D8B030D-6E8A-4147-A177-3AD203B41FA5}">
                      <a16:colId xmlns:a16="http://schemas.microsoft.com/office/drawing/2014/main" val="386312957"/>
                    </a:ext>
                  </a:extLst>
                </a:gridCol>
                <a:gridCol w="246888">
                  <a:extLst>
                    <a:ext uri="{9D8B030D-6E8A-4147-A177-3AD203B41FA5}">
                      <a16:colId xmlns:a16="http://schemas.microsoft.com/office/drawing/2014/main" val="1831597850"/>
                    </a:ext>
                  </a:extLst>
                </a:gridCol>
                <a:gridCol w="246888">
                  <a:extLst>
                    <a:ext uri="{9D8B030D-6E8A-4147-A177-3AD203B41FA5}">
                      <a16:colId xmlns:a16="http://schemas.microsoft.com/office/drawing/2014/main" val="876572996"/>
                    </a:ext>
                  </a:extLst>
                </a:gridCol>
                <a:gridCol w="246888">
                  <a:extLst>
                    <a:ext uri="{9D8B030D-6E8A-4147-A177-3AD203B41FA5}">
                      <a16:colId xmlns:a16="http://schemas.microsoft.com/office/drawing/2014/main" val="4136579949"/>
                    </a:ext>
                  </a:extLst>
                </a:gridCol>
                <a:gridCol w="246888">
                  <a:extLst>
                    <a:ext uri="{9D8B030D-6E8A-4147-A177-3AD203B41FA5}">
                      <a16:colId xmlns:a16="http://schemas.microsoft.com/office/drawing/2014/main" val="2779345168"/>
                    </a:ext>
                  </a:extLst>
                </a:gridCol>
                <a:gridCol w="246888">
                  <a:extLst>
                    <a:ext uri="{9D8B030D-6E8A-4147-A177-3AD203B41FA5}">
                      <a16:colId xmlns:a16="http://schemas.microsoft.com/office/drawing/2014/main" val="673468043"/>
                    </a:ext>
                  </a:extLst>
                </a:gridCol>
                <a:gridCol w="246888">
                  <a:extLst>
                    <a:ext uri="{9D8B030D-6E8A-4147-A177-3AD203B41FA5}">
                      <a16:colId xmlns:a16="http://schemas.microsoft.com/office/drawing/2014/main" val="1883648167"/>
                    </a:ext>
                  </a:extLst>
                </a:gridCol>
                <a:gridCol w="246888">
                  <a:extLst>
                    <a:ext uri="{9D8B030D-6E8A-4147-A177-3AD203B41FA5}">
                      <a16:colId xmlns:a16="http://schemas.microsoft.com/office/drawing/2014/main" val="913431540"/>
                    </a:ext>
                  </a:extLst>
                </a:gridCol>
                <a:gridCol w="246888">
                  <a:extLst>
                    <a:ext uri="{9D8B030D-6E8A-4147-A177-3AD203B41FA5}">
                      <a16:colId xmlns:a16="http://schemas.microsoft.com/office/drawing/2014/main" val="4128431615"/>
                    </a:ext>
                  </a:extLst>
                </a:gridCol>
                <a:gridCol w="246888">
                  <a:extLst>
                    <a:ext uri="{9D8B030D-6E8A-4147-A177-3AD203B41FA5}">
                      <a16:colId xmlns:a16="http://schemas.microsoft.com/office/drawing/2014/main" val="3272607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9314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- 2018-03-29 21:30:00 </a:t>
                      </a:r>
                      <a:r>
                        <a:rPr kumimoji="0" lang="es-ES" sz="1000" b="0" i="0" u="none" strike="noStrike" kern="1200" cap="none" spc="0" normalizeH="0" baseline="0" noProof="0">
                          <a:ln>
                            <a:noFill/>
                          </a:ln>
                          <a:solidFill>
                            <a:prstClr val="black"/>
                          </a:solidFill>
                          <a:effectLst/>
                          <a:uLnTx/>
                          <a:uFillTx/>
                          <a:latin typeface="+mn-lt"/>
                          <a:ea typeface="+mn-ea"/>
                          <a:cs typeface="+mn-cs"/>
                        </a:rPr>
                        <a:t> 
 ¿Cómo van tus proyectos? Un #MaestroBosch siempre tiene un trabajo entre manos. ¡Muéstranos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22268293"/>
                  </a:ext>
                </a:extLst>
              </a:tr>
            </a:tbl>
          </a:graphicData>
        </a:graphic>
      </p:graphicFrame>
      <p:sp>
        <p:nvSpPr>
          <p:cNvPr id="4" name="Text Placeholder 3">
            <a:extLst>
              <a:ext uri="{FF2B5EF4-FFF2-40B4-BE49-F238E27FC236}">
                <a16:creationId xmlns:a16="http://schemas.microsoft.com/office/drawing/2014/main" id="{90733154-A497-4670-BFE8-08084E9E20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753404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FC41-3751-4E82-B8BE-D92EBDBA2E5D}"/>
              </a:ext>
            </a:extLst>
          </p:cNvPr>
          <p:cNvSpPr>
            <a:spLocks noGrp="1"/>
          </p:cNvSpPr>
          <p:nvPr>
            <p:ph type="title"/>
          </p:nvPr>
        </p:nvSpPr>
        <p:spPr/>
        <p:txBody>
          <a:bodyPr/>
          <a:lstStyle/>
          <a:p>
            <a:r>
              <a:rPr lang="en-US"/>
              <a:t>Facebook Own Posts Table | All PT Channels - 8 of 26</a:t>
            </a:r>
          </a:p>
        </p:txBody>
      </p:sp>
      <p:graphicFrame>
        <p:nvGraphicFramePr>
          <p:cNvPr id="5" name="Table Placeholder 4">
            <a:extLst>
              <a:ext uri="{FF2B5EF4-FFF2-40B4-BE49-F238E27FC236}">
                <a16:creationId xmlns:a16="http://schemas.microsoft.com/office/drawing/2014/main" id="{7D3962DE-607D-4292-A55A-25A5E84F7E90}"/>
              </a:ext>
            </a:extLst>
          </p:cNvPr>
          <p:cNvGraphicFramePr>
            <a:graphicFrameLocks noGrp="1"/>
          </p:cNvGraphicFramePr>
          <p:nvPr>
            <p:ph type="tbl" sz="quarter" idx="13"/>
            <p:extLst>
              <p:ext uri="{D42A27DB-BD31-4B8C-83A1-F6EECF244321}">
                <p14:modId xmlns:p14="http://schemas.microsoft.com/office/powerpoint/2010/main" val="379991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7133206"/>
                    </a:ext>
                  </a:extLst>
                </a:gridCol>
                <a:gridCol w="246888">
                  <a:extLst>
                    <a:ext uri="{9D8B030D-6E8A-4147-A177-3AD203B41FA5}">
                      <a16:colId xmlns:a16="http://schemas.microsoft.com/office/drawing/2014/main" val="493959226"/>
                    </a:ext>
                  </a:extLst>
                </a:gridCol>
                <a:gridCol w="246888">
                  <a:extLst>
                    <a:ext uri="{9D8B030D-6E8A-4147-A177-3AD203B41FA5}">
                      <a16:colId xmlns:a16="http://schemas.microsoft.com/office/drawing/2014/main" val="3373839657"/>
                    </a:ext>
                  </a:extLst>
                </a:gridCol>
                <a:gridCol w="246888">
                  <a:extLst>
                    <a:ext uri="{9D8B030D-6E8A-4147-A177-3AD203B41FA5}">
                      <a16:colId xmlns:a16="http://schemas.microsoft.com/office/drawing/2014/main" val="4251473441"/>
                    </a:ext>
                  </a:extLst>
                </a:gridCol>
                <a:gridCol w="246888">
                  <a:extLst>
                    <a:ext uri="{9D8B030D-6E8A-4147-A177-3AD203B41FA5}">
                      <a16:colId xmlns:a16="http://schemas.microsoft.com/office/drawing/2014/main" val="2461187805"/>
                    </a:ext>
                  </a:extLst>
                </a:gridCol>
                <a:gridCol w="246888">
                  <a:extLst>
                    <a:ext uri="{9D8B030D-6E8A-4147-A177-3AD203B41FA5}">
                      <a16:colId xmlns:a16="http://schemas.microsoft.com/office/drawing/2014/main" val="1452183926"/>
                    </a:ext>
                  </a:extLst>
                </a:gridCol>
                <a:gridCol w="246888">
                  <a:extLst>
                    <a:ext uri="{9D8B030D-6E8A-4147-A177-3AD203B41FA5}">
                      <a16:colId xmlns:a16="http://schemas.microsoft.com/office/drawing/2014/main" val="29339884"/>
                    </a:ext>
                  </a:extLst>
                </a:gridCol>
                <a:gridCol w="246888">
                  <a:extLst>
                    <a:ext uri="{9D8B030D-6E8A-4147-A177-3AD203B41FA5}">
                      <a16:colId xmlns:a16="http://schemas.microsoft.com/office/drawing/2014/main" val="857871805"/>
                    </a:ext>
                  </a:extLst>
                </a:gridCol>
                <a:gridCol w="246888">
                  <a:extLst>
                    <a:ext uri="{9D8B030D-6E8A-4147-A177-3AD203B41FA5}">
                      <a16:colId xmlns:a16="http://schemas.microsoft.com/office/drawing/2014/main" val="1309705442"/>
                    </a:ext>
                  </a:extLst>
                </a:gridCol>
                <a:gridCol w="246888">
                  <a:extLst>
                    <a:ext uri="{9D8B030D-6E8A-4147-A177-3AD203B41FA5}">
                      <a16:colId xmlns:a16="http://schemas.microsoft.com/office/drawing/2014/main" val="2855764379"/>
                    </a:ext>
                  </a:extLst>
                </a:gridCol>
                <a:gridCol w="246888">
                  <a:extLst>
                    <a:ext uri="{9D8B030D-6E8A-4147-A177-3AD203B41FA5}">
                      <a16:colId xmlns:a16="http://schemas.microsoft.com/office/drawing/2014/main" val="1562393131"/>
                    </a:ext>
                  </a:extLst>
                </a:gridCol>
                <a:gridCol w="246888">
                  <a:extLst>
                    <a:ext uri="{9D8B030D-6E8A-4147-A177-3AD203B41FA5}">
                      <a16:colId xmlns:a16="http://schemas.microsoft.com/office/drawing/2014/main" val="3068398004"/>
                    </a:ext>
                  </a:extLst>
                </a:gridCol>
                <a:gridCol w="246888">
                  <a:extLst>
                    <a:ext uri="{9D8B030D-6E8A-4147-A177-3AD203B41FA5}">
                      <a16:colId xmlns:a16="http://schemas.microsoft.com/office/drawing/2014/main" val="1737781173"/>
                    </a:ext>
                  </a:extLst>
                </a:gridCol>
                <a:gridCol w="246888">
                  <a:extLst>
                    <a:ext uri="{9D8B030D-6E8A-4147-A177-3AD203B41FA5}">
                      <a16:colId xmlns:a16="http://schemas.microsoft.com/office/drawing/2014/main" val="1086613507"/>
                    </a:ext>
                  </a:extLst>
                </a:gridCol>
                <a:gridCol w="246888">
                  <a:extLst>
                    <a:ext uri="{9D8B030D-6E8A-4147-A177-3AD203B41FA5}">
                      <a16:colId xmlns:a16="http://schemas.microsoft.com/office/drawing/2014/main" val="1044436878"/>
                    </a:ext>
                  </a:extLst>
                </a:gridCol>
                <a:gridCol w="246888">
                  <a:extLst>
                    <a:ext uri="{9D8B030D-6E8A-4147-A177-3AD203B41FA5}">
                      <a16:colId xmlns:a16="http://schemas.microsoft.com/office/drawing/2014/main" val="2575137625"/>
                    </a:ext>
                  </a:extLst>
                </a:gridCol>
                <a:gridCol w="246888">
                  <a:extLst>
                    <a:ext uri="{9D8B030D-6E8A-4147-A177-3AD203B41FA5}">
                      <a16:colId xmlns:a16="http://schemas.microsoft.com/office/drawing/2014/main" val="1090074594"/>
                    </a:ext>
                  </a:extLst>
                </a:gridCol>
                <a:gridCol w="246888">
                  <a:extLst>
                    <a:ext uri="{9D8B030D-6E8A-4147-A177-3AD203B41FA5}">
                      <a16:colId xmlns:a16="http://schemas.microsoft.com/office/drawing/2014/main" val="3341372961"/>
                    </a:ext>
                  </a:extLst>
                </a:gridCol>
                <a:gridCol w="246888">
                  <a:extLst>
                    <a:ext uri="{9D8B030D-6E8A-4147-A177-3AD203B41FA5}">
                      <a16:colId xmlns:a16="http://schemas.microsoft.com/office/drawing/2014/main" val="582187053"/>
                    </a:ext>
                  </a:extLst>
                </a:gridCol>
                <a:gridCol w="246888">
                  <a:extLst>
                    <a:ext uri="{9D8B030D-6E8A-4147-A177-3AD203B41FA5}">
                      <a16:colId xmlns:a16="http://schemas.microsoft.com/office/drawing/2014/main" val="422790717"/>
                    </a:ext>
                  </a:extLst>
                </a:gridCol>
                <a:gridCol w="246888">
                  <a:extLst>
                    <a:ext uri="{9D8B030D-6E8A-4147-A177-3AD203B41FA5}">
                      <a16:colId xmlns:a16="http://schemas.microsoft.com/office/drawing/2014/main" val="1675883839"/>
                    </a:ext>
                  </a:extLst>
                </a:gridCol>
                <a:gridCol w="246888">
                  <a:extLst>
                    <a:ext uri="{9D8B030D-6E8A-4147-A177-3AD203B41FA5}">
                      <a16:colId xmlns:a16="http://schemas.microsoft.com/office/drawing/2014/main" val="2077323809"/>
                    </a:ext>
                  </a:extLst>
                </a:gridCol>
                <a:gridCol w="246888">
                  <a:extLst>
                    <a:ext uri="{9D8B030D-6E8A-4147-A177-3AD203B41FA5}">
                      <a16:colId xmlns:a16="http://schemas.microsoft.com/office/drawing/2014/main" val="2797959513"/>
                    </a:ext>
                  </a:extLst>
                </a:gridCol>
                <a:gridCol w="246888">
                  <a:extLst>
                    <a:ext uri="{9D8B030D-6E8A-4147-A177-3AD203B41FA5}">
                      <a16:colId xmlns:a16="http://schemas.microsoft.com/office/drawing/2014/main" val="896952670"/>
                    </a:ext>
                  </a:extLst>
                </a:gridCol>
                <a:gridCol w="246888">
                  <a:extLst>
                    <a:ext uri="{9D8B030D-6E8A-4147-A177-3AD203B41FA5}">
                      <a16:colId xmlns:a16="http://schemas.microsoft.com/office/drawing/2014/main" val="4219747433"/>
                    </a:ext>
                  </a:extLst>
                </a:gridCol>
                <a:gridCol w="246888">
                  <a:extLst>
                    <a:ext uri="{9D8B030D-6E8A-4147-A177-3AD203B41FA5}">
                      <a16:colId xmlns:a16="http://schemas.microsoft.com/office/drawing/2014/main" val="2034580465"/>
                    </a:ext>
                  </a:extLst>
                </a:gridCol>
                <a:gridCol w="246888">
                  <a:extLst>
                    <a:ext uri="{9D8B030D-6E8A-4147-A177-3AD203B41FA5}">
                      <a16:colId xmlns:a16="http://schemas.microsoft.com/office/drawing/2014/main" val="401073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4499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- 2018-03-29 19:00:48 </a:t>
                      </a:r>
                      <a:r>
                        <a:rPr kumimoji="0" lang="es-ES" sz="1000" b="0" i="0" u="none" strike="noStrike" kern="1200" cap="none" spc="0" normalizeH="0" baseline="0" noProof="0">
                          <a:ln>
                            <a:noFill/>
                          </a:ln>
                          <a:solidFill>
                            <a:prstClr val="black"/>
                          </a:solidFill>
                          <a:effectLst/>
                          <a:uLnTx/>
                          <a:uFillTx/>
                          <a:latin typeface="+mn-lt"/>
                          <a:ea typeface="+mn-ea"/>
                          <a:cs typeface="+mn-cs"/>
                        </a:rPr>
                        <a:t> 
 El GCL 2-15 G te ofrece resultados exactos y una visibilidad increíble, gracias a su gran precisión y líneas láser verde. Incluye punto de plomada permitiendo realizar todas las aplicaciones comunes de nivelado con una sola herramienta! Compralo ahora acá: https://goo.gl/pSV5tS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58018285"/>
                  </a:ext>
                </a:extLst>
              </a:tr>
            </a:tbl>
          </a:graphicData>
        </a:graphic>
      </p:graphicFrame>
      <p:sp>
        <p:nvSpPr>
          <p:cNvPr id="4" name="Text Placeholder 3">
            <a:extLst>
              <a:ext uri="{FF2B5EF4-FFF2-40B4-BE49-F238E27FC236}">
                <a16:creationId xmlns:a16="http://schemas.microsoft.com/office/drawing/2014/main" id="{1F6C22A8-CAB9-4FBD-B921-625BEA79F87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604877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83A45-FBC6-402A-A8C4-E0AD5B487C0E}"/>
              </a:ext>
            </a:extLst>
          </p:cNvPr>
          <p:cNvSpPr>
            <a:spLocks noGrp="1"/>
          </p:cNvSpPr>
          <p:nvPr>
            <p:ph type="title"/>
          </p:nvPr>
        </p:nvSpPr>
        <p:spPr/>
        <p:txBody>
          <a:bodyPr/>
          <a:lstStyle/>
          <a:p>
            <a:r>
              <a:rPr lang="en-US"/>
              <a:t>Facebook Own Posts Table | All PT Channels - 9 of 26</a:t>
            </a:r>
          </a:p>
        </p:txBody>
      </p:sp>
      <p:graphicFrame>
        <p:nvGraphicFramePr>
          <p:cNvPr id="5" name="Table Placeholder 4">
            <a:extLst>
              <a:ext uri="{FF2B5EF4-FFF2-40B4-BE49-F238E27FC236}">
                <a16:creationId xmlns:a16="http://schemas.microsoft.com/office/drawing/2014/main" id="{417072B8-37E5-4FD0-8C59-E16216A84072}"/>
              </a:ext>
            </a:extLst>
          </p:cNvPr>
          <p:cNvGraphicFramePr>
            <a:graphicFrameLocks noGrp="1"/>
          </p:cNvGraphicFramePr>
          <p:nvPr>
            <p:ph type="tbl" sz="quarter" idx="13"/>
            <p:extLst>
              <p:ext uri="{D42A27DB-BD31-4B8C-83A1-F6EECF244321}">
                <p14:modId xmlns:p14="http://schemas.microsoft.com/office/powerpoint/2010/main" val="2934138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27325383"/>
                    </a:ext>
                  </a:extLst>
                </a:gridCol>
                <a:gridCol w="246888">
                  <a:extLst>
                    <a:ext uri="{9D8B030D-6E8A-4147-A177-3AD203B41FA5}">
                      <a16:colId xmlns:a16="http://schemas.microsoft.com/office/drawing/2014/main" val="1753174765"/>
                    </a:ext>
                  </a:extLst>
                </a:gridCol>
                <a:gridCol w="246888">
                  <a:extLst>
                    <a:ext uri="{9D8B030D-6E8A-4147-A177-3AD203B41FA5}">
                      <a16:colId xmlns:a16="http://schemas.microsoft.com/office/drawing/2014/main" val="2718251620"/>
                    </a:ext>
                  </a:extLst>
                </a:gridCol>
                <a:gridCol w="246888">
                  <a:extLst>
                    <a:ext uri="{9D8B030D-6E8A-4147-A177-3AD203B41FA5}">
                      <a16:colId xmlns:a16="http://schemas.microsoft.com/office/drawing/2014/main" val="2632686278"/>
                    </a:ext>
                  </a:extLst>
                </a:gridCol>
                <a:gridCol w="246888">
                  <a:extLst>
                    <a:ext uri="{9D8B030D-6E8A-4147-A177-3AD203B41FA5}">
                      <a16:colId xmlns:a16="http://schemas.microsoft.com/office/drawing/2014/main" val="2300172389"/>
                    </a:ext>
                  </a:extLst>
                </a:gridCol>
                <a:gridCol w="246888">
                  <a:extLst>
                    <a:ext uri="{9D8B030D-6E8A-4147-A177-3AD203B41FA5}">
                      <a16:colId xmlns:a16="http://schemas.microsoft.com/office/drawing/2014/main" val="1723117272"/>
                    </a:ext>
                  </a:extLst>
                </a:gridCol>
                <a:gridCol w="246888">
                  <a:extLst>
                    <a:ext uri="{9D8B030D-6E8A-4147-A177-3AD203B41FA5}">
                      <a16:colId xmlns:a16="http://schemas.microsoft.com/office/drawing/2014/main" val="2340111394"/>
                    </a:ext>
                  </a:extLst>
                </a:gridCol>
                <a:gridCol w="246888">
                  <a:extLst>
                    <a:ext uri="{9D8B030D-6E8A-4147-A177-3AD203B41FA5}">
                      <a16:colId xmlns:a16="http://schemas.microsoft.com/office/drawing/2014/main" val="565300715"/>
                    </a:ext>
                  </a:extLst>
                </a:gridCol>
                <a:gridCol w="246888">
                  <a:extLst>
                    <a:ext uri="{9D8B030D-6E8A-4147-A177-3AD203B41FA5}">
                      <a16:colId xmlns:a16="http://schemas.microsoft.com/office/drawing/2014/main" val="2380627116"/>
                    </a:ext>
                  </a:extLst>
                </a:gridCol>
                <a:gridCol w="246888">
                  <a:extLst>
                    <a:ext uri="{9D8B030D-6E8A-4147-A177-3AD203B41FA5}">
                      <a16:colId xmlns:a16="http://schemas.microsoft.com/office/drawing/2014/main" val="2596803194"/>
                    </a:ext>
                  </a:extLst>
                </a:gridCol>
                <a:gridCol w="246888">
                  <a:extLst>
                    <a:ext uri="{9D8B030D-6E8A-4147-A177-3AD203B41FA5}">
                      <a16:colId xmlns:a16="http://schemas.microsoft.com/office/drawing/2014/main" val="3930417694"/>
                    </a:ext>
                  </a:extLst>
                </a:gridCol>
                <a:gridCol w="246888">
                  <a:extLst>
                    <a:ext uri="{9D8B030D-6E8A-4147-A177-3AD203B41FA5}">
                      <a16:colId xmlns:a16="http://schemas.microsoft.com/office/drawing/2014/main" val="338178625"/>
                    </a:ext>
                  </a:extLst>
                </a:gridCol>
                <a:gridCol w="246888">
                  <a:extLst>
                    <a:ext uri="{9D8B030D-6E8A-4147-A177-3AD203B41FA5}">
                      <a16:colId xmlns:a16="http://schemas.microsoft.com/office/drawing/2014/main" val="1723527647"/>
                    </a:ext>
                  </a:extLst>
                </a:gridCol>
                <a:gridCol w="246888">
                  <a:extLst>
                    <a:ext uri="{9D8B030D-6E8A-4147-A177-3AD203B41FA5}">
                      <a16:colId xmlns:a16="http://schemas.microsoft.com/office/drawing/2014/main" val="4210498056"/>
                    </a:ext>
                  </a:extLst>
                </a:gridCol>
                <a:gridCol w="246888">
                  <a:extLst>
                    <a:ext uri="{9D8B030D-6E8A-4147-A177-3AD203B41FA5}">
                      <a16:colId xmlns:a16="http://schemas.microsoft.com/office/drawing/2014/main" val="2140229390"/>
                    </a:ext>
                  </a:extLst>
                </a:gridCol>
                <a:gridCol w="246888">
                  <a:extLst>
                    <a:ext uri="{9D8B030D-6E8A-4147-A177-3AD203B41FA5}">
                      <a16:colId xmlns:a16="http://schemas.microsoft.com/office/drawing/2014/main" val="4090581977"/>
                    </a:ext>
                  </a:extLst>
                </a:gridCol>
                <a:gridCol w="246888">
                  <a:extLst>
                    <a:ext uri="{9D8B030D-6E8A-4147-A177-3AD203B41FA5}">
                      <a16:colId xmlns:a16="http://schemas.microsoft.com/office/drawing/2014/main" val="1917155322"/>
                    </a:ext>
                  </a:extLst>
                </a:gridCol>
                <a:gridCol w="246888">
                  <a:extLst>
                    <a:ext uri="{9D8B030D-6E8A-4147-A177-3AD203B41FA5}">
                      <a16:colId xmlns:a16="http://schemas.microsoft.com/office/drawing/2014/main" val="158271444"/>
                    </a:ext>
                  </a:extLst>
                </a:gridCol>
                <a:gridCol w="246888">
                  <a:extLst>
                    <a:ext uri="{9D8B030D-6E8A-4147-A177-3AD203B41FA5}">
                      <a16:colId xmlns:a16="http://schemas.microsoft.com/office/drawing/2014/main" val="4166942291"/>
                    </a:ext>
                  </a:extLst>
                </a:gridCol>
                <a:gridCol w="246888">
                  <a:extLst>
                    <a:ext uri="{9D8B030D-6E8A-4147-A177-3AD203B41FA5}">
                      <a16:colId xmlns:a16="http://schemas.microsoft.com/office/drawing/2014/main" val="4073410198"/>
                    </a:ext>
                  </a:extLst>
                </a:gridCol>
                <a:gridCol w="246888">
                  <a:extLst>
                    <a:ext uri="{9D8B030D-6E8A-4147-A177-3AD203B41FA5}">
                      <a16:colId xmlns:a16="http://schemas.microsoft.com/office/drawing/2014/main" val="2870133465"/>
                    </a:ext>
                  </a:extLst>
                </a:gridCol>
                <a:gridCol w="246888">
                  <a:extLst>
                    <a:ext uri="{9D8B030D-6E8A-4147-A177-3AD203B41FA5}">
                      <a16:colId xmlns:a16="http://schemas.microsoft.com/office/drawing/2014/main" val="388283007"/>
                    </a:ext>
                  </a:extLst>
                </a:gridCol>
                <a:gridCol w="246888">
                  <a:extLst>
                    <a:ext uri="{9D8B030D-6E8A-4147-A177-3AD203B41FA5}">
                      <a16:colId xmlns:a16="http://schemas.microsoft.com/office/drawing/2014/main" val="3547557514"/>
                    </a:ext>
                  </a:extLst>
                </a:gridCol>
                <a:gridCol w="246888">
                  <a:extLst>
                    <a:ext uri="{9D8B030D-6E8A-4147-A177-3AD203B41FA5}">
                      <a16:colId xmlns:a16="http://schemas.microsoft.com/office/drawing/2014/main" val="3682132320"/>
                    </a:ext>
                  </a:extLst>
                </a:gridCol>
                <a:gridCol w="246888">
                  <a:extLst>
                    <a:ext uri="{9D8B030D-6E8A-4147-A177-3AD203B41FA5}">
                      <a16:colId xmlns:a16="http://schemas.microsoft.com/office/drawing/2014/main" val="3709571294"/>
                    </a:ext>
                  </a:extLst>
                </a:gridCol>
                <a:gridCol w="246888">
                  <a:extLst>
                    <a:ext uri="{9D8B030D-6E8A-4147-A177-3AD203B41FA5}">
                      <a16:colId xmlns:a16="http://schemas.microsoft.com/office/drawing/2014/main" val="3905397729"/>
                    </a:ext>
                  </a:extLst>
                </a:gridCol>
                <a:gridCol w="246888">
                  <a:extLst>
                    <a:ext uri="{9D8B030D-6E8A-4147-A177-3AD203B41FA5}">
                      <a16:colId xmlns:a16="http://schemas.microsoft.com/office/drawing/2014/main" val="4239713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398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- 2018-03-29 11:00:00 </a:t>
                      </a:r>
                      <a:r>
                        <a:rPr kumimoji="0" lang="fr-FR" sz="1000" b="0" i="0" u="none" strike="noStrike" kern="1200" cap="none" spc="0" normalizeH="0" baseline="0" noProof="0">
                          <a:ln>
                            <a:noFill/>
                          </a:ln>
                          <a:solidFill>
                            <a:prstClr val="black"/>
                          </a:solidFill>
                          <a:effectLst/>
                          <a:uLnTx/>
                          <a:uFillTx/>
                          <a:latin typeface="+mn-lt"/>
                          <a:ea typeface="+mn-ea"/>
                          <a:cs typeface="+mn-cs"/>
                        </a:rPr>
                        <a:t> 
 Les étagères classiques peuvent parfois manquer d'originalité. Découvrez sur notre magazine en ligne All About DIY 3 idées pour installer des étagères originales : http://bit.ly/Etageres_Originales
On se ferait bien un petit #shelfie ?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07730349"/>
                  </a:ext>
                </a:extLst>
              </a:tr>
            </a:tbl>
          </a:graphicData>
        </a:graphic>
      </p:graphicFrame>
      <p:sp>
        <p:nvSpPr>
          <p:cNvPr id="4" name="Text Placeholder 3">
            <a:extLst>
              <a:ext uri="{FF2B5EF4-FFF2-40B4-BE49-F238E27FC236}">
                <a16:creationId xmlns:a16="http://schemas.microsoft.com/office/drawing/2014/main" id="{645B8BEB-70BA-45AD-BC46-C696B304A5F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095533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9BDC2-5055-472F-A318-F0B36FF517A5}"/>
              </a:ext>
            </a:extLst>
          </p:cNvPr>
          <p:cNvSpPr>
            <a:spLocks noGrp="1"/>
          </p:cNvSpPr>
          <p:nvPr>
            <p:ph type="title"/>
          </p:nvPr>
        </p:nvSpPr>
        <p:spPr/>
        <p:txBody>
          <a:bodyPr/>
          <a:lstStyle/>
          <a:p>
            <a:r>
              <a:rPr lang="en-US"/>
              <a:t>Facebook Own Posts Table | All PT Channels - 10 of 26</a:t>
            </a:r>
          </a:p>
        </p:txBody>
      </p:sp>
      <p:graphicFrame>
        <p:nvGraphicFramePr>
          <p:cNvPr id="5" name="Table Placeholder 4">
            <a:extLst>
              <a:ext uri="{FF2B5EF4-FFF2-40B4-BE49-F238E27FC236}">
                <a16:creationId xmlns:a16="http://schemas.microsoft.com/office/drawing/2014/main" id="{60F4D855-E85C-4DD1-A78E-D0B753A49282}"/>
              </a:ext>
            </a:extLst>
          </p:cNvPr>
          <p:cNvGraphicFramePr>
            <a:graphicFrameLocks noGrp="1"/>
          </p:cNvGraphicFramePr>
          <p:nvPr>
            <p:ph type="tbl" sz="quarter" idx="13"/>
            <p:extLst>
              <p:ext uri="{D42A27DB-BD31-4B8C-83A1-F6EECF244321}">
                <p14:modId xmlns:p14="http://schemas.microsoft.com/office/powerpoint/2010/main" val="465845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2244861"/>
                    </a:ext>
                  </a:extLst>
                </a:gridCol>
                <a:gridCol w="246888">
                  <a:extLst>
                    <a:ext uri="{9D8B030D-6E8A-4147-A177-3AD203B41FA5}">
                      <a16:colId xmlns:a16="http://schemas.microsoft.com/office/drawing/2014/main" val="1193433790"/>
                    </a:ext>
                  </a:extLst>
                </a:gridCol>
                <a:gridCol w="246888">
                  <a:extLst>
                    <a:ext uri="{9D8B030D-6E8A-4147-A177-3AD203B41FA5}">
                      <a16:colId xmlns:a16="http://schemas.microsoft.com/office/drawing/2014/main" val="882795322"/>
                    </a:ext>
                  </a:extLst>
                </a:gridCol>
                <a:gridCol w="246888">
                  <a:extLst>
                    <a:ext uri="{9D8B030D-6E8A-4147-A177-3AD203B41FA5}">
                      <a16:colId xmlns:a16="http://schemas.microsoft.com/office/drawing/2014/main" val="2014811139"/>
                    </a:ext>
                  </a:extLst>
                </a:gridCol>
                <a:gridCol w="246888">
                  <a:extLst>
                    <a:ext uri="{9D8B030D-6E8A-4147-A177-3AD203B41FA5}">
                      <a16:colId xmlns:a16="http://schemas.microsoft.com/office/drawing/2014/main" val="3042292308"/>
                    </a:ext>
                  </a:extLst>
                </a:gridCol>
                <a:gridCol w="246888">
                  <a:extLst>
                    <a:ext uri="{9D8B030D-6E8A-4147-A177-3AD203B41FA5}">
                      <a16:colId xmlns:a16="http://schemas.microsoft.com/office/drawing/2014/main" val="3887018289"/>
                    </a:ext>
                  </a:extLst>
                </a:gridCol>
                <a:gridCol w="246888">
                  <a:extLst>
                    <a:ext uri="{9D8B030D-6E8A-4147-A177-3AD203B41FA5}">
                      <a16:colId xmlns:a16="http://schemas.microsoft.com/office/drawing/2014/main" val="2378102724"/>
                    </a:ext>
                  </a:extLst>
                </a:gridCol>
                <a:gridCol w="246888">
                  <a:extLst>
                    <a:ext uri="{9D8B030D-6E8A-4147-A177-3AD203B41FA5}">
                      <a16:colId xmlns:a16="http://schemas.microsoft.com/office/drawing/2014/main" val="2064464857"/>
                    </a:ext>
                  </a:extLst>
                </a:gridCol>
                <a:gridCol w="246888">
                  <a:extLst>
                    <a:ext uri="{9D8B030D-6E8A-4147-A177-3AD203B41FA5}">
                      <a16:colId xmlns:a16="http://schemas.microsoft.com/office/drawing/2014/main" val="1027679770"/>
                    </a:ext>
                  </a:extLst>
                </a:gridCol>
                <a:gridCol w="246888">
                  <a:extLst>
                    <a:ext uri="{9D8B030D-6E8A-4147-A177-3AD203B41FA5}">
                      <a16:colId xmlns:a16="http://schemas.microsoft.com/office/drawing/2014/main" val="2478320964"/>
                    </a:ext>
                  </a:extLst>
                </a:gridCol>
                <a:gridCol w="246888">
                  <a:extLst>
                    <a:ext uri="{9D8B030D-6E8A-4147-A177-3AD203B41FA5}">
                      <a16:colId xmlns:a16="http://schemas.microsoft.com/office/drawing/2014/main" val="3383243239"/>
                    </a:ext>
                  </a:extLst>
                </a:gridCol>
                <a:gridCol w="246888">
                  <a:extLst>
                    <a:ext uri="{9D8B030D-6E8A-4147-A177-3AD203B41FA5}">
                      <a16:colId xmlns:a16="http://schemas.microsoft.com/office/drawing/2014/main" val="297229490"/>
                    </a:ext>
                  </a:extLst>
                </a:gridCol>
                <a:gridCol w="246888">
                  <a:extLst>
                    <a:ext uri="{9D8B030D-6E8A-4147-A177-3AD203B41FA5}">
                      <a16:colId xmlns:a16="http://schemas.microsoft.com/office/drawing/2014/main" val="2283001809"/>
                    </a:ext>
                  </a:extLst>
                </a:gridCol>
                <a:gridCol w="246888">
                  <a:extLst>
                    <a:ext uri="{9D8B030D-6E8A-4147-A177-3AD203B41FA5}">
                      <a16:colId xmlns:a16="http://schemas.microsoft.com/office/drawing/2014/main" val="2680956708"/>
                    </a:ext>
                  </a:extLst>
                </a:gridCol>
                <a:gridCol w="246888">
                  <a:extLst>
                    <a:ext uri="{9D8B030D-6E8A-4147-A177-3AD203B41FA5}">
                      <a16:colId xmlns:a16="http://schemas.microsoft.com/office/drawing/2014/main" val="3493178611"/>
                    </a:ext>
                  </a:extLst>
                </a:gridCol>
                <a:gridCol w="246888">
                  <a:extLst>
                    <a:ext uri="{9D8B030D-6E8A-4147-A177-3AD203B41FA5}">
                      <a16:colId xmlns:a16="http://schemas.microsoft.com/office/drawing/2014/main" val="3842393955"/>
                    </a:ext>
                  </a:extLst>
                </a:gridCol>
                <a:gridCol w="246888">
                  <a:extLst>
                    <a:ext uri="{9D8B030D-6E8A-4147-A177-3AD203B41FA5}">
                      <a16:colId xmlns:a16="http://schemas.microsoft.com/office/drawing/2014/main" val="719619469"/>
                    </a:ext>
                  </a:extLst>
                </a:gridCol>
                <a:gridCol w="246888">
                  <a:extLst>
                    <a:ext uri="{9D8B030D-6E8A-4147-A177-3AD203B41FA5}">
                      <a16:colId xmlns:a16="http://schemas.microsoft.com/office/drawing/2014/main" val="2449100467"/>
                    </a:ext>
                  </a:extLst>
                </a:gridCol>
                <a:gridCol w="246888">
                  <a:extLst>
                    <a:ext uri="{9D8B030D-6E8A-4147-A177-3AD203B41FA5}">
                      <a16:colId xmlns:a16="http://schemas.microsoft.com/office/drawing/2014/main" val="268440710"/>
                    </a:ext>
                  </a:extLst>
                </a:gridCol>
                <a:gridCol w="246888">
                  <a:extLst>
                    <a:ext uri="{9D8B030D-6E8A-4147-A177-3AD203B41FA5}">
                      <a16:colId xmlns:a16="http://schemas.microsoft.com/office/drawing/2014/main" val="1996913087"/>
                    </a:ext>
                  </a:extLst>
                </a:gridCol>
                <a:gridCol w="246888">
                  <a:extLst>
                    <a:ext uri="{9D8B030D-6E8A-4147-A177-3AD203B41FA5}">
                      <a16:colId xmlns:a16="http://schemas.microsoft.com/office/drawing/2014/main" val="1899932946"/>
                    </a:ext>
                  </a:extLst>
                </a:gridCol>
                <a:gridCol w="246888">
                  <a:extLst>
                    <a:ext uri="{9D8B030D-6E8A-4147-A177-3AD203B41FA5}">
                      <a16:colId xmlns:a16="http://schemas.microsoft.com/office/drawing/2014/main" val="1044088521"/>
                    </a:ext>
                  </a:extLst>
                </a:gridCol>
                <a:gridCol w="246888">
                  <a:extLst>
                    <a:ext uri="{9D8B030D-6E8A-4147-A177-3AD203B41FA5}">
                      <a16:colId xmlns:a16="http://schemas.microsoft.com/office/drawing/2014/main" val="3889607846"/>
                    </a:ext>
                  </a:extLst>
                </a:gridCol>
                <a:gridCol w="246888">
                  <a:extLst>
                    <a:ext uri="{9D8B030D-6E8A-4147-A177-3AD203B41FA5}">
                      <a16:colId xmlns:a16="http://schemas.microsoft.com/office/drawing/2014/main" val="8435704"/>
                    </a:ext>
                  </a:extLst>
                </a:gridCol>
                <a:gridCol w="246888">
                  <a:extLst>
                    <a:ext uri="{9D8B030D-6E8A-4147-A177-3AD203B41FA5}">
                      <a16:colId xmlns:a16="http://schemas.microsoft.com/office/drawing/2014/main" val="490698663"/>
                    </a:ext>
                  </a:extLst>
                </a:gridCol>
                <a:gridCol w="246888">
                  <a:extLst>
                    <a:ext uri="{9D8B030D-6E8A-4147-A177-3AD203B41FA5}">
                      <a16:colId xmlns:a16="http://schemas.microsoft.com/office/drawing/2014/main" val="2126254145"/>
                    </a:ext>
                  </a:extLst>
                </a:gridCol>
                <a:gridCol w="246888">
                  <a:extLst>
                    <a:ext uri="{9D8B030D-6E8A-4147-A177-3AD203B41FA5}">
                      <a16:colId xmlns:a16="http://schemas.microsoft.com/office/drawing/2014/main" val="2583666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29748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- 2018-03-28 23:13:33 </a:t>
                      </a:r>
                      <a:r>
                        <a:rPr kumimoji="0" lang="es-ES" sz="1000" b="0" i="0" u="none" strike="noStrike" kern="1200" cap="none" spc="0" normalizeH="0" baseline="0" noProof="0">
                          <a:ln>
                            <a:noFill/>
                          </a:ln>
                          <a:solidFill>
                            <a:prstClr val="black"/>
                          </a:solidFill>
                          <a:effectLst/>
                          <a:uLnTx/>
                          <a:uFillTx/>
                          <a:latin typeface="+mn-lt"/>
                          <a:ea typeface="+mn-ea"/>
                          <a:cs typeface="+mn-cs"/>
                        </a:rPr>
                        <a:t> 
 Para todos esos imprevistos que pueden alcanzarte, no pierdas la maestría. Lleva la BoschGo contigo y supéralos como un #MaestroBosch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55076523"/>
                  </a:ext>
                </a:extLst>
              </a:tr>
            </a:tbl>
          </a:graphicData>
        </a:graphic>
      </p:graphicFrame>
      <p:sp>
        <p:nvSpPr>
          <p:cNvPr id="4" name="Text Placeholder 3">
            <a:extLst>
              <a:ext uri="{FF2B5EF4-FFF2-40B4-BE49-F238E27FC236}">
                <a16:creationId xmlns:a16="http://schemas.microsoft.com/office/drawing/2014/main" id="{ACD89F38-C6DF-4E2C-A452-D56616DED84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899536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CD786-E69F-4AA6-ADB6-56F841E31962}"/>
              </a:ext>
            </a:extLst>
          </p:cNvPr>
          <p:cNvSpPr>
            <a:spLocks noGrp="1"/>
          </p:cNvSpPr>
          <p:nvPr>
            <p:ph type="title"/>
          </p:nvPr>
        </p:nvSpPr>
        <p:spPr/>
        <p:txBody>
          <a:bodyPr/>
          <a:lstStyle/>
          <a:p>
            <a:r>
              <a:rPr lang="en-US"/>
              <a:t>Facebook Own Posts Table | All PT Channels - 11 of 26</a:t>
            </a:r>
          </a:p>
        </p:txBody>
      </p:sp>
      <p:graphicFrame>
        <p:nvGraphicFramePr>
          <p:cNvPr id="5" name="Table Placeholder 4">
            <a:extLst>
              <a:ext uri="{FF2B5EF4-FFF2-40B4-BE49-F238E27FC236}">
                <a16:creationId xmlns:a16="http://schemas.microsoft.com/office/drawing/2014/main" id="{D9BD3BFD-CD0A-4A1F-8594-BC914127D387}"/>
              </a:ext>
            </a:extLst>
          </p:cNvPr>
          <p:cNvGraphicFramePr>
            <a:graphicFrameLocks noGrp="1"/>
          </p:cNvGraphicFramePr>
          <p:nvPr>
            <p:ph type="tbl" sz="quarter" idx="13"/>
            <p:extLst>
              <p:ext uri="{D42A27DB-BD31-4B8C-83A1-F6EECF244321}">
                <p14:modId xmlns:p14="http://schemas.microsoft.com/office/powerpoint/2010/main" val="416411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3950328"/>
                    </a:ext>
                  </a:extLst>
                </a:gridCol>
                <a:gridCol w="246888">
                  <a:extLst>
                    <a:ext uri="{9D8B030D-6E8A-4147-A177-3AD203B41FA5}">
                      <a16:colId xmlns:a16="http://schemas.microsoft.com/office/drawing/2014/main" val="2869747818"/>
                    </a:ext>
                  </a:extLst>
                </a:gridCol>
                <a:gridCol w="246888">
                  <a:extLst>
                    <a:ext uri="{9D8B030D-6E8A-4147-A177-3AD203B41FA5}">
                      <a16:colId xmlns:a16="http://schemas.microsoft.com/office/drawing/2014/main" val="15766039"/>
                    </a:ext>
                  </a:extLst>
                </a:gridCol>
                <a:gridCol w="246888">
                  <a:extLst>
                    <a:ext uri="{9D8B030D-6E8A-4147-A177-3AD203B41FA5}">
                      <a16:colId xmlns:a16="http://schemas.microsoft.com/office/drawing/2014/main" val="3688265890"/>
                    </a:ext>
                  </a:extLst>
                </a:gridCol>
                <a:gridCol w="246888">
                  <a:extLst>
                    <a:ext uri="{9D8B030D-6E8A-4147-A177-3AD203B41FA5}">
                      <a16:colId xmlns:a16="http://schemas.microsoft.com/office/drawing/2014/main" val="840528697"/>
                    </a:ext>
                  </a:extLst>
                </a:gridCol>
                <a:gridCol w="246888">
                  <a:extLst>
                    <a:ext uri="{9D8B030D-6E8A-4147-A177-3AD203B41FA5}">
                      <a16:colId xmlns:a16="http://schemas.microsoft.com/office/drawing/2014/main" val="1309530885"/>
                    </a:ext>
                  </a:extLst>
                </a:gridCol>
                <a:gridCol w="246888">
                  <a:extLst>
                    <a:ext uri="{9D8B030D-6E8A-4147-A177-3AD203B41FA5}">
                      <a16:colId xmlns:a16="http://schemas.microsoft.com/office/drawing/2014/main" val="4075286010"/>
                    </a:ext>
                  </a:extLst>
                </a:gridCol>
                <a:gridCol w="246888">
                  <a:extLst>
                    <a:ext uri="{9D8B030D-6E8A-4147-A177-3AD203B41FA5}">
                      <a16:colId xmlns:a16="http://schemas.microsoft.com/office/drawing/2014/main" val="2780372480"/>
                    </a:ext>
                  </a:extLst>
                </a:gridCol>
                <a:gridCol w="246888">
                  <a:extLst>
                    <a:ext uri="{9D8B030D-6E8A-4147-A177-3AD203B41FA5}">
                      <a16:colId xmlns:a16="http://schemas.microsoft.com/office/drawing/2014/main" val="2390840354"/>
                    </a:ext>
                  </a:extLst>
                </a:gridCol>
                <a:gridCol w="246888">
                  <a:extLst>
                    <a:ext uri="{9D8B030D-6E8A-4147-A177-3AD203B41FA5}">
                      <a16:colId xmlns:a16="http://schemas.microsoft.com/office/drawing/2014/main" val="340390754"/>
                    </a:ext>
                  </a:extLst>
                </a:gridCol>
                <a:gridCol w="246888">
                  <a:extLst>
                    <a:ext uri="{9D8B030D-6E8A-4147-A177-3AD203B41FA5}">
                      <a16:colId xmlns:a16="http://schemas.microsoft.com/office/drawing/2014/main" val="2439120931"/>
                    </a:ext>
                  </a:extLst>
                </a:gridCol>
                <a:gridCol w="246888">
                  <a:extLst>
                    <a:ext uri="{9D8B030D-6E8A-4147-A177-3AD203B41FA5}">
                      <a16:colId xmlns:a16="http://schemas.microsoft.com/office/drawing/2014/main" val="2183798920"/>
                    </a:ext>
                  </a:extLst>
                </a:gridCol>
                <a:gridCol w="246888">
                  <a:extLst>
                    <a:ext uri="{9D8B030D-6E8A-4147-A177-3AD203B41FA5}">
                      <a16:colId xmlns:a16="http://schemas.microsoft.com/office/drawing/2014/main" val="2624200661"/>
                    </a:ext>
                  </a:extLst>
                </a:gridCol>
                <a:gridCol w="246888">
                  <a:extLst>
                    <a:ext uri="{9D8B030D-6E8A-4147-A177-3AD203B41FA5}">
                      <a16:colId xmlns:a16="http://schemas.microsoft.com/office/drawing/2014/main" val="4244401706"/>
                    </a:ext>
                  </a:extLst>
                </a:gridCol>
                <a:gridCol w="246888">
                  <a:extLst>
                    <a:ext uri="{9D8B030D-6E8A-4147-A177-3AD203B41FA5}">
                      <a16:colId xmlns:a16="http://schemas.microsoft.com/office/drawing/2014/main" val="2989513142"/>
                    </a:ext>
                  </a:extLst>
                </a:gridCol>
                <a:gridCol w="246888">
                  <a:extLst>
                    <a:ext uri="{9D8B030D-6E8A-4147-A177-3AD203B41FA5}">
                      <a16:colId xmlns:a16="http://schemas.microsoft.com/office/drawing/2014/main" val="2207272831"/>
                    </a:ext>
                  </a:extLst>
                </a:gridCol>
                <a:gridCol w="246888">
                  <a:extLst>
                    <a:ext uri="{9D8B030D-6E8A-4147-A177-3AD203B41FA5}">
                      <a16:colId xmlns:a16="http://schemas.microsoft.com/office/drawing/2014/main" val="1604439120"/>
                    </a:ext>
                  </a:extLst>
                </a:gridCol>
                <a:gridCol w="246888">
                  <a:extLst>
                    <a:ext uri="{9D8B030D-6E8A-4147-A177-3AD203B41FA5}">
                      <a16:colId xmlns:a16="http://schemas.microsoft.com/office/drawing/2014/main" val="1813069596"/>
                    </a:ext>
                  </a:extLst>
                </a:gridCol>
                <a:gridCol w="246888">
                  <a:extLst>
                    <a:ext uri="{9D8B030D-6E8A-4147-A177-3AD203B41FA5}">
                      <a16:colId xmlns:a16="http://schemas.microsoft.com/office/drawing/2014/main" val="3152329762"/>
                    </a:ext>
                  </a:extLst>
                </a:gridCol>
                <a:gridCol w="246888">
                  <a:extLst>
                    <a:ext uri="{9D8B030D-6E8A-4147-A177-3AD203B41FA5}">
                      <a16:colId xmlns:a16="http://schemas.microsoft.com/office/drawing/2014/main" val="2714696901"/>
                    </a:ext>
                  </a:extLst>
                </a:gridCol>
                <a:gridCol w="246888">
                  <a:extLst>
                    <a:ext uri="{9D8B030D-6E8A-4147-A177-3AD203B41FA5}">
                      <a16:colId xmlns:a16="http://schemas.microsoft.com/office/drawing/2014/main" val="198732542"/>
                    </a:ext>
                  </a:extLst>
                </a:gridCol>
                <a:gridCol w="246888">
                  <a:extLst>
                    <a:ext uri="{9D8B030D-6E8A-4147-A177-3AD203B41FA5}">
                      <a16:colId xmlns:a16="http://schemas.microsoft.com/office/drawing/2014/main" val="418800711"/>
                    </a:ext>
                  </a:extLst>
                </a:gridCol>
                <a:gridCol w="246888">
                  <a:extLst>
                    <a:ext uri="{9D8B030D-6E8A-4147-A177-3AD203B41FA5}">
                      <a16:colId xmlns:a16="http://schemas.microsoft.com/office/drawing/2014/main" val="231531953"/>
                    </a:ext>
                  </a:extLst>
                </a:gridCol>
                <a:gridCol w="246888">
                  <a:extLst>
                    <a:ext uri="{9D8B030D-6E8A-4147-A177-3AD203B41FA5}">
                      <a16:colId xmlns:a16="http://schemas.microsoft.com/office/drawing/2014/main" val="1568169321"/>
                    </a:ext>
                  </a:extLst>
                </a:gridCol>
                <a:gridCol w="246888">
                  <a:extLst>
                    <a:ext uri="{9D8B030D-6E8A-4147-A177-3AD203B41FA5}">
                      <a16:colId xmlns:a16="http://schemas.microsoft.com/office/drawing/2014/main" val="1497147349"/>
                    </a:ext>
                  </a:extLst>
                </a:gridCol>
                <a:gridCol w="246888">
                  <a:extLst>
                    <a:ext uri="{9D8B030D-6E8A-4147-A177-3AD203B41FA5}">
                      <a16:colId xmlns:a16="http://schemas.microsoft.com/office/drawing/2014/main" val="4129583806"/>
                    </a:ext>
                  </a:extLst>
                </a:gridCol>
                <a:gridCol w="246888">
                  <a:extLst>
                    <a:ext uri="{9D8B030D-6E8A-4147-A177-3AD203B41FA5}">
                      <a16:colId xmlns:a16="http://schemas.microsoft.com/office/drawing/2014/main" val="330717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3586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- 2018-03-27 23:39:42 </a:t>
                      </a:r>
                      <a:r>
                        <a:rPr kumimoji="0" lang="es-ES" sz="1000" b="0" i="0" u="none" strike="noStrike" kern="1200" cap="none" spc="0" normalizeH="0" baseline="0" noProof="0">
                          <a:ln>
                            <a:noFill/>
                          </a:ln>
                          <a:solidFill>
                            <a:prstClr val="black"/>
                          </a:solidFill>
                          <a:effectLst/>
                          <a:uLnTx/>
                          <a:uFillTx/>
                          <a:latin typeface="+mn-lt"/>
                          <a:ea typeface="+mn-ea"/>
                          <a:cs typeface="+mn-cs"/>
                        </a:rPr>
                        <a:t> 
 Cuando no tienes el nivel, se nota. Conoce nuestro Nivel Láser y cambia de ángulo bit.ly/BOSCHGPL5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1477701"/>
                  </a:ext>
                </a:extLst>
              </a:tr>
            </a:tbl>
          </a:graphicData>
        </a:graphic>
      </p:graphicFrame>
      <p:sp>
        <p:nvSpPr>
          <p:cNvPr id="4" name="Text Placeholder 3">
            <a:extLst>
              <a:ext uri="{FF2B5EF4-FFF2-40B4-BE49-F238E27FC236}">
                <a16:creationId xmlns:a16="http://schemas.microsoft.com/office/drawing/2014/main" id="{C9009349-B644-45A3-B032-78A4F8F56EE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43342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879D5-8ED8-4B84-BC23-BD6E3E033ED6}"/>
              </a:ext>
            </a:extLst>
          </p:cNvPr>
          <p:cNvSpPr>
            <a:spLocks noGrp="1"/>
          </p:cNvSpPr>
          <p:nvPr>
            <p:ph type="title"/>
          </p:nvPr>
        </p:nvSpPr>
        <p:spPr/>
        <p:txBody>
          <a:bodyPr/>
          <a:lstStyle/>
          <a:p>
            <a:r>
              <a:rPr lang="en-US"/>
              <a:t>Facebook Own Posts Table | All PT Channels - 12 of 26</a:t>
            </a:r>
          </a:p>
        </p:txBody>
      </p:sp>
      <p:graphicFrame>
        <p:nvGraphicFramePr>
          <p:cNvPr id="5" name="Table Placeholder 4">
            <a:extLst>
              <a:ext uri="{FF2B5EF4-FFF2-40B4-BE49-F238E27FC236}">
                <a16:creationId xmlns:a16="http://schemas.microsoft.com/office/drawing/2014/main" id="{122E31E1-4C25-477E-BF54-946410F458D2}"/>
              </a:ext>
            </a:extLst>
          </p:cNvPr>
          <p:cNvGraphicFramePr>
            <a:graphicFrameLocks noGrp="1"/>
          </p:cNvGraphicFramePr>
          <p:nvPr>
            <p:ph type="tbl" sz="quarter" idx="13"/>
            <p:extLst>
              <p:ext uri="{D42A27DB-BD31-4B8C-83A1-F6EECF244321}">
                <p14:modId xmlns:p14="http://schemas.microsoft.com/office/powerpoint/2010/main" val="833616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0409886"/>
                    </a:ext>
                  </a:extLst>
                </a:gridCol>
                <a:gridCol w="246888">
                  <a:extLst>
                    <a:ext uri="{9D8B030D-6E8A-4147-A177-3AD203B41FA5}">
                      <a16:colId xmlns:a16="http://schemas.microsoft.com/office/drawing/2014/main" val="2826302688"/>
                    </a:ext>
                  </a:extLst>
                </a:gridCol>
                <a:gridCol w="246888">
                  <a:extLst>
                    <a:ext uri="{9D8B030D-6E8A-4147-A177-3AD203B41FA5}">
                      <a16:colId xmlns:a16="http://schemas.microsoft.com/office/drawing/2014/main" val="2978379499"/>
                    </a:ext>
                  </a:extLst>
                </a:gridCol>
                <a:gridCol w="246888">
                  <a:extLst>
                    <a:ext uri="{9D8B030D-6E8A-4147-A177-3AD203B41FA5}">
                      <a16:colId xmlns:a16="http://schemas.microsoft.com/office/drawing/2014/main" val="1551507591"/>
                    </a:ext>
                  </a:extLst>
                </a:gridCol>
                <a:gridCol w="246888">
                  <a:extLst>
                    <a:ext uri="{9D8B030D-6E8A-4147-A177-3AD203B41FA5}">
                      <a16:colId xmlns:a16="http://schemas.microsoft.com/office/drawing/2014/main" val="2756998793"/>
                    </a:ext>
                  </a:extLst>
                </a:gridCol>
                <a:gridCol w="246888">
                  <a:extLst>
                    <a:ext uri="{9D8B030D-6E8A-4147-A177-3AD203B41FA5}">
                      <a16:colId xmlns:a16="http://schemas.microsoft.com/office/drawing/2014/main" val="733362742"/>
                    </a:ext>
                  </a:extLst>
                </a:gridCol>
                <a:gridCol w="246888">
                  <a:extLst>
                    <a:ext uri="{9D8B030D-6E8A-4147-A177-3AD203B41FA5}">
                      <a16:colId xmlns:a16="http://schemas.microsoft.com/office/drawing/2014/main" val="2399564968"/>
                    </a:ext>
                  </a:extLst>
                </a:gridCol>
                <a:gridCol w="246888">
                  <a:extLst>
                    <a:ext uri="{9D8B030D-6E8A-4147-A177-3AD203B41FA5}">
                      <a16:colId xmlns:a16="http://schemas.microsoft.com/office/drawing/2014/main" val="507139623"/>
                    </a:ext>
                  </a:extLst>
                </a:gridCol>
                <a:gridCol w="246888">
                  <a:extLst>
                    <a:ext uri="{9D8B030D-6E8A-4147-A177-3AD203B41FA5}">
                      <a16:colId xmlns:a16="http://schemas.microsoft.com/office/drawing/2014/main" val="3426519715"/>
                    </a:ext>
                  </a:extLst>
                </a:gridCol>
                <a:gridCol w="246888">
                  <a:extLst>
                    <a:ext uri="{9D8B030D-6E8A-4147-A177-3AD203B41FA5}">
                      <a16:colId xmlns:a16="http://schemas.microsoft.com/office/drawing/2014/main" val="1315830000"/>
                    </a:ext>
                  </a:extLst>
                </a:gridCol>
                <a:gridCol w="246888">
                  <a:extLst>
                    <a:ext uri="{9D8B030D-6E8A-4147-A177-3AD203B41FA5}">
                      <a16:colId xmlns:a16="http://schemas.microsoft.com/office/drawing/2014/main" val="6622731"/>
                    </a:ext>
                  </a:extLst>
                </a:gridCol>
                <a:gridCol w="246888">
                  <a:extLst>
                    <a:ext uri="{9D8B030D-6E8A-4147-A177-3AD203B41FA5}">
                      <a16:colId xmlns:a16="http://schemas.microsoft.com/office/drawing/2014/main" val="2676054242"/>
                    </a:ext>
                  </a:extLst>
                </a:gridCol>
                <a:gridCol w="246888">
                  <a:extLst>
                    <a:ext uri="{9D8B030D-6E8A-4147-A177-3AD203B41FA5}">
                      <a16:colId xmlns:a16="http://schemas.microsoft.com/office/drawing/2014/main" val="1262870052"/>
                    </a:ext>
                  </a:extLst>
                </a:gridCol>
                <a:gridCol w="246888">
                  <a:extLst>
                    <a:ext uri="{9D8B030D-6E8A-4147-A177-3AD203B41FA5}">
                      <a16:colId xmlns:a16="http://schemas.microsoft.com/office/drawing/2014/main" val="1177627218"/>
                    </a:ext>
                  </a:extLst>
                </a:gridCol>
                <a:gridCol w="246888">
                  <a:extLst>
                    <a:ext uri="{9D8B030D-6E8A-4147-A177-3AD203B41FA5}">
                      <a16:colId xmlns:a16="http://schemas.microsoft.com/office/drawing/2014/main" val="3245436395"/>
                    </a:ext>
                  </a:extLst>
                </a:gridCol>
                <a:gridCol w="246888">
                  <a:extLst>
                    <a:ext uri="{9D8B030D-6E8A-4147-A177-3AD203B41FA5}">
                      <a16:colId xmlns:a16="http://schemas.microsoft.com/office/drawing/2014/main" val="3484714641"/>
                    </a:ext>
                  </a:extLst>
                </a:gridCol>
                <a:gridCol w="246888">
                  <a:extLst>
                    <a:ext uri="{9D8B030D-6E8A-4147-A177-3AD203B41FA5}">
                      <a16:colId xmlns:a16="http://schemas.microsoft.com/office/drawing/2014/main" val="575335739"/>
                    </a:ext>
                  </a:extLst>
                </a:gridCol>
                <a:gridCol w="246888">
                  <a:extLst>
                    <a:ext uri="{9D8B030D-6E8A-4147-A177-3AD203B41FA5}">
                      <a16:colId xmlns:a16="http://schemas.microsoft.com/office/drawing/2014/main" val="1824146976"/>
                    </a:ext>
                  </a:extLst>
                </a:gridCol>
                <a:gridCol w="246888">
                  <a:extLst>
                    <a:ext uri="{9D8B030D-6E8A-4147-A177-3AD203B41FA5}">
                      <a16:colId xmlns:a16="http://schemas.microsoft.com/office/drawing/2014/main" val="326667158"/>
                    </a:ext>
                  </a:extLst>
                </a:gridCol>
                <a:gridCol w="246888">
                  <a:extLst>
                    <a:ext uri="{9D8B030D-6E8A-4147-A177-3AD203B41FA5}">
                      <a16:colId xmlns:a16="http://schemas.microsoft.com/office/drawing/2014/main" val="3956792919"/>
                    </a:ext>
                  </a:extLst>
                </a:gridCol>
                <a:gridCol w="246888">
                  <a:extLst>
                    <a:ext uri="{9D8B030D-6E8A-4147-A177-3AD203B41FA5}">
                      <a16:colId xmlns:a16="http://schemas.microsoft.com/office/drawing/2014/main" val="3113568298"/>
                    </a:ext>
                  </a:extLst>
                </a:gridCol>
                <a:gridCol w="246888">
                  <a:extLst>
                    <a:ext uri="{9D8B030D-6E8A-4147-A177-3AD203B41FA5}">
                      <a16:colId xmlns:a16="http://schemas.microsoft.com/office/drawing/2014/main" val="2536721595"/>
                    </a:ext>
                  </a:extLst>
                </a:gridCol>
                <a:gridCol w="246888">
                  <a:extLst>
                    <a:ext uri="{9D8B030D-6E8A-4147-A177-3AD203B41FA5}">
                      <a16:colId xmlns:a16="http://schemas.microsoft.com/office/drawing/2014/main" val="230239350"/>
                    </a:ext>
                  </a:extLst>
                </a:gridCol>
                <a:gridCol w="246888">
                  <a:extLst>
                    <a:ext uri="{9D8B030D-6E8A-4147-A177-3AD203B41FA5}">
                      <a16:colId xmlns:a16="http://schemas.microsoft.com/office/drawing/2014/main" val="469898826"/>
                    </a:ext>
                  </a:extLst>
                </a:gridCol>
                <a:gridCol w="246888">
                  <a:extLst>
                    <a:ext uri="{9D8B030D-6E8A-4147-A177-3AD203B41FA5}">
                      <a16:colId xmlns:a16="http://schemas.microsoft.com/office/drawing/2014/main" val="4065540706"/>
                    </a:ext>
                  </a:extLst>
                </a:gridCol>
                <a:gridCol w="246888">
                  <a:extLst>
                    <a:ext uri="{9D8B030D-6E8A-4147-A177-3AD203B41FA5}">
                      <a16:colId xmlns:a16="http://schemas.microsoft.com/office/drawing/2014/main" val="2044363125"/>
                    </a:ext>
                  </a:extLst>
                </a:gridCol>
                <a:gridCol w="246888">
                  <a:extLst>
                    <a:ext uri="{9D8B030D-6E8A-4147-A177-3AD203B41FA5}">
                      <a16:colId xmlns:a16="http://schemas.microsoft.com/office/drawing/2014/main" val="425689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139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- 2018-03-27 22:48:28 </a:t>
                      </a:r>
                      <a:r>
                        <a:rPr kumimoji="0" lang="es-ES" sz="1000" b="0" i="0" u="none" strike="noStrike" kern="1200" cap="none" spc="0" normalizeH="0" baseline="0" noProof="0">
                          <a:ln>
                            <a:noFill/>
                          </a:ln>
                          <a:solidFill>
                            <a:prstClr val="black"/>
                          </a:solidFill>
                          <a:effectLst/>
                          <a:uLnTx/>
                          <a:uFillTx/>
                          <a:latin typeface="+mn-lt"/>
                          <a:ea typeface="+mn-ea"/>
                          <a:cs typeface="+mn-cs"/>
                        </a:rPr>
                        <a:t> 
 ¿Cuál utilizamos?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4224644"/>
                  </a:ext>
                </a:extLst>
              </a:tr>
            </a:tbl>
          </a:graphicData>
        </a:graphic>
      </p:graphicFrame>
      <p:sp>
        <p:nvSpPr>
          <p:cNvPr id="4" name="Text Placeholder 3">
            <a:extLst>
              <a:ext uri="{FF2B5EF4-FFF2-40B4-BE49-F238E27FC236}">
                <a16:creationId xmlns:a16="http://schemas.microsoft.com/office/drawing/2014/main" id="{593FB8F8-EBBA-405B-8755-2B182984C1F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69789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EC530-97AA-4EE6-818C-0CB15909026B}"/>
              </a:ext>
            </a:extLst>
          </p:cNvPr>
          <p:cNvSpPr>
            <a:spLocks noGrp="1"/>
          </p:cNvSpPr>
          <p:nvPr>
            <p:ph type="title"/>
          </p:nvPr>
        </p:nvSpPr>
        <p:spPr/>
        <p:txBody>
          <a:bodyPr/>
          <a:lstStyle/>
          <a:p>
            <a:r>
              <a:rPr lang="en-US"/>
              <a:t>Facebook Own Posts Table | All PT Channels - 13 of 26</a:t>
            </a:r>
          </a:p>
        </p:txBody>
      </p:sp>
      <p:graphicFrame>
        <p:nvGraphicFramePr>
          <p:cNvPr id="5" name="Table Placeholder 4">
            <a:extLst>
              <a:ext uri="{FF2B5EF4-FFF2-40B4-BE49-F238E27FC236}">
                <a16:creationId xmlns:a16="http://schemas.microsoft.com/office/drawing/2014/main" id="{3AA520B5-1404-49D9-B465-2575F331A51B}"/>
              </a:ext>
            </a:extLst>
          </p:cNvPr>
          <p:cNvGraphicFramePr>
            <a:graphicFrameLocks noGrp="1"/>
          </p:cNvGraphicFramePr>
          <p:nvPr>
            <p:ph type="tbl" sz="quarter" idx="13"/>
            <p:extLst>
              <p:ext uri="{D42A27DB-BD31-4B8C-83A1-F6EECF244321}">
                <p14:modId xmlns:p14="http://schemas.microsoft.com/office/powerpoint/2010/main" val="41510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6497983"/>
                    </a:ext>
                  </a:extLst>
                </a:gridCol>
                <a:gridCol w="246888">
                  <a:extLst>
                    <a:ext uri="{9D8B030D-6E8A-4147-A177-3AD203B41FA5}">
                      <a16:colId xmlns:a16="http://schemas.microsoft.com/office/drawing/2014/main" val="1547588967"/>
                    </a:ext>
                  </a:extLst>
                </a:gridCol>
                <a:gridCol w="246888">
                  <a:extLst>
                    <a:ext uri="{9D8B030D-6E8A-4147-A177-3AD203B41FA5}">
                      <a16:colId xmlns:a16="http://schemas.microsoft.com/office/drawing/2014/main" val="1821553562"/>
                    </a:ext>
                  </a:extLst>
                </a:gridCol>
                <a:gridCol w="246888">
                  <a:extLst>
                    <a:ext uri="{9D8B030D-6E8A-4147-A177-3AD203B41FA5}">
                      <a16:colId xmlns:a16="http://schemas.microsoft.com/office/drawing/2014/main" val="521226058"/>
                    </a:ext>
                  </a:extLst>
                </a:gridCol>
                <a:gridCol w="246888">
                  <a:extLst>
                    <a:ext uri="{9D8B030D-6E8A-4147-A177-3AD203B41FA5}">
                      <a16:colId xmlns:a16="http://schemas.microsoft.com/office/drawing/2014/main" val="1450958475"/>
                    </a:ext>
                  </a:extLst>
                </a:gridCol>
                <a:gridCol w="246888">
                  <a:extLst>
                    <a:ext uri="{9D8B030D-6E8A-4147-A177-3AD203B41FA5}">
                      <a16:colId xmlns:a16="http://schemas.microsoft.com/office/drawing/2014/main" val="3506178809"/>
                    </a:ext>
                  </a:extLst>
                </a:gridCol>
                <a:gridCol w="246888">
                  <a:extLst>
                    <a:ext uri="{9D8B030D-6E8A-4147-A177-3AD203B41FA5}">
                      <a16:colId xmlns:a16="http://schemas.microsoft.com/office/drawing/2014/main" val="3177685015"/>
                    </a:ext>
                  </a:extLst>
                </a:gridCol>
                <a:gridCol w="246888">
                  <a:extLst>
                    <a:ext uri="{9D8B030D-6E8A-4147-A177-3AD203B41FA5}">
                      <a16:colId xmlns:a16="http://schemas.microsoft.com/office/drawing/2014/main" val="1551138434"/>
                    </a:ext>
                  </a:extLst>
                </a:gridCol>
                <a:gridCol w="246888">
                  <a:extLst>
                    <a:ext uri="{9D8B030D-6E8A-4147-A177-3AD203B41FA5}">
                      <a16:colId xmlns:a16="http://schemas.microsoft.com/office/drawing/2014/main" val="1947369110"/>
                    </a:ext>
                  </a:extLst>
                </a:gridCol>
                <a:gridCol w="246888">
                  <a:extLst>
                    <a:ext uri="{9D8B030D-6E8A-4147-A177-3AD203B41FA5}">
                      <a16:colId xmlns:a16="http://schemas.microsoft.com/office/drawing/2014/main" val="1108473932"/>
                    </a:ext>
                  </a:extLst>
                </a:gridCol>
                <a:gridCol w="246888">
                  <a:extLst>
                    <a:ext uri="{9D8B030D-6E8A-4147-A177-3AD203B41FA5}">
                      <a16:colId xmlns:a16="http://schemas.microsoft.com/office/drawing/2014/main" val="725331020"/>
                    </a:ext>
                  </a:extLst>
                </a:gridCol>
                <a:gridCol w="246888">
                  <a:extLst>
                    <a:ext uri="{9D8B030D-6E8A-4147-A177-3AD203B41FA5}">
                      <a16:colId xmlns:a16="http://schemas.microsoft.com/office/drawing/2014/main" val="2507132161"/>
                    </a:ext>
                  </a:extLst>
                </a:gridCol>
                <a:gridCol w="246888">
                  <a:extLst>
                    <a:ext uri="{9D8B030D-6E8A-4147-A177-3AD203B41FA5}">
                      <a16:colId xmlns:a16="http://schemas.microsoft.com/office/drawing/2014/main" val="1024522083"/>
                    </a:ext>
                  </a:extLst>
                </a:gridCol>
                <a:gridCol w="246888">
                  <a:extLst>
                    <a:ext uri="{9D8B030D-6E8A-4147-A177-3AD203B41FA5}">
                      <a16:colId xmlns:a16="http://schemas.microsoft.com/office/drawing/2014/main" val="1471063824"/>
                    </a:ext>
                  </a:extLst>
                </a:gridCol>
                <a:gridCol w="246888">
                  <a:extLst>
                    <a:ext uri="{9D8B030D-6E8A-4147-A177-3AD203B41FA5}">
                      <a16:colId xmlns:a16="http://schemas.microsoft.com/office/drawing/2014/main" val="3337681822"/>
                    </a:ext>
                  </a:extLst>
                </a:gridCol>
                <a:gridCol w="246888">
                  <a:extLst>
                    <a:ext uri="{9D8B030D-6E8A-4147-A177-3AD203B41FA5}">
                      <a16:colId xmlns:a16="http://schemas.microsoft.com/office/drawing/2014/main" val="480622973"/>
                    </a:ext>
                  </a:extLst>
                </a:gridCol>
                <a:gridCol w="246888">
                  <a:extLst>
                    <a:ext uri="{9D8B030D-6E8A-4147-A177-3AD203B41FA5}">
                      <a16:colId xmlns:a16="http://schemas.microsoft.com/office/drawing/2014/main" val="748933336"/>
                    </a:ext>
                  </a:extLst>
                </a:gridCol>
                <a:gridCol w="246888">
                  <a:extLst>
                    <a:ext uri="{9D8B030D-6E8A-4147-A177-3AD203B41FA5}">
                      <a16:colId xmlns:a16="http://schemas.microsoft.com/office/drawing/2014/main" val="916788116"/>
                    </a:ext>
                  </a:extLst>
                </a:gridCol>
                <a:gridCol w="246888">
                  <a:extLst>
                    <a:ext uri="{9D8B030D-6E8A-4147-A177-3AD203B41FA5}">
                      <a16:colId xmlns:a16="http://schemas.microsoft.com/office/drawing/2014/main" val="1827818069"/>
                    </a:ext>
                  </a:extLst>
                </a:gridCol>
                <a:gridCol w="246888">
                  <a:extLst>
                    <a:ext uri="{9D8B030D-6E8A-4147-A177-3AD203B41FA5}">
                      <a16:colId xmlns:a16="http://schemas.microsoft.com/office/drawing/2014/main" val="3100469852"/>
                    </a:ext>
                  </a:extLst>
                </a:gridCol>
                <a:gridCol w="246888">
                  <a:extLst>
                    <a:ext uri="{9D8B030D-6E8A-4147-A177-3AD203B41FA5}">
                      <a16:colId xmlns:a16="http://schemas.microsoft.com/office/drawing/2014/main" val="1280302624"/>
                    </a:ext>
                  </a:extLst>
                </a:gridCol>
                <a:gridCol w="246888">
                  <a:extLst>
                    <a:ext uri="{9D8B030D-6E8A-4147-A177-3AD203B41FA5}">
                      <a16:colId xmlns:a16="http://schemas.microsoft.com/office/drawing/2014/main" val="1476588213"/>
                    </a:ext>
                  </a:extLst>
                </a:gridCol>
                <a:gridCol w="246888">
                  <a:extLst>
                    <a:ext uri="{9D8B030D-6E8A-4147-A177-3AD203B41FA5}">
                      <a16:colId xmlns:a16="http://schemas.microsoft.com/office/drawing/2014/main" val="4102765682"/>
                    </a:ext>
                  </a:extLst>
                </a:gridCol>
                <a:gridCol w="246888">
                  <a:extLst>
                    <a:ext uri="{9D8B030D-6E8A-4147-A177-3AD203B41FA5}">
                      <a16:colId xmlns:a16="http://schemas.microsoft.com/office/drawing/2014/main" val="2773366652"/>
                    </a:ext>
                  </a:extLst>
                </a:gridCol>
                <a:gridCol w="246888">
                  <a:extLst>
                    <a:ext uri="{9D8B030D-6E8A-4147-A177-3AD203B41FA5}">
                      <a16:colId xmlns:a16="http://schemas.microsoft.com/office/drawing/2014/main" val="2353854035"/>
                    </a:ext>
                  </a:extLst>
                </a:gridCol>
                <a:gridCol w="246888">
                  <a:extLst>
                    <a:ext uri="{9D8B030D-6E8A-4147-A177-3AD203B41FA5}">
                      <a16:colId xmlns:a16="http://schemas.microsoft.com/office/drawing/2014/main" val="710157846"/>
                    </a:ext>
                  </a:extLst>
                </a:gridCol>
                <a:gridCol w="246888">
                  <a:extLst>
                    <a:ext uri="{9D8B030D-6E8A-4147-A177-3AD203B41FA5}">
                      <a16:colId xmlns:a16="http://schemas.microsoft.com/office/drawing/2014/main" val="3616636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244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- 2018-03-27 10:08:30 </a:t>
                      </a:r>
                      <a:r>
                        <a:rPr kumimoji="0" lang="en-US" sz="1000" b="0" i="0" u="none" strike="noStrike" kern="1200" cap="none" spc="0" normalizeH="0" baseline="0" noProof="0">
                          <a:ln>
                            <a:noFill/>
                          </a:ln>
                          <a:solidFill>
                            <a:prstClr val="black"/>
                          </a:solidFill>
                          <a:effectLst/>
                          <a:uLnTx/>
                          <a:uFillTx/>
                          <a:latin typeface="+mn-lt"/>
                          <a:ea typeface="+mn-ea"/>
                          <a:cs typeface="+mn-cs"/>
                        </a:rPr>
                        <a:t> 
 3 güçlü döner hava akışı, yüksek temizlik verimliliği ve ergonomik tasarımı ile Bosch GAS 18V-1 akülü vakumlu temizleyici sayesinde çalışma alanlarında iz bırakmayın! #UstaEllerinSeçimi
Detaylar: bit.ly/2uibwPL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86811054"/>
                  </a:ext>
                </a:extLst>
              </a:tr>
            </a:tbl>
          </a:graphicData>
        </a:graphic>
      </p:graphicFrame>
      <p:sp>
        <p:nvSpPr>
          <p:cNvPr id="4" name="Text Placeholder 3">
            <a:extLst>
              <a:ext uri="{FF2B5EF4-FFF2-40B4-BE49-F238E27FC236}">
                <a16:creationId xmlns:a16="http://schemas.microsoft.com/office/drawing/2014/main" id="{5321E7B2-16D7-45E1-A885-C7263D18147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495183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F34D9-378D-42DD-BED8-041768D75D71}"/>
              </a:ext>
            </a:extLst>
          </p:cNvPr>
          <p:cNvSpPr>
            <a:spLocks noGrp="1"/>
          </p:cNvSpPr>
          <p:nvPr>
            <p:ph type="title"/>
          </p:nvPr>
        </p:nvSpPr>
        <p:spPr/>
        <p:txBody>
          <a:bodyPr/>
          <a:lstStyle/>
          <a:p>
            <a:r>
              <a:rPr lang="en-US"/>
              <a:t>Facebook Own Posts Table | All PT Channels - 14 of 26</a:t>
            </a:r>
          </a:p>
        </p:txBody>
      </p:sp>
      <p:graphicFrame>
        <p:nvGraphicFramePr>
          <p:cNvPr id="5" name="Table Placeholder 4">
            <a:extLst>
              <a:ext uri="{FF2B5EF4-FFF2-40B4-BE49-F238E27FC236}">
                <a16:creationId xmlns:a16="http://schemas.microsoft.com/office/drawing/2014/main" id="{33606728-AE45-4442-9D45-F33BB969AB5A}"/>
              </a:ext>
            </a:extLst>
          </p:cNvPr>
          <p:cNvGraphicFramePr>
            <a:graphicFrameLocks noGrp="1"/>
          </p:cNvGraphicFramePr>
          <p:nvPr>
            <p:ph type="tbl" sz="quarter" idx="13"/>
            <p:extLst>
              <p:ext uri="{D42A27DB-BD31-4B8C-83A1-F6EECF244321}">
                <p14:modId xmlns:p14="http://schemas.microsoft.com/office/powerpoint/2010/main" val="243238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7852770"/>
                    </a:ext>
                  </a:extLst>
                </a:gridCol>
                <a:gridCol w="246888">
                  <a:extLst>
                    <a:ext uri="{9D8B030D-6E8A-4147-A177-3AD203B41FA5}">
                      <a16:colId xmlns:a16="http://schemas.microsoft.com/office/drawing/2014/main" val="4092055690"/>
                    </a:ext>
                  </a:extLst>
                </a:gridCol>
                <a:gridCol w="246888">
                  <a:extLst>
                    <a:ext uri="{9D8B030D-6E8A-4147-A177-3AD203B41FA5}">
                      <a16:colId xmlns:a16="http://schemas.microsoft.com/office/drawing/2014/main" val="3136175401"/>
                    </a:ext>
                  </a:extLst>
                </a:gridCol>
                <a:gridCol w="246888">
                  <a:extLst>
                    <a:ext uri="{9D8B030D-6E8A-4147-A177-3AD203B41FA5}">
                      <a16:colId xmlns:a16="http://schemas.microsoft.com/office/drawing/2014/main" val="1900085940"/>
                    </a:ext>
                  </a:extLst>
                </a:gridCol>
                <a:gridCol w="246888">
                  <a:extLst>
                    <a:ext uri="{9D8B030D-6E8A-4147-A177-3AD203B41FA5}">
                      <a16:colId xmlns:a16="http://schemas.microsoft.com/office/drawing/2014/main" val="956904736"/>
                    </a:ext>
                  </a:extLst>
                </a:gridCol>
                <a:gridCol w="246888">
                  <a:extLst>
                    <a:ext uri="{9D8B030D-6E8A-4147-A177-3AD203B41FA5}">
                      <a16:colId xmlns:a16="http://schemas.microsoft.com/office/drawing/2014/main" val="3711679267"/>
                    </a:ext>
                  </a:extLst>
                </a:gridCol>
                <a:gridCol w="246888">
                  <a:extLst>
                    <a:ext uri="{9D8B030D-6E8A-4147-A177-3AD203B41FA5}">
                      <a16:colId xmlns:a16="http://schemas.microsoft.com/office/drawing/2014/main" val="3602901394"/>
                    </a:ext>
                  </a:extLst>
                </a:gridCol>
                <a:gridCol w="246888">
                  <a:extLst>
                    <a:ext uri="{9D8B030D-6E8A-4147-A177-3AD203B41FA5}">
                      <a16:colId xmlns:a16="http://schemas.microsoft.com/office/drawing/2014/main" val="432400539"/>
                    </a:ext>
                  </a:extLst>
                </a:gridCol>
                <a:gridCol w="246888">
                  <a:extLst>
                    <a:ext uri="{9D8B030D-6E8A-4147-A177-3AD203B41FA5}">
                      <a16:colId xmlns:a16="http://schemas.microsoft.com/office/drawing/2014/main" val="2653929206"/>
                    </a:ext>
                  </a:extLst>
                </a:gridCol>
                <a:gridCol w="246888">
                  <a:extLst>
                    <a:ext uri="{9D8B030D-6E8A-4147-A177-3AD203B41FA5}">
                      <a16:colId xmlns:a16="http://schemas.microsoft.com/office/drawing/2014/main" val="2057661132"/>
                    </a:ext>
                  </a:extLst>
                </a:gridCol>
                <a:gridCol w="246888">
                  <a:extLst>
                    <a:ext uri="{9D8B030D-6E8A-4147-A177-3AD203B41FA5}">
                      <a16:colId xmlns:a16="http://schemas.microsoft.com/office/drawing/2014/main" val="2184240170"/>
                    </a:ext>
                  </a:extLst>
                </a:gridCol>
                <a:gridCol w="246888">
                  <a:extLst>
                    <a:ext uri="{9D8B030D-6E8A-4147-A177-3AD203B41FA5}">
                      <a16:colId xmlns:a16="http://schemas.microsoft.com/office/drawing/2014/main" val="2337783865"/>
                    </a:ext>
                  </a:extLst>
                </a:gridCol>
                <a:gridCol w="246888">
                  <a:extLst>
                    <a:ext uri="{9D8B030D-6E8A-4147-A177-3AD203B41FA5}">
                      <a16:colId xmlns:a16="http://schemas.microsoft.com/office/drawing/2014/main" val="2283272199"/>
                    </a:ext>
                  </a:extLst>
                </a:gridCol>
                <a:gridCol w="246888">
                  <a:extLst>
                    <a:ext uri="{9D8B030D-6E8A-4147-A177-3AD203B41FA5}">
                      <a16:colId xmlns:a16="http://schemas.microsoft.com/office/drawing/2014/main" val="2102626680"/>
                    </a:ext>
                  </a:extLst>
                </a:gridCol>
                <a:gridCol w="246888">
                  <a:extLst>
                    <a:ext uri="{9D8B030D-6E8A-4147-A177-3AD203B41FA5}">
                      <a16:colId xmlns:a16="http://schemas.microsoft.com/office/drawing/2014/main" val="3242129536"/>
                    </a:ext>
                  </a:extLst>
                </a:gridCol>
                <a:gridCol w="246888">
                  <a:extLst>
                    <a:ext uri="{9D8B030D-6E8A-4147-A177-3AD203B41FA5}">
                      <a16:colId xmlns:a16="http://schemas.microsoft.com/office/drawing/2014/main" val="939111123"/>
                    </a:ext>
                  </a:extLst>
                </a:gridCol>
                <a:gridCol w="246888">
                  <a:extLst>
                    <a:ext uri="{9D8B030D-6E8A-4147-A177-3AD203B41FA5}">
                      <a16:colId xmlns:a16="http://schemas.microsoft.com/office/drawing/2014/main" val="1445287125"/>
                    </a:ext>
                  </a:extLst>
                </a:gridCol>
                <a:gridCol w="246888">
                  <a:extLst>
                    <a:ext uri="{9D8B030D-6E8A-4147-A177-3AD203B41FA5}">
                      <a16:colId xmlns:a16="http://schemas.microsoft.com/office/drawing/2014/main" val="4222562380"/>
                    </a:ext>
                  </a:extLst>
                </a:gridCol>
                <a:gridCol w="246888">
                  <a:extLst>
                    <a:ext uri="{9D8B030D-6E8A-4147-A177-3AD203B41FA5}">
                      <a16:colId xmlns:a16="http://schemas.microsoft.com/office/drawing/2014/main" val="693402273"/>
                    </a:ext>
                  </a:extLst>
                </a:gridCol>
                <a:gridCol w="246888">
                  <a:extLst>
                    <a:ext uri="{9D8B030D-6E8A-4147-A177-3AD203B41FA5}">
                      <a16:colId xmlns:a16="http://schemas.microsoft.com/office/drawing/2014/main" val="893670830"/>
                    </a:ext>
                  </a:extLst>
                </a:gridCol>
                <a:gridCol w="246888">
                  <a:extLst>
                    <a:ext uri="{9D8B030D-6E8A-4147-A177-3AD203B41FA5}">
                      <a16:colId xmlns:a16="http://schemas.microsoft.com/office/drawing/2014/main" val="3141451927"/>
                    </a:ext>
                  </a:extLst>
                </a:gridCol>
                <a:gridCol w="246888">
                  <a:extLst>
                    <a:ext uri="{9D8B030D-6E8A-4147-A177-3AD203B41FA5}">
                      <a16:colId xmlns:a16="http://schemas.microsoft.com/office/drawing/2014/main" val="258758952"/>
                    </a:ext>
                  </a:extLst>
                </a:gridCol>
                <a:gridCol w="246888">
                  <a:extLst>
                    <a:ext uri="{9D8B030D-6E8A-4147-A177-3AD203B41FA5}">
                      <a16:colId xmlns:a16="http://schemas.microsoft.com/office/drawing/2014/main" val="3714968280"/>
                    </a:ext>
                  </a:extLst>
                </a:gridCol>
                <a:gridCol w="246888">
                  <a:extLst>
                    <a:ext uri="{9D8B030D-6E8A-4147-A177-3AD203B41FA5}">
                      <a16:colId xmlns:a16="http://schemas.microsoft.com/office/drawing/2014/main" val="3526355951"/>
                    </a:ext>
                  </a:extLst>
                </a:gridCol>
                <a:gridCol w="246888">
                  <a:extLst>
                    <a:ext uri="{9D8B030D-6E8A-4147-A177-3AD203B41FA5}">
                      <a16:colId xmlns:a16="http://schemas.microsoft.com/office/drawing/2014/main" val="3756813886"/>
                    </a:ext>
                  </a:extLst>
                </a:gridCol>
                <a:gridCol w="246888">
                  <a:extLst>
                    <a:ext uri="{9D8B030D-6E8A-4147-A177-3AD203B41FA5}">
                      <a16:colId xmlns:a16="http://schemas.microsoft.com/office/drawing/2014/main" val="1763960077"/>
                    </a:ext>
                  </a:extLst>
                </a:gridCol>
                <a:gridCol w="246888">
                  <a:extLst>
                    <a:ext uri="{9D8B030D-6E8A-4147-A177-3AD203B41FA5}">
                      <a16:colId xmlns:a16="http://schemas.microsoft.com/office/drawing/2014/main" val="10414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23062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- 2018-03-26 20:07:36 </a:t>
                      </a:r>
                      <a:r>
                        <a:rPr kumimoji="0" lang="es-ES" sz="1000" b="0" i="0" u="none" strike="noStrike" kern="1200" cap="none" spc="0" normalizeH="0" baseline="0" noProof="0">
                          <a:ln>
                            <a:noFill/>
                          </a:ln>
                          <a:solidFill>
                            <a:prstClr val="black"/>
                          </a:solidFill>
                          <a:effectLst/>
                          <a:uLnTx/>
                          <a:uFillTx/>
                          <a:latin typeface="+mn-lt"/>
                          <a:ea typeface="+mn-ea"/>
                          <a:cs typeface="+mn-cs"/>
                        </a:rPr>
                        <a:t> 
 El Atornillador/Llave de impacto no pierde velocidad ni potencia, ideal para madera, metal y el mejor aliando en la construcción. Conócelo aquí: bit.ly/BoschGDX18Ve Precio ref: 9.490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26982766"/>
                  </a:ext>
                </a:extLst>
              </a:tr>
            </a:tbl>
          </a:graphicData>
        </a:graphic>
      </p:graphicFrame>
      <p:sp>
        <p:nvSpPr>
          <p:cNvPr id="4" name="Text Placeholder 3">
            <a:extLst>
              <a:ext uri="{FF2B5EF4-FFF2-40B4-BE49-F238E27FC236}">
                <a16:creationId xmlns:a16="http://schemas.microsoft.com/office/drawing/2014/main" id="{A608F531-CCE3-4AF0-B361-5A8DAB4D685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817061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14884-93B2-4492-AD43-4B5CF35B921E}"/>
              </a:ext>
            </a:extLst>
          </p:cNvPr>
          <p:cNvSpPr>
            <a:spLocks noGrp="1"/>
          </p:cNvSpPr>
          <p:nvPr>
            <p:ph type="title"/>
          </p:nvPr>
        </p:nvSpPr>
        <p:spPr/>
        <p:txBody>
          <a:bodyPr/>
          <a:lstStyle/>
          <a:p>
            <a:r>
              <a:rPr lang="en-US"/>
              <a:t>Facebook Own Posts Table | All PT Channels - 15 of 26</a:t>
            </a:r>
          </a:p>
        </p:txBody>
      </p:sp>
      <p:graphicFrame>
        <p:nvGraphicFramePr>
          <p:cNvPr id="5" name="Table Placeholder 4">
            <a:extLst>
              <a:ext uri="{FF2B5EF4-FFF2-40B4-BE49-F238E27FC236}">
                <a16:creationId xmlns:a16="http://schemas.microsoft.com/office/drawing/2014/main" id="{1917DA65-3DCC-4FFA-AAAD-89F505143BFF}"/>
              </a:ext>
            </a:extLst>
          </p:cNvPr>
          <p:cNvGraphicFramePr>
            <a:graphicFrameLocks noGrp="1"/>
          </p:cNvGraphicFramePr>
          <p:nvPr>
            <p:ph type="tbl" sz="quarter" idx="13"/>
            <p:extLst>
              <p:ext uri="{D42A27DB-BD31-4B8C-83A1-F6EECF244321}">
                <p14:modId xmlns:p14="http://schemas.microsoft.com/office/powerpoint/2010/main" val="70196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0452044"/>
                    </a:ext>
                  </a:extLst>
                </a:gridCol>
                <a:gridCol w="246888">
                  <a:extLst>
                    <a:ext uri="{9D8B030D-6E8A-4147-A177-3AD203B41FA5}">
                      <a16:colId xmlns:a16="http://schemas.microsoft.com/office/drawing/2014/main" val="1910223458"/>
                    </a:ext>
                  </a:extLst>
                </a:gridCol>
                <a:gridCol w="246888">
                  <a:extLst>
                    <a:ext uri="{9D8B030D-6E8A-4147-A177-3AD203B41FA5}">
                      <a16:colId xmlns:a16="http://schemas.microsoft.com/office/drawing/2014/main" val="262984679"/>
                    </a:ext>
                  </a:extLst>
                </a:gridCol>
                <a:gridCol w="246888">
                  <a:extLst>
                    <a:ext uri="{9D8B030D-6E8A-4147-A177-3AD203B41FA5}">
                      <a16:colId xmlns:a16="http://schemas.microsoft.com/office/drawing/2014/main" val="2883228575"/>
                    </a:ext>
                  </a:extLst>
                </a:gridCol>
                <a:gridCol w="246888">
                  <a:extLst>
                    <a:ext uri="{9D8B030D-6E8A-4147-A177-3AD203B41FA5}">
                      <a16:colId xmlns:a16="http://schemas.microsoft.com/office/drawing/2014/main" val="692139502"/>
                    </a:ext>
                  </a:extLst>
                </a:gridCol>
                <a:gridCol w="246888">
                  <a:extLst>
                    <a:ext uri="{9D8B030D-6E8A-4147-A177-3AD203B41FA5}">
                      <a16:colId xmlns:a16="http://schemas.microsoft.com/office/drawing/2014/main" val="1914674739"/>
                    </a:ext>
                  </a:extLst>
                </a:gridCol>
                <a:gridCol w="246888">
                  <a:extLst>
                    <a:ext uri="{9D8B030D-6E8A-4147-A177-3AD203B41FA5}">
                      <a16:colId xmlns:a16="http://schemas.microsoft.com/office/drawing/2014/main" val="216546459"/>
                    </a:ext>
                  </a:extLst>
                </a:gridCol>
                <a:gridCol w="246888">
                  <a:extLst>
                    <a:ext uri="{9D8B030D-6E8A-4147-A177-3AD203B41FA5}">
                      <a16:colId xmlns:a16="http://schemas.microsoft.com/office/drawing/2014/main" val="1219731907"/>
                    </a:ext>
                  </a:extLst>
                </a:gridCol>
                <a:gridCol w="246888">
                  <a:extLst>
                    <a:ext uri="{9D8B030D-6E8A-4147-A177-3AD203B41FA5}">
                      <a16:colId xmlns:a16="http://schemas.microsoft.com/office/drawing/2014/main" val="2390408001"/>
                    </a:ext>
                  </a:extLst>
                </a:gridCol>
                <a:gridCol w="246888">
                  <a:extLst>
                    <a:ext uri="{9D8B030D-6E8A-4147-A177-3AD203B41FA5}">
                      <a16:colId xmlns:a16="http://schemas.microsoft.com/office/drawing/2014/main" val="2795807925"/>
                    </a:ext>
                  </a:extLst>
                </a:gridCol>
                <a:gridCol w="246888">
                  <a:extLst>
                    <a:ext uri="{9D8B030D-6E8A-4147-A177-3AD203B41FA5}">
                      <a16:colId xmlns:a16="http://schemas.microsoft.com/office/drawing/2014/main" val="730828521"/>
                    </a:ext>
                  </a:extLst>
                </a:gridCol>
                <a:gridCol w="246888">
                  <a:extLst>
                    <a:ext uri="{9D8B030D-6E8A-4147-A177-3AD203B41FA5}">
                      <a16:colId xmlns:a16="http://schemas.microsoft.com/office/drawing/2014/main" val="709248968"/>
                    </a:ext>
                  </a:extLst>
                </a:gridCol>
                <a:gridCol w="246888">
                  <a:extLst>
                    <a:ext uri="{9D8B030D-6E8A-4147-A177-3AD203B41FA5}">
                      <a16:colId xmlns:a16="http://schemas.microsoft.com/office/drawing/2014/main" val="2280560102"/>
                    </a:ext>
                  </a:extLst>
                </a:gridCol>
                <a:gridCol w="246888">
                  <a:extLst>
                    <a:ext uri="{9D8B030D-6E8A-4147-A177-3AD203B41FA5}">
                      <a16:colId xmlns:a16="http://schemas.microsoft.com/office/drawing/2014/main" val="4039747810"/>
                    </a:ext>
                  </a:extLst>
                </a:gridCol>
                <a:gridCol w="246888">
                  <a:extLst>
                    <a:ext uri="{9D8B030D-6E8A-4147-A177-3AD203B41FA5}">
                      <a16:colId xmlns:a16="http://schemas.microsoft.com/office/drawing/2014/main" val="2211536304"/>
                    </a:ext>
                  </a:extLst>
                </a:gridCol>
                <a:gridCol w="246888">
                  <a:extLst>
                    <a:ext uri="{9D8B030D-6E8A-4147-A177-3AD203B41FA5}">
                      <a16:colId xmlns:a16="http://schemas.microsoft.com/office/drawing/2014/main" val="1003458910"/>
                    </a:ext>
                  </a:extLst>
                </a:gridCol>
                <a:gridCol w="246888">
                  <a:extLst>
                    <a:ext uri="{9D8B030D-6E8A-4147-A177-3AD203B41FA5}">
                      <a16:colId xmlns:a16="http://schemas.microsoft.com/office/drawing/2014/main" val="3086264729"/>
                    </a:ext>
                  </a:extLst>
                </a:gridCol>
                <a:gridCol w="246888">
                  <a:extLst>
                    <a:ext uri="{9D8B030D-6E8A-4147-A177-3AD203B41FA5}">
                      <a16:colId xmlns:a16="http://schemas.microsoft.com/office/drawing/2014/main" val="309462871"/>
                    </a:ext>
                  </a:extLst>
                </a:gridCol>
                <a:gridCol w="246888">
                  <a:extLst>
                    <a:ext uri="{9D8B030D-6E8A-4147-A177-3AD203B41FA5}">
                      <a16:colId xmlns:a16="http://schemas.microsoft.com/office/drawing/2014/main" val="2125601979"/>
                    </a:ext>
                  </a:extLst>
                </a:gridCol>
                <a:gridCol w="246888">
                  <a:extLst>
                    <a:ext uri="{9D8B030D-6E8A-4147-A177-3AD203B41FA5}">
                      <a16:colId xmlns:a16="http://schemas.microsoft.com/office/drawing/2014/main" val="2562823688"/>
                    </a:ext>
                  </a:extLst>
                </a:gridCol>
                <a:gridCol w="246888">
                  <a:extLst>
                    <a:ext uri="{9D8B030D-6E8A-4147-A177-3AD203B41FA5}">
                      <a16:colId xmlns:a16="http://schemas.microsoft.com/office/drawing/2014/main" val="3740362374"/>
                    </a:ext>
                  </a:extLst>
                </a:gridCol>
                <a:gridCol w="246888">
                  <a:extLst>
                    <a:ext uri="{9D8B030D-6E8A-4147-A177-3AD203B41FA5}">
                      <a16:colId xmlns:a16="http://schemas.microsoft.com/office/drawing/2014/main" val="2485950249"/>
                    </a:ext>
                  </a:extLst>
                </a:gridCol>
                <a:gridCol w="246888">
                  <a:extLst>
                    <a:ext uri="{9D8B030D-6E8A-4147-A177-3AD203B41FA5}">
                      <a16:colId xmlns:a16="http://schemas.microsoft.com/office/drawing/2014/main" val="1618534466"/>
                    </a:ext>
                  </a:extLst>
                </a:gridCol>
                <a:gridCol w="246888">
                  <a:extLst>
                    <a:ext uri="{9D8B030D-6E8A-4147-A177-3AD203B41FA5}">
                      <a16:colId xmlns:a16="http://schemas.microsoft.com/office/drawing/2014/main" val="1930649395"/>
                    </a:ext>
                  </a:extLst>
                </a:gridCol>
                <a:gridCol w="246888">
                  <a:extLst>
                    <a:ext uri="{9D8B030D-6E8A-4147-A177-3AD203B41FA5}">
                      <a16:colId xmlns:a16="http://schemas.microsoft.com/office/drawing/2014/main" val="195399438"/>
                    </a:ext>
                  </a:extLst>
                </a:gridCol>
                <a:gridCol w="246888">
                  <a:extLst>
                    <a:ext uri="{9D8B030D-6E8A-4147-A177-3AD203B41FA5}">
                      <a16:colId xmlns:a16="http://schemas.microsoft.com/office/drawing/2014/main" val="1388432209"/>
                    </a:ext>
                  </a:extLst>
                </a:gridCol>
                <a:gridCol w="246888">
                  <a:extLst>
                    <a:ext uri="{9D8B030D-6E8A-4147-A177-3AD203B41FA5}">
                      <a16:colId xmlns:a16="http://schemas.microsoft.com/office/drawing/2014/main" val="507381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256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- 2018-03-26 11:00:00 </a:t>
                      </a:r>
                      <a:r>
                        <a:rPr kumimoji="0" lang="fr-FR" sz="1000" b="0" i="0" u="none" strike="noStrike" kern="1200" cap="none" spc="0" normalizeH="0" baseline="0" noProof="0">
                          <a:ln>
                            <a:noFill/>
                          </a:ln>
                          <a:solidFill>
                            <a:prstClr val="black"/>
                          </a:solidFill>
                          <a:effectLst/>
                          <a:uLnTx/>
                          <a:uFillTx/>
                          <a:latin typeface="+mn-lt"/>
                          <a:ea typeface="+mn-ea"/>
                          <a:cs typeface="+mn-cs"/>
                        </a:rPr>
                        <a:t> 
 Qu’il soit pastel, jade ou profond… le vert s’invite dans toutes les pièces de la maison !
Qui ici a déjà adopté cette couleur tendance rafraîchissante pour son intérieur ?
#HomeMadeByYou #deco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42427567"/>
                  </a:ext>
                </a:extLst>
              </a:tr>
            </a:tbl>
          </a:graphicData>
        </a:graphic>
      </p:graphicFrame>
      <p:sp>
        <p:nvSpPr>
          <p:cNvPr id="4" name="Text Placeholder 3">
            <a:extLst>
              <a:ext uri="{FF2B5EF4-FFF2-40B4-BE49-F238E27FC236}">
                <a16:creationId xmlns:a16="http://schemas.microsoft.com/office/drawing/2014/main" id="{8FC48744-9024-41ED-AD09-1559B92186F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119411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9CCDA-CD93-435F-A86D-D5833CBB783B}"/>
              </a:ext>
            </a:extLst>
          </p:cNvPr>
          <p:cNvSpPr>
            <a:spLocks noGrp="1"/>
          </p:cNvSpPr>
          <p:nvPr>
            <p:ph type="title"/>
          </p:nvPr>
        </p:nvSpPr>
        <p:spPr/>
        <p:txBody>
          <a:bodyPr/>
          <a:lstStyle/>
          <a:p>
            <a:r>
              <a:rPr lang="en-US"/>
              <a:t>Facebook Own Posts Table | All PT Channels - 16 of 26</a:t>
            </a:r>
          </a:p>
        </p:txBody>
      </p:sp>
      <p:graphicFrame>
        <p:nvGraphicFramePr>
          <p:cNvPr id="5" name="Table Placeholder 4">
            <a:extLst>
              <a:ext uri="{FF2B5EF4-FFF2-40B4-BE49-F238E27FC236}">
                <a16:creationId xmlns:a16="http://schemas.microsoft.com/office/drawing/2014/main" id="{8CC3C40B-CCA5-4FC8-8C7C-4BF44E6CD3BC}"/>
              </a:ext>
            </a:extLst>
          </p:cNvPr>
          <p:cNvGraphicFramePr>
            <a:graphicFrameLocks noGrp="1"/>
          </p:cNvGraphicFramePr>
          <p:nvPr>
            <p:ph type="tbl" sz="quarter" idx="13"/>
            <p:extLst>
              <p:ext uri="{D42A27DB-BD31-4B8C-83A1-F6EECF244321}">
                <p14:modId xmlns:p14="http://schemas.microsoft.com/office/powerpoint/2010/main" val="1684161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1363365"/>
                    </a:ext>
                  </a:extLst>
                </a:gridCol>
                <a:gridCol w="246888">
                  <a:extLst>
                    <a:ext uri="{9D8B030D-6E8A-4147-A177-3AD203B41FA5}">
                      <a16:colId xmlns:a16="http://schemas.microsoft.com/office/drawing/2014/main" val="3863020327"/>
                    </a:ext>
                  </a:extLst>
                </a:gridCol>
                <a:gridCol w="246888">
                  <a:extLst>
                    <a:ext uri="{9D8B030D-6E8A-4147-A177-3AD203B41FA5}">
                      <a16:colId xmlns:a16="http://schemas.microsoft.com/office/drawing/2014/main" val="953171541"/>
                    </a:ext>
                  </a:extLst>
                </a:gridCol>
                <a:gridCol w="246888">
                  <a:extLst>
                    <a:ext uri="{9D8B030D-6E8A-4147-A177-3AD203B41FA5}">
                      <a16:colId xmlns:a16="http://schemas.microsoft.com/office/drawing/2014/main" val="3812452689"/>
                    </a:ext>
                  </a:extLst>
                </a:gridCol>
                <a:gridCol w="246888">
                  <a:extLst>
                    <a:ext uri="{9D8B030D-6E8A-4147-A177-3AD203B41FA5}">
                      <a16:colId xmlns:a16="http://schemas.microsoft.com/office/drawing/2014/main" val="3460310815"/>
                    </a:ext>
                  </a:extLst>
                </a:gridCol>
                <a:gridCol w="246888">
                  <a:extLst>
                    <a:ext uri="{9D8B030D-6E8A-4147-A177-3AD203B41FA5}">
                      <a16:colId xmlns:a16="http://schemas.microsoft.com/office/drawing/2014/main" val="2054750509"/>
                    </a:ext>
                  </a:extLst>
                </a:gridCol>
                <a:gridCol w="246888">
                  <a:extLst>
                    <a:ext uri="{9D8B030D-6E8A-4147-A177-3AD203B41FA5}">
                      <a16:colId xmlns:a16="http://schemas.microsoft.com/office/drawing/2014/main" val="387633387"/>
                    </a:ext>
                  </a:extLst>
                </a:gridCol>
                <a:gridCol w="246888">
                  <a:extLst>
                    <a:ext uri="{9D8B030D-6E8A-4147-A177-3AD203B41FA5}">
                      <a16:colId xmlns:a16="http://schemas.microsoft.com/office/drawing/2014/main" val="3755756850"/>
                    </a:ext>
                  </a:extLst>
                </a:gridCol>
                <a:gridCol w="246888">
                  <a:extLst>
                    <a:ext uri="{9D8B030D-6E8A-4147-A177-3AD203B41FA5}">
                      <a16:colId xmlns:a16="http://schemas.microsoft.com/office/drawing/2014/main" val="1712952326"/>
                    </a:ext>
                  </a:extLst>
                </a:gridCol>
                <a:gridCol w="246888">
                  <a:extLst>
                    <a:ext uri="{9D8B030D-6E8A-4147-A177-3AD203B41FA5}">
                      <a16:colId xmlns:a16="http://schemas.microsoft.com/office/drawing/2014/main" val="2961889396"/>
                    </a:ext>
                  </a:extLst>
                </a:gridCol>
                <a:gridCol w="246888">
                  <a:extLst>
                    <a:ext uri="{9D8B030D-6E8A-4147-A177-3AD203B41FA5}">
                      <a16:colId xmlns:a16="http://schemas.microsoft.com/office/drawing/2014/main" val="39220032"/>
                    </a:ext>
                  </a:extLst>
                </a:gridCol>
                <a:gridCol w="246888">
                  <a:extLst>
                    <a:ext uri="{9D8B030D-6E8A-4147-A177-3AD203B41FA5}">
                      <a16:colId xmlns:a16="http://schemas.microsoft.com/office/drawing/2014/main" val="1207808125"/>
                    </a:ext>
                  </a:extLst>
                </a:gridCol>
                <a:gridCol w="246888">
                  <a:extLst>
                    <a:ext uri="{9D8B030D-6E8A-4147-A177-3AD203B41FA5}">
                      <a16:colId xmlns:a16="http://schemas.microsoft.com/office/drawing/2014/main" val="3664937426"/>
                    </a:ext>
                  </a:extLst>
                </a:gridCol>
                <a:gridCol w="246888">
                  <a:extLst>
                    <a:ext uri="{9D8B030D-6E8A-4147-A177-3AD203B41FA5}">
                      <a16:colId xmlns:a16="http://schemas.microsoft.com/office/drawing/2014/main" val="1216633354"/>
                    </a:ext>
                  </a:extLst>
                </a:gridCol>
                <a:gridCol w="246888">
                  <a:extLst>
                    <a:ext uri="{9D8B030D-6E8A-4147-A177-3AD203B41FA5}">
                      <a16:colId xmlns:a16="http://schemas.microsoft.com/office/drawing/2014/main" val="1355786044"/>
                    </a:ext>
                  </a:extLst>
                </a:gridCol>
                <a:gridCol w="246888">
                  <a:extLst>
                    <a:ext uri="{9D8B030D-6E8A-4147-A177-3AD203B41FA5}">
                      <a16:colId xmlns:a16="http://schemas.microsoft.com/office/drawing/2014/main" val="2020282212"/>
                    </a:ext>
                  </a:extLst>
                </a:gridCol>
                <a:gridCol w="246888">
                  <a:extLst>
                    <a:ext uri="{9D8B030D-6E8A-4147-A177-3AD203B41FA5}">
                      <a16:colId xmlns:a16="http://schemas.microsoft.com/office/drawing/2014/main" val="2459388003"/>
                    </a:ext>
                  </a:extLst>
                </a:gridCol>
                <a:gridCol w="246888">
                  <a:extLst>
                    <a:ext uri="{9D8B030D-6E8A-4147-A177-3AD203B41FA5}">
                      <a16:colId xmlns:a16="http://schemas.microsoft.com/office/drawing/2014/main" val="3722906743"/>
                    </a:ext>
                  </a:extLst>
                </a:gridCol>
                <a:gridCol w="246888">
                  <a:extLst>
                    <a:ext uri="{9D8B030D-6E8A-4147-A177-3AD203B41FA5}">
                      <a16:colId xmlns:a16="http://schemas.microsoft.com/office/drawing/2014/main" val="255514295"/>
                    </a:ext>
                  </a:extLst>
                </a:gridCol>
                <a:gridCol w="246888">
                  <a:extLst>
                    <a:ext uri="{9D8B030D-6E8A-4147-A177-3AD203B41FA5}">
                      <a16:colId xmlns:a16="http://schemas.microsoft.com/office/drawing/2014/main" val="2645388274"/>
                    </a:ext>
                  </a:extLst>
                </a:gridCol>
                <a:gridCol w="246888">
                  <a:extLst>
                    <a:ext uri="{9D8B030D-6E8A-4147-A177-3AD203B41FA5}">
                      <a16:colId xmlns:a16="http://schemas.microsoft.com/office/drawing/2014/main" val="3459762240"/>
                    </a:ext>
                  </a:extLst>
                </a:gridCol>
                <a:gridCol w="246888">
                  <a:extLst>
                    <a:ext uri="{9D8B030D-6E8A-4147-A177-3AD203B41FA5}">
                      <a16:colId xmlns:a16="http://schemas.microsoft.com/office/drawing/2014/main" val="302505837"/>
                    </a:ext>
                  </a:extLst>
                </a:gridCol>
                <a:gridCol w="246888">
                  <a:extLst>
                    <a:ext uri="{9D8B030D-6E8A-4147-A177-3AD203B41FA5}">
                      <a16:colId xmlns:a16="http://schemas.microsoft.com/office/drawing/2014/main" val="799976165"/>
                    </a:ext>
                  </a:extLst>
                </a:gridCol>
                <a:gridCol w="246888">
                  <a:extLst>
                    <a:ext uri="{9D8B030D-6E8A-4147-A177-3AD203B41FA5}">
                      <a16:colId xmlns:a16="http://schemas.microsoft.com/office/drawing/2014/main" val="3345131427"/>
                    </a:ext>
                  </a:extLst>
                </a:gridCol>
                <a:gridCol w="246888">
                  <a:extLst>
                    <a:ext uri="{9D8B030D-6E8A-4147-A177-3AD203B41FA5}">
                      <a16:colId xmlns:a16="http://schemas.microsoft.com/office/drawing/2014/main" val="523129335"/>
                    </a:ext>
                  </a:extLst>
                </a:gridCol>
                <a:gridCol w="246888">
                  <a:extLst>
                    <a:ext uri="{9D8B030D-6E8A-4147-A177-3AD203B41FA5}">
                      <a16:colId xmlns:a16="http://schemas.microsoft.com/office/drawing/2014/main" val="2675241352"/>
                    </a:ext>
                  </a:extLst>
                </a:gridCol>
                <a:gridCol w="246888">
                  <a:extLst>
                    <a:ext uri="{9D8B030D-6E8A-4147-A177-3AD203B41FA5}">
                      <a16:colId xmlns:a16="http://schemas.microsoft.com/office/drawing/2014/main" val="2222296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483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- 2018-03-25 12:00:00 </a:t>
                      </a:r>
                      <a:r>
                        <a:rPr kumimoji="0" lang="fr-FR" sz="1000" b="0" i="0" u="none" strike="noStrike" kern="1200" cap="none" spc="0" normalizeH="0" baseline="0" noProof="0">
                          <a:ln>
                            <a:noFill/>
                          </a:ln>
                          <a:solidFill>
                            <a:prstClr val="black"/>
                          </a:solidFill>
                          <a:effectLst/>
                          <a:uLnTx/>
                          <a:uFillTx/>
                          <a:latin typeface="+mn-lt"/>
                          <a:ea typeface="+mn-ea"/>
                          <a:cs typeface="+mn-cs"/>
                        </a:rPr>
                        <a:t> 
 Qui perd 1h de repos avec l’heure d’été, gagne 1h de brico dans la soirée ! Comment allez-vous profiter des jours plus longs cette saison ?
#ChangementDHeure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49183852"/>
                  </a:ext>
                </a:extLst>
              </a:tr>
            </a:tbl>
          </a:graphicData>
        </a:graphic>
      </p:graphicFrame>
      <p:sp>
        <p:nvSpPr>
          <p:cNvPr id="4" name="Text Placeholder 3">
            <a:extLst>
              <a:ext uri="{FF2B5EF4-FFF2-40B4-BE49-F238E27FC236}">
                <a16:creationId xmlns:a16="http://schemas.microsoft.com/office/drawing/2014/main" id="{ECAAEDB8-C0C6-434C-87BB-836AF652439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410068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CCFBD-F858-4B19-AD7C-992745D10F7B}"/>
              </a:ext>
            </a:extLst>
          </p:cNvPr>
          <p:cNvSpPr>
            <a:spLocks noGrp="1"/>
          </p:cNvSpPr>
          <p:nvPr>
            <p:ph type="title"/>
          </p:nvPr>
        </p:nvSpPr>
        <p:spPr/>
        <p:txBody>
          <a:bodyPr/>
          <a:lstStyle/>
          <a:p>
            <a:r>
              <a:rPr lang="en-US"/>
              <a:t>Facebook Own Posts Table | All PT Channels - 17 of 26</a:t>
            </a:r>
          </a:p>
        </p:txBody>
      </p:sp>
      <p:graphicFrame>
        <p:nvGraphicFramePr>
          <p:cNvPr id="5" name="Table Placeholder 4">
            <a:extLst>
              <a:ext uri="{FF2B5EF4-FFF2-40B4-BE49-F238E27FC236}">
                <a16:creationId xmlns:a16="http://schemas.microsoft.com/office/drawing/2014/main" id="{1AD059BE-B994-4C85-9D31-F29B1EFD29E0}"/>
              </a:ext>
            </a:extLst>
          </p:cNvPr>
          <p:cNvGraphicFramePr>
            <a:graphicFrameLocks noGrp="1"/>
          </p:cNvGraphicFramePr>
          <p:nvPr>
            <p:ph type="tbl" sz="quarter" idx="13"/>
            <p:extLst>
              <p:ext uri="{D42A27DB-BD31-4B8C-83A1-F6EECF244321}">
                <p14:modId xmlns:p14="http://schemas.microsoft.com/office/powerpoint/2010/main" val="1136406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7611907"/>
                    </a:ext>
                  </a:extLst>
                </a:gridCol>
                <a:gridCol w="246888">
                  <a:extLst>
                    <a:ext uri="{9D8B030D-6E8A-4147-A177-3AD203B41FA5}">
                      <a16:colId xmlns:a16="http://schemas.microsoft.com/office/drawing/2014/main" val="1195931889"/>
                    </a:ext>
                  </a:extLst>
                </a:gridCol>
                <a:gridCol w="246888">
                  <a:extLst>
                    <a:ext uri="{9D8B030D-6E8A-4147-A177-3AD203B41FA5}">
                      <a16:colId xmlns:a16="http://schemas.microsoft.com/office/drawing/2014/main" val="3459872696"/>
                    </a:ext>
                  </a:extLst>
                </a:gridCol>
                <a:gridCol w="246888">
                  <a:extLst>
                    <a:ext uri="{9D8B030D-6E8A-4147-A177-3AD203B41FA5}">
                      <a16:colId xmlns:a16="http://schemas.microsoft.com/office/drawing/2014/main" val="472281745"/>
                    </a:ext>
                  </a:extLst>
                </a:gridCol>
                <a:gridCol w="246888">
                  <a:extLst>
                    <a:ext uri="{9D8B030D-6E8A-4147-A177-3AD203B41FA5}">
                      <a16:colId xmlns:a16="http://schemas.microsoft.com/office/drawing/2014/main" val="3904985067"/>
                    </a:ext>
                  </a:extLst>
                </a:gridCol>
                <a:gridCol w="246888">
                  <a:extLst>
                    <a:ext uri="{9D8B030D-6E8A-4147-A177-3AD203B41FA5}">
                      <a16:colId xmlns:a16="http://schemas.microsoft.com/office/drawing/2014/main" val="2588232161"/>
                    </a:ext>
                  </a:extLst>
                </a:gridCol>
                <a:gridCol w="246888">
                  <a:extLst>
                    <a:ext uri="{9D8B030D-6E8A-4147-A177-3AD203B41FA5}">
                      <a16:colId xmlns:a16="http://schemas.microsoft.com/office/drawing/2014/main" val="1616507670"/>
                    </a:ext>
                  </a:extLst>
                </a:gridCol>
                <a:gridCol w="246888">
                  <a:extLst>
                    <a:ext uri="{9D8B030D-6E8A-4147-A177-3AD203B41FA5}">
                      <a16:colId xmlns:a16="http://schemas.microsoft.com/office/drawing/2014/main" val="2155764925"/>
                    </a:ext>
                  </a:extLst>
                </a:gridCol>
                <a:gridCol w="246888">
                  <a:extLst>
                    <a:ext uri="{9D8B030D-6E8A-4147-A177-3AD203B41FA5}">
                      <a16:colId xmlns:a16="http://schemas.microsoft.com/office/drawing/2014/main" val="1827028731"/>
                    </a:ext>
                  </a:extLst>
                </a:gridCol>
                <a:gridCol w="246888">
                  <a:extLst>
                    <a:ext uri="{9D8B030D-6E8A-4147-A177-3AD203B41FA5}">
                      <a16:colId xmlns:a16="http://schemas.microsoft.com/office/drawing/2014/main" val="799455505"/>
                    </a:ext>
                  </a:extLst>
                </a:gridCol>
                <a:gridCol w="246888">
                  <a:extLst>
                    <a:ext uri="{9D8B030D-6E8A-4147-A177-3AD203B41FA5}">
                      <a16:colId xmlns:a16="http://schemas.microsoft.com/office/drawing/2014/main" val="917511398"/>
                    </a:ext>
                  </a:extLst>
                </a:gridCol>
                <a:gridCol w="246888">
                  <a:extLst>
                    <a:ext uri="{9D8B030D-6E8A-4147-A177-3AD203B41FA5}">
                      <a16:colId xmlns:a16="http://schemas.microsoft.com/office/drawing/2014/main" val="311590903"/>
                    </a:ext>
                  </a:extLst>
                </a:gridCol>
                <a:gridCol w="246888">
                  <a:extLst>
                    <a:ext uri="{9D8B030D-6E8A-4147-A177-3AD203B41FA5}">
                      <a16:colId xmlns:a16="http://schemas.microsoft.com/office/drawing/2014/main" val="2677778535"/>
                    </a:ext>
                  </a:extLst>
                </a:gridCol>
                <a:gridCol w="246888">
                  <a:extLst>
                    <a:ext uri="{9D8B030D-6E8A-4147-A177-3AD203B41FA5}">
                      <a16:colId xmlns:a16="http://schemas.microsoft.com/office/drawing/2014/main" val="518712011"/>
                    </a:ext>
                  </a:extLst>
                </a:gridCol>
                <a:gridCol w="246888">
                  <a:extLst>
                    <a:ext uri="{9D8B030D-6E8A-4147-A177-3AD203B41FA5}">
                      <a16:colId xmlns:a16="http://schemas.microsoft.com/office/drawing/2014/main" val="726561354"/>
                    </a:ext>
                  </a:extLst>
                </a:gridCol>
                <a:gridCol w="246888">
                  <a:extLst>
                    <a:ext uri="{9D8B030D-6E8A-4147-A177-3AD203B41FA5}">
                      <a16:colId xmlns:a16="http://schemas.microsoft.com/office/drawing/2014/main" val="1193328427"/>
                    </a:ext>
                  </a:extLst>
                </a:gridCol>
                <a:gridCol w="246888">
                  <a:extLst>
                    <a:ext uri="{9D8B030D-6E8A-4147-A177-3AD203B41FA5}">
                      <a16:colId xmlns:a16="http://schemas.microsoft.com/office/drawing/2014/main" val="2968619547"/>
                    </a:ext>
                  </a:extLst>
                </a:gridCol>
                <a:gridCol w="246888">
                  <a:extLst>
                    <a:ext uri="{9D8B030D-6E8A-4147-A177-3AD203B41FA5}">
                      <a16:colId xmlns:a16="http://schemas.microsoft.com/office/drawing/2014/main" val="3037805683"/>
                    </a:ext>
                  </a:extLst>
                </a:gridCol>
                <a:gridCol w="246888">
                  <a:extLst>
                    <a:ext uri="{9D8B030D-6E8A-4147-A177-3AD203B41FA5}">
                      <a16:colId xmlns:a16="http://schemas.microsoft.com/office/drawing/2014/main" val="851241118"/>
                    </a:ext>
                  </a:extLst>
                </a:gridCol>
                <a:gridCol w="246888">
                  <a:extLst>
                    <a:ext uri="{9D8B030D-6E8A-4147-A177-3AD203B41FA5}">
                      <a16:colId xmlns:a16="http://schemas.microsoft.com/office/drawing/2014/main" val="1284342576"/>
                    </a:ext>
                  </a:extLst>
                </a:gridCol>
                <a:gridCol w="246888">
                  <a:extLst>
                    <a:ext uri="{9D8B030D-6E8A-4147-A177-3AD203B41FA5}">
                      <a16:colId xmlns:a16="http://schemas.microsoft.com/office/drawing/2014/main" val="2566914659"/>
                    </a:ext>
                  </a:extLst>
                </a:gridCol>
                <a:gridCol w="246888">
                  <a:extLst>
                    <a:ext uri="{9D8B030D-6E8A-4147-A177-3AD203B41FA5}">
                      <a16:colId xmlns:a16="http://schemas.microsoft.com/office/drawing/2014/main" val="3340545306"/>
                    </a:ext>
                  </a:extLst>
                </a:gridCol>
                <a:gridCol w="246888">
                  <a:extLst>
                    <a:ext uri="{9D8B030D-6E8A-4147-A177-3AD203B41FA5}">
                      <a16:colId xmlns:a16="http://schemas.microsoft.com/office/drawing/2014/main" val="3535252564"/>
                    </a:ext>
                  </a:extLst>
                </a:gridCol>
                <a:gridCol w="246888">
                  <a:extLst>
                    <a:ext uri="{9D8B030D-6E8A-4147-A177-3AD203B41FA5}">
                      <a16:colId xmlns:a16="http://schemas.microsoft.com/office/drawing/2014/main" val="1742349685"/>
                    </a:ext>
                  </a:extLst>
                </a:gridCol>
                <a:gridCol w="246888">
                  <a:extLst>
                    <a:ext uri="{9D8B030D-6E8A-4147-A177-3AD203B41FA5}">
                      <a16:colId xmlns:a16="http://schemas.microsoft.com/office/drawing/2014/main" val="2862666126"/>
                    </a:ext>
                  </a:extLst>
                </a:gridCol>
                <a:gridCol w="246888">
                  <a:extLst>
                    <a:ext uri="{9D8B030D-6E8A-4147-A177-3AD203B41FA5}">
                      <a16:colId xmlns:a16="http://schemas.microsoft.com/office/drawing/2014/main" val="3917772841"/>
                    </a:ext>
                  </a:extLst>
                </a:gridCol>
                <a:gridCol w="246888">
                  <a:extLst>
                    <a:ext uri="{9D8B030D-6E8A-4147-A177-3AD203B41FA5}">
                      <a16:colId xmlns:a16="http://schemas.microsoft.com/office/drawing/2014/main" val="500772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3466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- 2018-03-24 13:30:00 </a:t>
                      </a:r>
                      <a:r>
                        <a:rPr kumimoji="0" lang="es-ES" sz="1000" b="0" i="0" u="none" strike="noStrike" kern="1200" cap="none" spc="0" normalizeH="0" baseline="0" noProof="0">
                          <a:ln>
                            <a:noFill/>
                          </a:ln>
                          <a:solidFill>
                            <a:prstClr val="black"/>
                          </a:solidFill>
                          <a:effectLst/>
                          <a:uLnTx/>
                          <a:uFillTx/>
                          <a:latin typeface="+mn-lt"/>
                          <a:ea typeface="+mn-ea"/>
                          <a:cs typeface="+mn-cs"/>
                        </a:rPr>
                        <a:t> 
 El mejor inclinómetro incluye su nivel láser de puntos para medir inclinaciones a una longitud de hasta 30 m. Conoce más de esta maravilla aquí: bit.ly/BoschGIM60 Precio ref: 4.900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36253217"/>
                  </a:ext>
                </a:extLst>
              </a:tr>
            </a:tbl>
          </a:graphicData>
        </a:graphic>
      </p:graphicFrame>
      <p:sp>
        <p:nvSpPr>
          <p:cNvPr id="4" name="Text Placeholder 3">
            <a:extLst>
              <a:ext uri="{FF2B5EF4-FFF2-40B4-BE49-F238E27FC236}">
                <a16:creationId xmlns:a16="http://schemas.microsoft.com/office/drawing/2014/main" id="{1C315F60-BE33-4FC8-8144-7D797B3034E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026130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CC54F-529B-4502-BC3B-9FFAB8B5E534}"/>
              </a:ext>
            </a:extLst>
          </p:cNvPr>
          <p:cNvSpPr>
            <a:spLocks noGrp="1"/>
          </p:cNvSpPr>
          <p:nvPr>
            <p:ph type="title"/>
          </p:nvPr>
        </p:nvSpPr>
        <p:spPr/>
        <p:txBody>
          <a:bodyPr/>
          <a:lstStyle/>
          <a:p>
            <a:r>
              <a:rPr lang="en-US"/>
              <a:t>Facebook Own Posts Table | All PT Channels - 18 of 26</a:t>
            </a:r>
          </a:p>
        </p:txBody>
      </p:sp>
      <p:graphicFrame>
        <p:nvGraphicFramePr>
          <p:cNvPr id="5" name="Table Placeholder 4">
            <a:extLst>
              <a:ext uri="{FF2B5EF4-FFF2-40B4-BE49-F238E27FC236}">
                <a16:creationId xmlns:a16="http://schemas.microsoft.com/office/drawing/2014/main" id="{A7914F0C-33C1-4CB2-B867-6AE87716F9D5}"/>
              </a:ext>
            </a:extLst>
          </p:cNvPr>
          <p:cNvGraphicFramePr>
            <a:graphicFrameLocks noGrp="1"/>
          </p:cNvGraphicFramePr>
          <p:nvPr>
            <p:ph type="tbl" sz="quarter" idx="13"/>
            <p:extLst>
              <p:ext uri="{D42A27DB-BD31-4B8C-83A1-F6EECF244321}">
                <p14:modId xmlns:p14="http://schemas.microsoft.com/office/powerpoint/2010/main" val="1029449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80448957"/>
                    </a:ext>
                  </a:extLst>
                </a:gridCol>
                <a:gridCol w="246888">
                  <a:extLst>
                    <a:ext uri="{9D8B030D-6E8A-4147-A177-3AD203B41FA5}">
                      <a16:colId xmlns:a16="http://schemas.microsoft.com/office/drawing/2014/main" val="1045424768"/>
                    </a:ext>
                  </a:extLst>
                </a:gridCol>
                <a:gridCol w="246888">
                  <a:extLst>
                    <a:ext uri="{9D8B030D-6E8A-4147-A177-3AD203B41FA5}">
                      <a16:colId xmlns:a16="http://schemas.microsoft.com/office/drawing/2014/main" val="1283145339"/>
                    </a:ext>
                  </a:extLst>
                </a:gridCol>
                <a:gridCol w="246888">
                  <a:extLst>
                    <a:ext uri="{9D8B030D-6E8A-4147-A177-3AD203B41FA5}">
                      <a16:colId xmlns:a16="http://schemas.microsoft.com/office/drawing/2014/main" val="4200964957"/>
                    </a:ext>
                  </a:extLst>
                </a:gridCol>
                <a:gridCol w="246888">
                  <a:extLst>
                    <a:ext uri="{9D8B030D-6E8A-4147-A177-3AD203B41FA5}">
                      <a16:colId xmlns:a16="http://schemas.microsoft.com/office/drawing/2014/main" val="3904340997"/>
                    </a:ext>
                  </a:extLst>
                </a:gridCol>
                <a:gridCol w="246888">
                  <a:extLst>
                    <a:ext uri="{9D8B030D-6E8A-4147-A177-3AD203B41FA5}">
                      <a16:colId xmlns:a16="http://schemas.microsoft.com/office/drawing/2014/main" val="2688605652"/>
                    </a:ext>
                  </a:extLst>
                </a:gridCol>
                <a:gridCol w="246888">
                  <a:extLst>
                    <a:ext uri="{9D8B030D-6E8A-4147-A177-3AD203B41FA5}">
                      <a16:colId xmlns:a16="http://schemas.microsoft.com/office/drawing/2014/main" val="3722259057"/>
                    </a:ext>
                  </a:extLst>
                </a:gridCol>
                <a:gridCol w="246888">
                  <a:extLst>
                    <a:ext uri="{9D8B030D-6E8A-4147-A177-3AD203B41FA5}">
                      <a16:colId xmlns:a16="http://schemas.microsoft.com/office/drawing/2014/main" val="1535245538"/>
                    </a:ext>
                  </a:extLst>
                </a:gridCol>
                <a:gridCol w="246888">
                  <a:extLst>
                    <a:ext uri="{9D8B030D-6E8A-4147-A177-3AD203B41FA5}">
                      <a16:colId xmlns:a16="http://schemas.microsoft.com/office/drawing/2014/main" val="3054404104"/>
                    </a:ext>
                  </a:extLst>
                </a:gridCol>
                <a:gridCol w="246888">
                  <a:extLst>
                    <a:ext uri="{9D8B030D-6E8A-4147-A177-3AD203B41FA5}">
                      <a16:colId xmlns:a16="http://schemas.microsoft.com/office/drawing/2014/main" val="3948612288"/>
                    </a:ext>
                  </a:extLst>
                </a:gridCol>
                <a:gridCol w="246888">
                  <a:extLst>
                    <a:ext uri="{9D8B030D-6E8A-4147-A177-3AD203B41FA5}">
                      <a16:colId xmlns:a16="http://schemas.microsoft.com/office/drawing/2014/main" val="83095766"/>
                    </a:ext>
                  </a:extLst>
                </a:gridCol>
                <a:gridCol w="246888">
                  <a:extLst>
                    <a:ext uri="{9D8B030D-6E8A-4147-A177-3AD203B41FA5}">
                      <a16:colId xmlns:a16="http://schemas.microsoft.com/office/drawing/2014/main" val="2199927253"/>
                    </a:ext>
                  </a:extLst>
                </a:gridCol>
                <a:gridCol w="246888">
                  <a:extLst>
                    <a:ext uri="{9D8B030D-6E8A-4147-A177-3AD203B41FA5}">
                      <a16:colId xmlns:a16="http://schemas.microsoft.com/office/drawing/2014/main" val="3641428183"/>
                    </a:ext>
                  </a:extLst>
                </a:gridCol>
                <a:gridCol w="246888">
                  <a:extLst>
                    <a:ext uri="{9D8B030D-6E8A-4147-A177-3AD203B41FA5}">
                      <a16:colId xmlns:a16="http://schemas.microsoft.com/office/drawing/2014/main" val="3257332367"/>
                    </a:ext>
                  </a:extLst>
                </a:gridCol>
                <a:gridCol w="246888">
                  <a:extLst>
                    <a:ext uri="{9D8B030D-6E8A-4147-A177-3AD203B41FA5}">
                      <a16:colId xmlns:a16="http://schemas.microsoft.com/office/drawing/2014/main" val="1101802420"/>
                    </a:ext>
                  </a:extLst>
                </a:gridCol>
                <a:gridCol w="246888">
                  <a:extLst>
                    <a:ext uri="{9D8B030D-6E8A-4147-A177-3AD203B41FA5}">
                      <a16:colId xmlns:a16="http://schemas.microsoft.com/office/drawing/2014/main" val="52344254"/>
                    </a:ext>
                  </a:extLst>
                </a:gridCol>
                <a:gridCol w="246888">
                  <a:extLst>
                    <a:ext uri="{9D8B030D-6E8A-4147-A177-3AD203B41FA5}">
                      <a16:colId xmlns:a16="http://schemas.microsoft.com/office/drawing/2014/main" val="3884186028"/>
                    </a:ext>
                  </a:extLst>
                </a:gridCol>
                <a:gridCol w="246888">
                  <a:extLst>
                    <a:ext uri="{9D8B030D-6E8A-4147-A177-3AD203B41FA5}">
                      <a16:colId xmlns:a16="http://schemas.microsoft.com/office/drawing/2014/main" val="3255761759"/>
                    </a:ext>
                  </a:extLst>
                </a:gridCol>
                <a:gridCol w="246888">
                  <a:extLst>
                    <a:ext uri="{9D8B030D-6E8A-4147-A177-3AD203B41FA5}">
                      <a16:colId xmlns:a16="http://schemas.microsoft.com/office/drawing/2014/main" val="3042410250"/>
                    </a:ext>
                  </a:extLst>
                </a:gridCol>
                <a:gridCol w="246888">
                  <a:extLst>
                    <a:ext uri="{9D8B030D-6E8A-4147-A177-3AD203B41FA5}">
                      <a16:colId xmlns:a16="http://schemas.microsoft.com/office/drawing/2014/main" val="3376456357"/>
                    </a:ext>
                  </a:extLst>
                </a:gridCol>
                <a:gridCol w="246888">
                  <a:extLst>
                    <a:ext uri="{9D8B030D-6E8A-4147-A177-3AD203B41FA5}">
                      <a16:colId xmlns:a16="http://schemas.microsoft.com/office/drawing/2014/main" val="4027131254"/>
                    </a:ext>
                  </a:extLst>
                </a:gridCol>
                <a:gridCol w="246888">
                  <a:extLst>
                    <a:ext uri="{9D8B030D-6E8A-4147-A177-3AD203B41FA5}">
                      <a16:colId xmlns:a16="http://schemas.microsoft.com/office/drawing/2014/main" val="2197591711"/>
                    </a:ext>
                  </a:extLst>
                </a:gridCol>
                <a:gridCol w="246888">
                  <a:extLst>
                    <a:ext uri="{9D8B030D-6E8A-4147-A177-3AD203B41FA5}">
                      <a16:colId xmlns:a16="http://schemas.microsoft.com/office/drawing/2014/main" val="1877525266"/>
                    </a:ext>
                  </a:extLst>
                </a:gridCol>
                <a:gridCol w="246888">
                  <a:extLst>
                    <a:ext uri="{9D8B030D-6E8A-4147-A177-3AD203B41FA5}">
                      <a16:colId xmlns:a16="http://schemas.microsoft.com/office/drawing/2014/main" val="3014352177"/>
                    </a:ext>
                  </a:extLst>
                </a:gridCol>
                <a:gridCol w="246888">
                  <a:extLst>
                    <a:ext uri="{9D8B030D-6E8A-4147-A177-3AD203B41FA5}">
                      <a16:colId xmlns:a16="http://schemas.microsoft.com/office/drawing/2014/main" val="3176134380"/>
                    </a:ext>
                  </a:extLst>
                </a:gridCol>
                <a:gridCol w="246888">
                  <a:extLst>
                    <a:ext uri="{9D8B030D-6E8A-4147-A177-3AD203B41FA5}">
                      <a16:colId xmlns:a16="http://schemas.microsoft.com/office/drawing/2014/main" val="339675273"/>
                    </a:ext>
                  </a:extLst>
                </a:gridCol>
                <a:gridCol w="246888">
                  <a:extLst>
                    <a:ext uri="{9D8B030D-6E8A-4147-A177-3AD203B41FA5}">
                      <a16:colId xmlns:a16="http://schemas.microsoft.com/office/drawing/2014/main" val="103056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9847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- 2018-03-24 13:30:00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Evita posibles accidentes usando tu sierra circular; toma la maquina con las dos manos y sujeta tus piezas con una prensa auxiliar a una altura conveniente ¡Hay que tomar todas las precauciones!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04991504"/>
                  </a:ext>
                </a:extLst>
              </a:tr>
            </a:tbl>
          </a:graphicData>
        </a:graphic>
      </p:graphicFrame>
      <p:sp>
        <p:nvSpPr>
          <p:cNvPr id="4" name="Text Placeholder 3">
            <a:extLst>
              <a:ext uri="{FF2B5EF4-FFF2-40B4-BE49-F238E27FC236}">
                <a16:creationId xmlns:a16="http://schemas.microsoft.com/office/drawing/2014/main" id="{AEE88F51-C25D-467C-8722-A9809A743AE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951489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6E8C3-C2F2-487D-9927-36B67F2364A8}"/>
              </a:ext>
            </a:extLst>
          </p:cNvPr>
          <p:cNvSpPr>
            <a:spLocks noGrp="1"/>
          </p:cNvSpPr>
          <p:nvPr>
            <p:ph type="title"/>
          </p:nvPr>
        </p:nvSpPr>
        <p:spPr/>
        <p:txBody>
          <a:bodyPr/>
          <a:lstStyle/>
          <a:p>
            <a:r>
              <a:rPr lang="en-US"/>
              <a:t>Facebook Own Posts Table | All PT Channels - 19 of 26</a:t>
            </a:r>
          </a:p>
        </p:txBody>
      </p:sp>
      <p:graphicFrame>
        <p:nvGraphicFramePr>
          <p:cNvPr id="5" name="Table Placeholder 4">
            <a:extLst>
              <a:ext uri="{FF2B5EF4-FFF2-40B4-BE49-F238E27FC236}">
                <a16:creationId xmlns:a16="http://schemas.microsoft.com/office/drawing/2014/main" id="{F631C62E-543B-4A6D-BB31-C1A14F3F9C36}"/>
              </a:ext>
            </a:extLst>
          </p:cNvPr>
          <p:cNvGraphicFramePr>
            <a:graphicFrameLocks noGrp="1"/>
          </p:cNvGraphicFramePr>
          <p:nvPr>
            <p:ph type="tbl" sz="quarter" idx="13"/>
            <p:extLst>
              <p:ext uri="{D42A27DB-BD31-4B8C-83A1-F6EECF244321}">
                <p14:modId xmlns:p14="http://schemas.microsoft.com/office/powerpoint/2010/main" val="128959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29764457"/>
                    </a:ext>
                  </a:extLst>
                </a:gridCol>
                <a:gridCol w="246888">
                  <a:extLst>
                    <a:ext uri="{9D8B030D-6E8A-4147-A177-3AD203B41FA5}">
                      <a16:colId xmlns:a16="http://schemas.microsoft.com/office/drawing/2014/main" val="2071935243"/>
                    </a:ext>
                  </a:extLst>
                </a:gridCol>
                <a:gridCol w="246888">
                  <a:extLst>
                    <a:ext uri="{9D8B030D-6E8A-4147-A177-3AD203B41FA5}">
                      <a16:colId xmlns:a16="http://schemas.microsoft.com/office/drawing/2014/main" val="3716425954"/>
                    </a:ext>
                  </a:extLst>
                </a:gridCol>
                <a:gridCol w="246888">
                  <a:extLst>
                    <a:ext uri="{9D8B030D-6E8A-4147-A177-3AD203B41FA5}">
                      <a16:colId xmlns:a16="http://schemas.microsoft.com/office/drawing/2014/main" val="3174606166"/>
                    </a:ext>
                  </a:extLst>
                </a:gridCol>
                <a:gridCol w="246888">
                  <a:extLst>
                    <a:ext uri="{9D8B030D-6E8A-4147-A177-3AD203B41FA5}">
                      <a16:colId xmlns:a16="http://schemas.microsoft.com/office/drawing/2014/main" val="2114481332"/>
                    </a:ext>
                  </a:extLst>
                </a:gridCol>
                <a:gridCol w="246888">
                  <a:extLst>
                    <a:ext uri="{9D8B030D-6E8A-4147-A177-3AD203B41FA5}">
                      <a16:colId xmlns:a16="http://schemas.microsoft.com/office/drawing/2014/main" val="3526971222"/>
                    </a:ext>
                  </a:extLst>
                </a:gridCol>
                <a:gridCol w="246888">
                  <a:extLst>
                    <a:ext uri="{9D8B030D-6E8A-4147-A177-3AD203B41FA5}">
                      <a16:colId xmlns:a16="http://schemas.microsoft.com/office/drawing/2014/main" val="1185918854"/>
                    </a:ext>
                  </a:extLst>
                </a:gridCol>
                <a:gridCol w="246888">
                  <a:extLst>
                    <a:ext uri="{9D8B030D-6E8A-4147-A177-3AD203B41FA5}">
                      <a16:colId xmlns:a16="http://schemas.microsoft.com/office/drawing/2014/main" val="319332897"/>
                    </a:ext>
                  </a:extLst>
                </a:gridCol>
                <a:gridCol w="246888">
                  <a:extLst>
                    <a:ext uri="{9D8B030D-6E8A-4147-A177-3AD203B41FA5}">
                      <a16:colId xmlns:a16="http://schemas.microsoft.com/office/drawing/2014/main" val="1973954414"/>
                    </a:ext>
                  </a:extLst>
                </a:gridCol>
                <a:gridCol w="246888">
                  <a:extLst>
                    <a:ext uri="{9D8B030D-6E8A-4147-A177-3AD203B41FA5}">
                      <a16:colId xmlns:a16="http://schemas.microsoft.com/office/drawing/2014/main" val="794575892"/>
                    </a:ext>
                  </a:extLst>
                </a:gridCol>
                <a:gridCol w="246888">
                  <a:extLst>
                    <a:ext uri="{9D8B030D-6E8A-4147-A177-3AD203B41FA5}">
                      <a16:colId xmlns:a16="http://schemas.microsoft.com/office/drawing/2014/main" val="4068335045"/>
                    </a:ext>
                  </a:extLst>
                </a:gridCol>
                <a:gridCol w="246888">
                  <a:extLst>
                    <a:ext uri="{9D8B030D-6E8A-4147-A177-3AD203B41FA5}">
                      <a16:colId xmlns:a16="http://schemas.microsoft.com/office/drawing/2014/main" val="3028083951"/>
                    </a:ext>
                  </a:extLst>
                </a:gridCol>
                <a:gridCol w="246888">
                  <a:extLst>
                    <a:ext uri="{9D8B030D-6E8A-4147-A177-3AD203B41FA5}">
                      <a16:colId xmlns:a16="http://schemas.microsoft.com/office/drawing/2014/main" val="723754175"/>
                    </a:ext>
                  </a:extLst>
                </a:gridCol>
                <a:gridCol w="246888">
                  <a:extLst>
                    <a:ext uri="{9D8B030D-6E8A-4147-A177-3AD203B41FA5}">
                      <a16:colId xmlns:a16="http://schemas.microsoft.com/office/drawing/2014/main" val="1665116117"/>
                    </a:ext>
                  </a:extLst>
                </a:gridCol>
                <a:gridCol w="246888">
                  <a:extLst>
                    <a:ext uri="{9D8B030D-6E8A-4147-A177-3AD203B41FA5}">
                      <a16:colId xmlns:a16="http://schemas.microsoft.com/office/drawing/2014/main" val="3618799156"/>
                    </a:ext>
                  </a:extLst>
                </a:gridCol>
                <a:gridCol w="246888">
                  <a:extLst>
                    <a:ext uri="{9D8B030D-6E8A-4147-A177-3AD203B41FA5}">
                      <a16:colId xmlns:a16="http://schemas.microsoft.com/office/drawing/2014/main" val="2339774094"/>
                    </a:ext>
                  </a:extLst>
                </a:gridCol>
                <a:gridCol w="246888">
                  <a:extLst>
                    <a:ext uri="{9D8B030D-6E8A-4147-A177-3AD203B41FA5}">
                      <a16:colId xmlns:a16="http://schemas.microsoft.com/office/drawing/2014/main" val="3437344996"/>
                    </a:ext>
                  </a:extLst>
                </a:gridCol>
                <a:gridCol w="246888">
                  <a:extLst>
                    <a:ext uri="{9D8B030D-6E8A-4147-A177-3AD203B41FA5}">
                      <a16:colId xmlns:a16="http://schemas.microsoft.com/office/drawing/2014/main" val="1055045536"/>
                    </a:ext>
                  </a:extLst>
                </a:gridCol>
                <a:gridCol w="246888">
                  <a:extLst>
                    <a:ext uri="{9D8B030D-6E8A-4147-A177-3AD203B41FA5}">
                      <a16:colId xmlns:a16="http://schemas.microsoft.com/office/drawing/2014/main" val="1350165741"/>
                    </a:ext>
                  </a:extLst>
                </a:gridCol>
                <a:gridCol w="246888">
                  <a:extLst>
                    <a:ext uri="{9D8B030D-6E8A-4147-A177-3AD203B41FA5}">
                      <a16:colId xmlns:a16="http://schemas.microsoft.com/office/drawing/2014/main" val="477172998"/>
                    </a:ext>
                  </a:extLst>
                </a:gridCol>
                <a:gridCol w="246888">
                  <a:extLst>
                    <a:ext uri="{9D8B030D-6E8A-4147-A177-3AD203B41FA5}">
                      <a16:colId xmlns:a16="http://schemas.microsoft.com/office/drawing/2014/main" val="1827968887"/>
                    </a:ext>
                  </a:extLst>
                </a:gridCol>
                <a:gridCol w="246888">
                  <a:extLst>
                    <a:ext uri="{9D8B030D-6E8A-4147-A177-3AD203B41FA5}">
                      <a16:colId xmlns:a16="http://schemas.microsoft.com/office/drawing/2014/main" val="2947903390"/>
                    </a:ext>
                  </a:extLst>
                </a:gridCol>
                <a:gridCol w="246888">
                  <a:extLst>
                    <a:ext uri="{9D8B030D-6E8A-4147-A177-3AD203B41FA5}">
                      <a16:colId xmlns:a16="http://schemas.microsoft.com/office/drawing/2014/main" val="3219044112"/>
                    </a:ext>
                  </a:extLst>
                </a:gridCol>
                <a:gridCol w="246888">
                  <a:extLst>
                    <a:ext uri="{9D8B030D-6E8A-4147-A177-3AD203B41FA5}">
                      <a16:colId xmlns:a16="http://schemas.microsoft.com/office/drawing/2014/main" val="1819798537"/>
                    </a:ext>
                  </a:extLst>
                </a:gridCol>
                <a:gridCol w="246888">
                  <a:extLst>
                    <a:ext uri="{9D8B030D-6E8A-4147-A177-3AD203B41FA5}">
                      <a16:colId xmlns:a16="http://schemas.microsoft.com/office/drawing/2014/main" val="3717476434"/>
                    </a:ext>
                  </a:extLst>
                </a:gridCol>
                <a:gridCol w="246888">
                  <a:extLst>
                    <a:ext uri="{9D8B030D-6E8A-4147-A177-3AD203B41FA5}">
                      <a16:colId xmlns:a16="http://schemas.microsoft.com/office/drawing/2014/main" val="26753474"/>
                    </a:ext>
                  </a:extLst>
                </a:gridCol>
                <a:gridCol w="246888">
                  <a:extLst>
                    <a:ext uri="{9D8B030D-6E8A-4147-A177-3AD203B41FA5}">
                      <a16:colId xmlns:a16="http://schemas.microsoft.com/office/drawing/2014/main" val="3662013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393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- 2018-03-23 22:19:10 </a:t>
                      </a:r>
                      <a:r>
                        <a:rPr kumimoji="0" lang="es-ES" sz="1000" b="0" i="0" u="none" strike="noStrike" kern="1200" cap="none" spc="0" normalizeH="0" baseline="0" noProof="0">
                          <a:ln>
                            <a:noFill/>
                          </a:ln>
                          <a:solidFill>
                            <a:prstClr val="black"/>
                          </a:solidFill>
                          <a:effectLst/>
                          <a:uLnTx/>
                          <a:uFillTx/>
                          <a:latin typeface="+mn-lt"/>
                          <a:ea typeface="+mn-ea"/>
                          <a:cs typeface="+mn-cs"/>
                        </a:rPr>
                        <a:t> 
 No pierdas de vista los lugares más difíciles con la GIC 120, una cámara extensible para tener acceso a los espacios más complejos. Conoce más aquí bit.ly/BOSCHGic120  Precio ref: 4.900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93256557"/>
                  </a:ext>
                </a:extLst>
              </a:tr>
            </a:tbl>
          </a:graphicData>
        </a:graphic>
      </p:graphicFrame>
      <p:sp>
        <p:nvSpPr>
          <p:cNvPr id="4" name="Text Placeholder 3">
            <a:extLst>
              <a:ext uri="{FF2B5EF4-FFF2-40B4-BE49-F238E27FC236}">
                <a16:creationId xmlns:a16="http://schemas.microsoft.com/office/drawing/2014/main" id="{90D570B6-C6B2-453B-AFCC-CBF3D558613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69112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F7314-0749-4F2D-A3FC-1CC9FCDDE518}"/>
              </a:ext>
            </a:extLst>
          </p:cNvPr>
          <p:cNvSpPr>
            <a:spLocks noGrp="1"/>
          </p:cNvSpPr>
          <p:nvPr>
            <p:ph type="title"/>
          </p:nvPr>
        </p:nvSpPr>
        <p:spPr/>
        <p:txBody>
          <a:bodyPr/>
          <a:lstStyle/>
          <a:p>
            <a:r>
              <a:rPr lang="en-US"/>
              <a:t>Facebook Own Posts Table | All PT Channels - 20 of 26</a:t>
            </a:r>
          </a:p>
        </p:txBody>
      </p:sp>
      <p:graphicFrame>
        <p:nvGraphicFramePr>
          <p:cNvPr id="5" name="Table Placeholder 4">
            <a:extLst>
              <a:ext uri="{FF2B5EF4-FFF2-40B4-BE49-F238E27FC236}">
                <a16:creationId xmlns:a16="http://schemas.microsoft.com/office/drawing/2014/main" id="{7A2000E7-9D32-4A55-B455-332D7B4D04B1}"/>
              </a:ext>
            </a:extLst>
          </p:cNvPr>
          <p:cNvGraphicFramePr>
            <a:graphicFrameLocks noGrp="1"/>
          </p:cNvGraphicFramePr>
          <p:nvPr>
            <p:ph type="tbl" sz="quarter" idx="13"/>
            <p:extLst>
              <p:ext uri="{D42A27DB-BD31-4B8C-83A1-F6EECF244321}">
                <p14:modId xmlns:p14="http://schemas.microsoft.com/office/powerpoint/2010/main" val="550353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2298908"/>
                    </a:ext>
                  </a:extLst>
                </a:gridCol>
                <a:gridCol w="246888">
                  <a:extLst>
                    <a:ext uri="{9D8B030D-6E8A-4147-A177-3AD203B41FA5}">
                      <a16:colId xmlns:a16="http://schemas.microsoft.com/office/drawing/2014/main" val="4243387400"/>
                    </a:ext>
                  </a:extLst>
                </a:gridCol>
                <a:gridCol w="246888">
                  <a:extLst>
                    <a:ext uri="{9D8B030D-6E8A-4147-A177-3AD203B41FA5}">
                      <a16:colId xmlns:a16="http://schemas.microsoft.com/office/drawing/2014/main" val="26106367"/>
                    </a:ext>
                  </a:extLst>
                </a:gridCol>
                <a:gridCol w="246888">
                  <a:extLst>
                    <a:ext uri="{9D8B030D-6E8A-4147-A177-3AD203B41FA5}">
                      <a16:colId xmlns:a16="http://schemas.microsoft.com/office/drawing/2014/main" val="326547367"/>
                    </a:ext>
                  </a:extLst>
                </a:gridCol>
                <a:gridCol w="246888">
                  <a:extLst>
                    <a:ext uri="{9D8B030D-6E8A-4147-A177-3AD203B41FA5}">
                      <a16:colId xmlns:a16="http://schemas.microsoft.com/office/drawing/2014/main" val="3314912650"/>
                    </a:ext>
                  </a:extLst>
                </a:gridCol>
                <a:gridCol w="246888">
                  <a:extLst>
                    <a:ext uri="{9D8B030D-6E8A-4147-A177-3AD203B41FA5}">
                      <a16:colId xmlns:a16="http://schemas.microsoft.com/office/drawing/2014/main" val="2352799891"/>
                    </a:ext>
                  </a:extLst>
                </a:gridCol>
                <a:gridCol w="246888">
                  <a:extLst>
                    <a:ext uri="{9D8B030D-6E8A-4147-A177-3AD203B41FA5}">
                      <a16:colId xmlns:a16="http://schemas.microsoft.com/office/drawing/2014/main" val="2820468289"/>
                    </a:ext>
                  </a:extLst>
                </a:gridCol>
                <a:gridCol w="246888">
                  <a:extLst>
                    <a:ext uri="{9D8B030D-6E8A-4147-A177-3AD203B41FA5}">
                      <a16:colId xmlns:a16="http://schemas.microsoft.com/office/drawing/2014/main" val="2741954391"/>
                    </a:ext>
                  </a:extLst>
                </a:gridCol>
                <a:gridCol w="246888">
                  <a:extLst>
                    <a:ext uri="{9D8B030D-6E8A-4147-A177-3AD203B41FA5}">
                      <a16:colId xmlns:a16="http://schemas.microsoft.com/office/drawing/2014/main" val="3794132186"/>
                    </a:ext>
                  </a:extLst>
                </a:gridCol>
                <a:gridCol w="246888">
                  <a:extLst>
                    <a:ext uri="{9D8B030D-6E8A-4147-A177-3AD203B41FA5}">
                      <a16:colId xmlns:a16="http://schemas.microsoft.com/office/drawing/2014/main" val="3343304082"/>
                    </a:ext>
                  </a:extLst>
                </a:gridCol>
                <a:gridCol w="246888">
                  <a:extLst>
                    <a:ext uri="{9D8B030D-6E8A-4147-A177-3AD203B41FA5}">
                      <a16:colId xmlns:a16="http://schemas.microsoft.com/office/drawing/2014/main" val="1909615252"/>
                    </a:ext>
                  </a:extLst>
                </a:gridCol>
                <a:gridCol w="246888">
                  <a:extLst>
                    <a:ext uri="{9D8B030D-6E8A-4147-A177-3AD203B41FA5}">
                      <a16:colId xmlns:a16="http://schemas.microsoft.com/office/drawing/2014/main" val="1232396775"/>
                    </a:ext>
                  </a:extLst>
                </a:gridCol>
                <a:gridCol w="246888">
                  <a:extLst>
                    <a:ext uri="{9D8B030D-6E8A-4147-A177-3AD203B41FA5}">
                      <a16:colId xmlns:a16="http://schemas.microsoft.com/office/drawing/2014/main" val="3677560440"/>
                    </a:ext>
                  </a:extLst>
                </a:gridCol>
                <a:gridCol w="246888">
                  <a:extLst>
                    <a:ext uri="{9D8B030D-6E8A-4147-A177-3AD203B41FA5}">
                      <a16:colId xmlns:a16="http://schemas.microsoft.com/office/drawing/2014/main" val="4133703870"/>
                    </a:ext>
                  </a:extLst>
                </a:gridCol>
                <a:gridCol w="246888">
                  <a:extLst>
                    <a:ext uri="{9D8B030D-6E8A-4147-A177-3AD203B41FA5}">
                      <a16:colId xmlns:a16="http://schemas.microsoft.com/office/drawing/2014/main" val="4165354460"/>
                    </a:ext>
                  </a:extLst>
                </a:gridCol>
                <a:gridCol w="246888">
                  <a:extLst>
                    <a:ext uri="{9D8B030D-6E8A-4147-A177-3AD203B41FA5}">
                      <a16:colId xmlns:a16="http://schemas.microsoft.com/office/drawing/2014/main" val="4056836961"/>
                    </a:ext>
                  </a:extLst>
                </a:gridCol>
                <a:gridCol w="246888">
                  <a:extLst>
                    <a:ext uri="{9D8B030D-6E8A-4147-A177-3AD203B41FA5}">
                      <a16:colId xmlns:a16="http://schemas.microsoft.com/office/drawing/2014/main" val="3684376185"/>
                    </a:ext>
                  </a:extLst>
                </a:gridCol>
                <a:gridCol w="246888">
                  <a:extLst>
                    <a:ext uri="{9D8B030D-6E8A-4147-A177-3AD203B41FA5}">
                      <a16:colId xmlns:a16="http://schemas.microsoft.com/office/drawing/2014/main" val="3312560795"/>
                    </a:ext>
                  </a:extLst>
                </a:gridCol>
                <a:gridCol w="246888">
                  <a:extLst>
                    <a:ext uri="{9D8B030D-6E8A-4147-A177-3AD203B41FA5}">
                      <a16:colId xmlns:a16="http://schemas.microsoft.com/office/drawing/2014/main" val="3441535083"/>
                    </a:ext>
                  </a:extLst>
                </a:gridCol>
                <a:gridCol w="246888">
                  <a:extLst>
                    <a:ext uri="{9D8B030D-6E8A-4147-A177-3AD203B41FA5}">
                      <a16:colId xmlns:a16="http://schemas.microsoft.com/office/drawing/2014/main" val="1027080918"/>
                    </a:ext>
                  </a:extLst>
                </a:gridCol>
                <a:gridCol w="246888">
                  <a:extLst>
                    <a:ext uri="{9D8B030D-6E8A-4147-A177-3AD203B41FA5}">
                      <a16:colId xmlns:a16="http://schemas.microsoft.com/office/drawing/2014/main" val="2667310532"/>
                    </a:ext>
                  </a:extLst>
                </a:gridCol>
                <a:gridCol w="246888">
                  <a:extLst>
                    <a:ext uri="{9D8B030D-6E8A-4147-A177-3AD203B41FA5}">
                      <a16:colId xmlns:a16="http://schemas.microsoft.com/office/drawing/2014/main" val="3557263506"/>
                    </a:ext>
                  </a:extLst>
                </a:gridCol>
                <a:gridCol w="246888">
                  <a:extLst>
                    <a:ext uri="{9D8B030D-6E8A-4147-A177-3AD203B41FA5}">
                      <a16:colId xmlns:a16="http://schemas.microsoft.com/office/drawing/2014/main" val="1113756186"/>
                    </a:ext>
                  </a:extLst>
                </a:gridCol>
                <a:gridCol w="246888">
                  <a:extLst>
                    <a:ext uri="{9D8B030D-6E8A-4147-A177-3AD203B41FA5}">
                      <a16:colId xmlns:a16="http://schemas.microsoft.com/office/drawing/2014/main" val="906448797"/>
                    </a:ext>
                  </a:extLst>
                </a:gridCol>
                <a:gridCol w="246888">
                  <a:extLst>
                    <a:ext uri="{9D8B030D-6E8A-4147-A177-3AD203B41FA5}">
                      <a16:colId xmlns:a16="http://schemas.microsoft.com/office/drawing/2014/main" val="2042119181"/>
                    </a:ext>
                  </a:extLst>
                </a:gridCol>
                <a:gridCol w="246888">
                  <a:extLst>
                    <a:ext uri="{9D8B030D-6E8A-4147-A177-3AD203B41FA5}">
                      <a16:colId xmlns:a16="http://schemas.microsoft.com/office/drawing/2014/main" val="1450033143"/>
                    </a:ext>
                  </a:extLst>
                </a:gridCol>
                <a:gridCol w="246888">
                  <a:extLst>
                    <a:ext uri="{9D8B030D-6E8A-4147-A177-3AD203B41FA5}">
                      <a16:colId xmlns:a16="http://schemas.microsoft.com/office/drawing/2014/main" val="1025582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544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- 2018-03-23 20:39:26 </a:t>
                      </a:r>
                      <a:r>
                        <a:rPr kumimoji="0" lang="es-ES" sz="1000" b="0" i="0" u="none" strike="noStrike" kern="1200" cap="none" spc="0" normalizeH="0" baseline="0" noProof="0">
                          <a:ln>
                            <a:noFill/>
                          </a:ln>
                          <a:solidFill>
                            <a:prstClr val="black"/>
                          </a:solidFill>
                          <a:effectLst/>
                          <a:uLnTx/>
                          <a:uFillTx/>
                          <a:latin typeface="+mn-lt"/>
                          <a:ea typeface="+mn-ea"/>
                          <a:cs typeface="+mn-cs"/>
                        </a:rPr>
                        <a:t> 
 Calcula automáticamente ángulos a inglete y bisel sin necesidad de usar otros accesorios! Es muy fácil! Conseguilo ahora ingresando acá: https://goo.gl/6XeTWA
Conocé más en https://goo.gl/9PUwWr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60660771"/>
                  </a:ext>
                </a:extLst>
              </a:tr>
            </a:tbl>
          </a:graphicData>
        </a:graphic>
      </p:graphicFrame>
      <p:sp>
        <p:nvSpPr>
          <p:cNvPr id="4" name="Text Placeholder 3">
            <a:extLst>
              <a:ext uri="{FF2B5EF4-FFF2-40B4-BE49-F238E27FC236}">
                <a16:creationId xmlns:a16="http://schemas.microsoft.com/office/drawing/2014/main" id="{CC11002F-876C-4936-9E9B-4BE1AA0FBA1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226130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3D7B2-08C3-46AE-A784-98FDCB9690F9}"/>
              </a:ext>
            </a:extLst>
          </p:cNvPr>
          <p:cNvSpPr>
            <a:spLocks noGrp="1"/>
          </p:cNvSpPr>
          <p:nvPr>
            <p:ph type="title"/>
          </p:nvPr>
        </p:nvSpPr>
        <p:spPr/>
        <p:txBody>
          <a:bodyPr/>
          <a:lstStyle/>
          <a:p>
            <a:r>
              <a:rPr lang="en-US"/>
              <a:t>Facebook Own Posts Table | All PT Channels - 21 of 26</a:t>
            </a:r>
          </a:p>
        </p:txBody>
      </p:sp>
      <p:graphicFrame>
        <p:nvGraphicFramePr>
          <p:cNvPr id="5" name="Table Placeholder 4">
            <a:extLst>
              <a:ext uri="{FF2B5EF4-FFF2-40B4-BE49-F238E27FC236}">
                <a16:creationId xmlns:a16="http://schemas.microsoft.com/office/drawing/2014/main" id="{C8FCA9D8-D502-4CFE-814D-C322C52487D2}"/>
              </a:ext>
            </a:extLst>
          </p:cNvPr>
          <p:cNvGraphicFramePr>
            <a:graphicFrameLocks noGrp="1"/>
          </p:cNvGraphicFramePr>
          <p:nvPr>
            <p:ph type="tbl" sz="quarter" idx="13"/>
            <p:extLst>
              <p:ext uri="{D42A27DB-BD31-4B8C-83A1-F6EECF244321}">
                <p14:modId xmlns:p14="http://schemas.microsoft.com/office/powerpoint/2010/main" val="1217195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9436291"/>
                    </a:ext>
                  </a:extLst>
                </a:gridCol>
                <a:gridCol w="246888">
                  <a:extLst>
                    <a:ext uri="{9D8B030D-6E8A-4147-A177-3AD203B41FA5}">
                      <a16:colId xmlns:a16="http://schemas.microsoft.com/office/drawing/2014/main" val="4020612745"/>
                    </a:ext>
                  </a:extLst>
                </a:gridCol>
                <a:gridCol w="246888">
                  <a:extLst>
                    <a:ext uri="{9D8B030D-6E8A-4147-A177-3AD203B41FA5}">
                      <a16:colId xmlns:a16="http://schemas.microsoft.com/office/drawing/2014/main" val="3804971982"/>
                    </a:ext>
                  </a:extLst>
                </a:gridCol>
                <a:gridCol w="246888">
                  <a:extLst>
                    <a:ext uri="{9D8B030D-6E8A-4147-A177-3AD203B41FA5}">
                      <a16:colId xmlns:a16="http://schemas.microsoft.com/office/drawing/2014/main" val="284572285"/>
                    </a:ext>
                  </a:extLst>
                </a:gridCol>
                <a:gridCol w="246888">
                  <a:extLst>
                    <a:ext uri="{9D8B030D-6E8A-4147-A177-3AD203B41FA5}">
                      <a16:colId xmlns:a16="http://schemas.microsoft.com/office/drawing/2014/main" val="2842855553"/>
                    </a:ext>
                  </a:extLst>
                </a:gridCol>
                <a:gridCol w="246888">
                  <a:extLst>
                    <a:ext uri="{9D8B030D-6E8A-4147-A177-3AD203B41FA5}">
                      <a16:colId xmlns:a16="http://schemas.microsoft.com/office/drawing/2014/main" val="1411976762"/>
                    </a:ext>
                  </a:extLst>
                </a:gridCol>
                <a:gridCol w="246888">
                  <a:extLst>
                    <a:ext uri="{9D8B030D-6E8A-4147-A177-3AD203B41FA5}">
                      <a16:colId xmlns:a16="http://schemas.microsoft.com/office/drawing/2014/main" val="704474492"/>
                    </a:ext>
                  </a:extLst>
                </a:gridCol>
                <a:gridCol w="246888">
                  <a:extLst>
                    <a:ext uri="{9D8B030D-6E8A-4147-A177-3AD203B41FA5}">
                      <a16:colId xmlns:a16="http://schemas.microsoft.com/office/drawing/2014/main" val="4119251889"/>
                    </a:ext>
                  </a:extLst>
                </a:gridCol>
                <a:gridCol w="246888">
                  <a:extLst>
                    <a:ext uri="{9D8B030D-6E8A-4147-A177-3AD203B41FA5}">
                      <a16:colId xmlns:a16="http://schemas.microsoft.com/office/drawing/2014/main" val="63418704"/>
                    </a:ext>
                  </a:extLst>
                </a:gridCol>
                <a:gridCol w="246888">
                  <a:extLst>
                    <a:ext uri="{9D8B030D-6E8A-4147-A177-3AD203B41FA5}">
                      <a16:colId xmlns:a16="http://schemas.microsoft.com/office/drawing/2014/main" val="968834317"/>
                    </a:ext>
                  </a:extLst>
                </a:gridCol>
                <a:gridCol w="246888">
                  <a:extLst>
                    <a:ext uri="{9D8B030D-6E8A-4147-A177-3AD203B41FA5}">
                      <a16:colId xmlns:a16="http://schemas.microsoft.com/office/drawing/2014/main" val="1204056825"/>
                    </a:ext>
                  </a:extLst>
                </a:gridCol>
                <a:gridCol w="246888">
                  <a:extLst>
                    <a:ext uri="{9D8B030D-6E8A-4147-A177-3AD203B41FA5}">
                      <a16:colId xmlns:a16="http://schemas.microsoft.com/office/drawing/2014/main" val="2680615634"/>
                    </a:ext>
                  </a:extLst>
                </a:gridCol>
                <a:gridCol w="246888">
                  <a:extLst>
                    <a:ext uri="{9D8B030D-6E8A-4147-A177-3AD203B41FA5}">
                      <a16:colId xmlns:a16="http://schemas.microsoft.com/office/drawing/2014/main" val="322106517"/>
                    </a:ext>
                  </a:extLst>
                </a:gridCol>
                <a:gridCol w="246888">
                  <a:extLst>
                    <a:ext uri="{9D8B030D-6E8A-4147-A177-3AD203B41FA5}">
                      <a16:colId xmlns:a16="http://schemas.microsoft.com/office/drawing/2014/main" val="4178194269"/>
                    </a:ext>
                  </a:extLst>
                </a:gridCol>
                <a:gridCol w="246888">
                  <a:extLst>
                    <a:ext uri="{9D8B030D-6E8A-4147-A177-3AD203B41FA5}">
                      <a16:colId xmlns:a16="http://schemas.microsoft.com/office/drawing/2014/main" val="2383781465"/>
                    </a:ext>
                  </a:extLst>
                </a:gridCol>
                <a:gridCol w="246888">
                  <a:extLst>
                    <a:ext uri="{9D8B030D-6E8A-4147-A177-3AD203B41FA5}">
                      <a16:colId xmlns:a16="http://schemas.microsoft.com/office/drawing/2014/main" val="1652312370"/>
                    </a:ext>
                  </a:extLst>
                </a:gridCol>
                <a:gridCol w="246888">
                  <a:extLst>
                    <a:ext uri="{9D8B030D-6E8A-4147-A177-3AD203B41FA5}">
                      <a16:colId xmlns:a16="http://schemas.microsoft.com/office/drawing/2014/main" val="2645293809"/>
                    </a:ext>
                  </a:extLst>
                </a:gridCol>
                <a:gridCol w="246888">
                  <a:extLst>
                    <a:ext uri="{9D8B030D-6E8A-4147-A177-3AD203B41FA5}">
                      <a16:colId xmlns:a16="http://schemas.microsoft.com/office/drawing/2014/main" val="3159165712"/>
                    </a:ext>
                  </a:extLst>
                </a:gridCol>
                <a:gridCol w="246888">
                  <a:extLst>
                    <a:ext uri="{9D8B030D-6E8A-4147-A177-3AD203B41FA5}">
                      <a16:colId xmlns:a16="http://schemas.microsoft.com/office/drawing/2014/main" val="2705188038"/>
                    </a:ext>
                  </a:extLst>
                </a:gridCol>
                <a:gridCol w="246888">
                  <a:extLst>
                    <a:ext uri="{9D8B030D-6E8A-4147-A177-3AD203B41FA5}">
                      <a16:colId xmlns:a16="http://schemas.microsoft.com/office/drawing/2014/main" val="1442886919"/>
                    </a:ext>
                  </a:extLst>
                </a:gridCol>
                <a:gridCol w="246888">
                  <a:extLst>
                    <a:ext uri="{9D8B030D-6E8A-4147-A177-3AD203B41FA5}">
                      <a16:colId xmlns:a16="http://schemas.microsoft.com/office/drawing/2014/main" val="835867126"/>
                    </a:ext>
                  </a:extLst>
                </a:gridCol>
                <a:gridCol w="246888">
                  <a:extLst>
                    <a:ext uri="{9D8B030D-6E8A-4147-A177-3AD203B41FA5}">
                      <a16:colId xmlns:a16="http://schemas.microsoft.com/office/drawing/2014/main" val="2742383154"/>
                    </a:ext>
                  </a:extLst>
                </a:gridCol>
                <a:gridCol w="246888">
                  <a:extLst>
                    <a:ext uri="{9D8B030D-6E8A-4147-A177-3AD203B41FA5}">
                      <a16:colId xmlns:a16="http://schemas.microsoft.com/office/drawing/2014/main" val="704541668"/>
                    </a:ext>
                  </a:extLst>
                </a:gridCol>
                <a:gridCol w="246888">
                  <a:extLst>
                    <a:ext uri="{9D8B030D-6E8A-4147-A177-3AD203B41FA5}">
                      <a16:colId xmlns:a16="http://schemas.microsoft.com/office/drawing/2014/main" val="3619278504"/>
                    </a:ext>
                  </a:extLst>
                </a:gridCol>
                <a:gridCol w="246888">
                  <a:extLst>
                    <a:ext uri="{9D8B030D-6E8A-4147-A177-3AD203B41FA5}">
                      <a16:colId xmlns:a16="http://schemas.microsoft.com/office/drawing/2014/main" val="2977400313"/>
                    </a:ext>
                  </a:extLst>
                </a:gridCol>
                <a:gridCol w="246888">
                  <a:extLst>
                    <a:ext uri="{9D8B030D-6E8A-4147-A177-3AD203B41FA5}">
                      <a16:colId xmlns:a16="http://schemas.microsoft.com/office/drawing/2014/main" val="2072741310"/>
                    </a:ext>
                  </a:extLst>
                </a:gridCol>
                <a:gridCol w="246888">
                  <a:extLst>
                    <a:ext uri="{9D8B030D-6E8A-4147-A177-3AD203B41FA5}">
                      <a16:colId xmlns:a16="http://schemas.microsoft.com/office/drawing/2014/main" val="219721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3878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- 2018-03-23 18:00:00 </a:t>
                      </a:r>
                      <a:r>
                        <a:rPr kumimoji="0" lang="en-US" sz="1000" b="0" i="0" u="none" strike="noStrike" kern="1200" cap="none" spc="0" normalizeH="0" baseline="0" noProof="0">
                          <a:ln>
                            <a:noFill/>
                          </a:ln>
                          <a:solidFill>
                            <a:prstClr val="black"/>
                          </a:solidFill>
                          <a:effectLst/>
                          <a:uLnTx/>
                          <a:uFillTx/>
                          <a:latin typeface="+mn-lt"/>
                          <a:ea typeface="+mn-ea"/>
                          <a:cs typeface="+mn-cs"/>
                        </a:rPr>
                        <a:t> 
 Let‘s get ready to rumble! 
Heute im Ring: Gute Heizung vs. Schlechte Heizung.
Mehr zum GTC 400 C Professional: http://bit.ly/2FeqESt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75502564"/>
                  </a:ext>
                </a:extLst>
              </a:tr>
            </a:tbl>
          </a:graphicData>
        </a:graphic>
      </p:graphicFrame>
      <p:sp>
        <p:nvSpPr>
          <p:cNvPr id="4" name="Text Placeholder 3">
            <a:extLst>
              <a:ext uri="{FF2B5EF4-FFF2-40B4-BE49-F238E27FC236}">
                <a16:creationId xmlns:a16="http://schemas.microsoft.com/office/drawing/2014/main" id="{48862EB0-873A-455E-B77C-B002173EE67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917031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6808C-64E9-4D42-A536-B10E5FA8E6B9}"/>
              </a:ext>
            </a:extLst>
          </p:cNvPr>
          <p:cNvSpPr>
            <a:spLocks noGrp="1"/>
          </p:cNvSpPr>
          <p:nvPr>
            <p:ph type="title"/>
          </p:nvPr>
        </p:nvSpPr>
        <p:spPr/>
        <p:txBody>
          <a:bodyPr/>
          <a:lstStyle/>
          <a:p>
            <a:r>
              <a:rPr lang="en-US"/>
              <a:t>Facebook Own Posts Table | All PT Channels - 22 of 26</a:t>
            </a:r>
          </a:p>
        </p:txBody>
      </p:sp>
      <p:graphicFrame>
        <p:nvGraphicFramePr>
          <p:cNvPr id="5" name="Table Placeholder 4">
            <a:extLst>
              <a:ext uri="{FF2B5EF4-FFF2-40B4-BE49-F238E27FC236}">
                <a16:creationId xmlns:a16="http://schemas.microsoft.com/office/drawing/2014/main" id="{6B78D83D-642E-4480-8623-871BF40FB1D5}"/>
              </a:ext>
            </a:extLst>
          </p:cNvPr>
          <p:cNvGraphicFramePr>
            <a:graphicFrameLocks noGrp="1"/>
          </p:cNvGraphicFramePr>
          <p:nvPr>
            <p:ph type="tbl" sz="quarter" idx="13"/>
            <p:extLst>
              <p:ext uri="{D42A27DB-BD31-4B8C-83A1-F6EECF244321}">
                <p14:modId xmlns:p14="http://schemas.microsoft.com/office/powerpoint/2010/main" val="317242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2087619"/>
                    </a:ext>
                  </a:extLst>
                </a:gridCol>
                <a:gridCol w="246888">
                  <a:extLst>
                    <a:ext uri="{9D8B030D-6E8A-4147-A177-3AD203B41FA5}">
                      <a16:colId xmlns:a16="http://schemas.microsoft.com/office/drawing/2014/main" val="2234013818"/>
                    </a:ext>
                  </a:extLst>
                </a:gridCol>
                <a:gridCol w="246888">
                  <a:extLst>
                    <a:ext uri="{9D8B030D-6E8A-4147-A177-3AD203B41FA5}">
                      <a16:colId xmlns:a16="http://schemas.microsoft.com/office/drawing/2014/main" val="2924070379"/>
                    </a:ext>
                  </a:extLst>
                </a:gridCol>
                <a:gridCol w="246888">
                  <a:extLst>
                    <a:ext uri="{9D8B030D-6E8A-4147-A177-3AD203B41FA5}">
                      <a16:colId xmlns:a16="http://schemas.microsoft.com/office/drawing/2014/main" val="3195620322"/>
                    </a:ext>
                  </a:extLst>
                </a:gridCol>
                <a:gridCol w="246888">
                  <a:extLst>
                    <a:ext uri="{9D8B030D-6E8A-4147-A177-3AD203B41FA5}">
                      <a16:colId xmlns:a16="http://schemas.microsoft.com/office/drawing/2014/main" val="359292870"/>
                    </a:ext>
                  </a:extLst>
                </a:gridCol>
                <a:gridCol w="246888">
                  <a:extLst>
                    <a:ext uri="{9D8B030D-6E8A-4147-A177-3AD203B41FA5}">
                      <a16:colId xmlns:a16="http://schemas.microsoft.com/office/drawing/2014/main" val="2856470372"/>
                    </a:ext>
                  </a:extLst>
                </a:gridCol>
                <a:gridCol w="246888">
                  <a:extLst>
                    <a:ext uri="{9D8B030D-6E8A-4147-A177-3AD203B41FA5}">
                      <a16:colId xmlns:a16="http://schemas.microsoft.com/office/drawing/2014/main" val="2215782859"/>
                    </a:ext>
                  </a:extLst>
                </a:gridCol>
                <a:gridCol w="246888">
                  <a:extLst>
                    <a:ext uri="{9D8B030D-6E8A-4147-A177-3AD203B41FA5}">
                      <a16:colId xmlns:a16="http://schemas.microsoft.com/office/drawing/2014/main" val="798989447"/>
                    </a:ext>
                  </a:extLst>
                </a:gridCol>
                <a:gridCol w="246888">
                  <a:extLst>
                    <a:ext uri="{9D8B030D-6E8A-4147-A177-3AD203B41FA5}">
                      <a16:colId xmlns:a16="http://schemas.microsoft.com/office/drawing/2014/main" val="101380461"/>
                    </a:ext>
                  </a:extLst>
                </a:gridCol>
                <a:gridCol w="246888">
                  <a:extLst>
                    <a:ext uri="{9D8B030D-6E8A-4147-A177-3AD203B41FA5}">
                      <a16:colId xmlns:a16="http://schemas.microsoft.com/office/drawing/2014/main" val="3244163271"/>
                    </a:ext>
                  </a:extLst>
                </a:gridCol>
                <a:gridCol w="246888">
                  <a:extLst>
                    <a:ext uri="{9D8B030D-6E8A-4147-A177-3AD203B41FA5}">
                      <a16:colId xmlns:a16="http://schemas.microsoft.com/office/drawing/2014/main" val="1310899689"/>
                    </a:ext>
                  </a:extLst>
                </a:gridCol>
                <a:gridCol w="246888">
                  <a:extLst>
                    <a:ext uri="{9D8B030D-6E8A-4147-A177-3AD203B41FA5}">
                      <a16:colId xmlns:a16="http://schemas.microsoft.com/office/drawing/2014/main" val="515336658"/>
                    </a:ext>
                  </a:extLst>
                </a:gridCol>
                <a:gridCol w="246888">
                  <a:extLst>
                    <a:ext uri="{9D8B030D-6E8A-4147-A177-3AD203B41FA5}">
                      <a16:colId xmlns:a16="http://schemas.microsoft.com/office/drawing/2014/main" val="2458691672"/>
                    </a:ext>
                  </a:extLst>
                </a:gridCol>
                <a:gridCol w="246888">
                  <a:extLst>
                    <a:ext uri="{9D8B030D-6E8A-4147-A177-3AD203B41FA5}">
                      <a16:colId xmlns:a16="http://schemas.microsoft.com/office/drawing/2014/main" val="2175825663"/>
                    </a:ext>
                  </a:extLst>
                </a:gridCol>
                <a:gridCol w="246888">
                  <a:extLst>
                    <a:ext uri="{9D8B030D-6E8A-4147-A177-3AD203B41FA5}">
                      <a16:colId xmlns:a16="http://schemas.microsoft.com/office/drawing/2014/main" val="1015089783"/>
                    </a:ext>
                  </a:extLst>
                </a:gridCol>
                <a:gridCol w="246888">
                  <a:extLst>
                    <a:ext uri="{9D8B030D-6E8A-4147-A177-3AD203B41FA5}">
                      <a16:colId xmlns:a16="http://schemas.microsoft.com/office/drawing/2014/main" val="3429406435"/>
                    </a:ext>
                  </a:extLst>
                </a:gridCol>
                <a:gridCol w="246888">
                  <a:extLst>
                    <a:ext uri="{9D8B030D-6E8A-4147-A177-3AD203B41FA5}">
                      <a16:colId xmlns:a16="http://schemas.microsoft.com/office/drawing/2014/main" val="289595969"/>
                    </a:ext>
                  </a:extLst>
                </a:gridCol>
                <a:gridCol w="246888">
                  <a:extLst>
                    <a:ext uri="{9D8B030D-6E8A-4147-A177-3AD203B41FA5}">
                      <a16:colId xmlns:a16="http://schemas.microsoft.com/office/drawing/2014/main" val="3099085368"/>
                    </a:ext>
                  </a:extLst>
                </a:gridCol>
                <a:gridCol w="246888">
                  <a:extLst>
                    <a:ext uri="{9D8B030D-6E8A-4147-A177-3AD203B41FA5}">
                      <a16:colId xmlns:a16="http://schemas.microsoft.com/office/drawing/2014/main" val="2128894072"/>
                    </a:ext>
                  </a:extLst>
                </a:gridCol>
                <a:gridCol w="246888">
                  <a:extLst>
                    <a:ext uri="{9D8B030D-6E8A-4147-A177-3AD203B41FA5}">
                      <a16:colId xmlns:a16="http://schemas.microsoft.com/office/drawing/2014/main" val="3574830331"/>
                    </a:ext>
                  </a:extLst>
                </a:gridCol>
                <a:gridCol w="246888">
                  <a:extLst>
                    <a:ext uri="{9D8B030D-6E8A-4147-A177-3AD203B41FA5}">
                      <a16:colId xmlns:a16="http://schemas.microsoft.com/office/drawing/2014/main" val="524549217"/>
                    </a:ext>
                  </a:extLst>
                </a:gridCol>
                <a:gridCol w="246888">
                  <a:extLst>
                    <a:ext uri="{9D8B030D-6E8A-4147-A177-3AD203B41FA5}">
                      <a16:colId xmlns:a16="http://schemas.microsoft.com/office/drawing/2014/main" val="3244950752"/>
                    </a:ext>
                  </a:extLst>
                </a:gridCol>
                <a:gridCol w="246888">
                  <a:extLst>
                    <a:ext uri="{9D8B030D-6E8A-4147-A177-3AD203B41FA5}">
                      <a16:colId xmlns:a16="http://schemas.microsoft.com/office/drawing/2014/main" val="1598867422"/>
                    </a:ext>
                  </a:extLst>
                </a:gridCol>
                <a:gridCol w="246888">
                  <a:extLst>
                    <a:ext uri="{9D8B030D-6E8A-4147-A177-3AD203B41FA5}">
                      <a16:colId xmlns:a16="http://schemas.microsoft.com/office/drawing/2014/main" val="46358336"/>
                    </a:ext>
                  </a:extLst>
                </a:gridCol>
                <a:gridCol w="246888">
                  <a:extLst>
                    <a:ext uri="{9D8B030D-6E8A-4147-A177-3AD203B41FA5}">
                      <a16:colId xmlns:a16="http://schemas.microsoft.com/office/drawing/2014/main" val="1280726871"/>
                    </a:ext>
                  </a:extLst>
                </a:gridCol>
                <a:gridCol w="246888">
                  <a:extLst>
                    <a:ext uri="{9D8B030D-6E8A-4147-A177-3AD203B41FA5}">
                      <a16:colId xmlns:a16="http://schemas.microsoft.com/office/drawing/2014/main" val="572364309"/>
                    </a:ext>
                  </a:extLst>
                </a:gridCol>
                <a:gridCol w="246888">
                  <a:extLst>
                    <a:ext uri="{9D8B030D-6E8A-4147-A177-3AD203B41FA5}">
                      <a16:colId xmlns:a16="http://schemas.microsoft.com/office/drawing/2014/main" val="3383603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076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- 2018-03-23 11:00:00 </a:t>
                      </a:r>
                      <a:r>
                        <a:rPr kumimoji="0" lang="fr-FR" sz="1000" b="0" i="0" u="none" strike="noStrike" kern="1200" cap="none" spc="0" normalizeH="0" baseline="0" noProof="0">
                          <a:ln>
                            <a:noFill/>
                          </a:ln>
                          <a:solidFill>
                            <a:prstClr val="black"/>
                          </a:solidFill>
                          <a:effectLst/>
                          <a:uLnTx/>
                          <a:uFillTx/>
                          <a:latin typeface="+mn-lt"/>
                          <a:ea typeface="+mn-ea"/>
                          <a:cs typeface="+mn-cs"/>
                        </a:rPr>
                        <a:t> 
 Fabriquez ce vase original et design pour y mettre vos plus jolies fleurs et mettre un peu de couleurs dans votre maison.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11579313"/>
                  </a:ext>
                </a:extLst>
              </a:tr>
            </a:tbl>
          </a:graphicData>
        </a:graphic>
      </p:graphicFrame>
      <p:sp>
        <p:nvSpPr>
          <p:cNvPr id="4" name="Text Placeholder 3">
            <a:extLst>
              <a:ext uri="{FF2B5EF4-FFF2-40B4-BE49-F238E27FC236}">
                <a16:creationId xmlns:a16="http://schemas.microsoft.com/office/drawing/2014/main" id="{1A9F86F4-8A70-43D9-B321-6A72B7023D3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346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0CDD6-4678-4156-86C7-E1F8111F54EF}"/>
              </a:ext>
            </a:extLst>
          </p:cNvPr>
          <p:cNvSpPr>
            <a:spLocks noGrp="1"/>
          </p:cNvSpPr>
          <p:nvPr>
            <p:ph type="title"/>
          </p:nvPr>
        </p:nvSpPr>
        <p:spPr/>
        <p:txBody>
          <a:bodyPr/>
          <a:lstStyle/>
          <a:p>
            <a:r>
              <a:rPr lang="en-US"/>
              <a:t>Facebook Own Posts Table | All PT Channels - 23 of 26</a:t>
            </a:r>
          </a:p>
        </p:txBody>
      </p:sp>
      <p:graphicFrame>
        <p:nvGraphicFramePr>
          <p:cNvPr id="5" name="Table Placeholder 4">
            <a:extLst>
              <a:ext uri="{FF2B5EF4-FFF2-40B4-BE49-F238E27FC236}">
                <a16:creationId xmlns:a16="http://schemas.microsoft.com/office/drawing/2014/main" id="{C8ACC2CE-0BAB-4FD7-98AD-1CFABB14CEC7}"/>
              </a:ext>
            </a:extLst>
          </p:cNvPr>
          <p:cNvGraphicFramePr>
            <a:graphicFrameLocks noGrp="1"/>
          </p:cNvGraphicFramePr>
          <p:nvPr>
            <p:ph type="tbl" sz="quarter" idx="13"/>
            <p:extLst>
              <p:ext uri="{D42A27DB-BD31-4B8C-83A1-F6EECF244321}">
                <p14:modId xmlns:p14="http://schemas.microsoft.com/office/powerpoint/2010/main" val="61527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0149654"/>
                    </a:ext>
                  </a:extLst>
                </a:gridCol>
                <a:gridCol w="246888">
                  <a:extLst>
                    <a:ext uri="{9D8B030D-6E8A-4147-A177-3AD203B41FA5}">
                      <a16:colId xmlns:a16="http://schemas.microsoft.com/office/drawing/2014/main" val="1601160572"/>
                    </a:ext>
                  </a:extLst>
                </a:gridCol>
                <a:gridCol w="246888">
                  <a:extLst>
                    <a:ext uri="{9D8B030D-6E8A-4147-A177-3AD203B41FA5}">
                      <a16:colId xmlns:a16="http://schemas.microsoft.com/office/drawing/2014/main" val="2480502976"/>
                    </a:ext>
                  </a:extLst>
                </a:gridCol>
                <a:gridCol w="246888">
                  <a:extLst>
                    <a:ext uri="{9D8B030D-6E8A-4147-A177-3AD203B41FA5}">
                      <a16:colId xmlns:a16="http://schemas.microsoft.com/office/drawing/2014/main" val="3276875761"/>
                    </a:ext>
                  </a:extLst>
                </a:gridCol>
                <a:gridCol w="246888">
                  <a:extLst>
                    <a:ext uri="{9D8B030D-6E8A-4147-A177-3AD203B41FA5}">
                      <a16:colId xmlns:a16="http://schemas.microsoft.com/office/drawing/2014/main" val="2959206252"/>
                    </a:ext>
                  </a:extLst>
                </a:gridCol>
                <a:gridCol w="246888">
                  <a:extLst>
                    <a:ext uri="{9D8B030D-6E8A-4147-A177-3AD203B41FA5}">
                      <a16:colId xmlns:a16="http://schemas.microsoft.com/office/drawing/2014/main" val="3233701853"/>
                    </a:ext>
                  </a:extLst>
                </a:gridCol>
                <a:gridCol w="246888">
                  <a:extLst>
                    <a:ext uri="{9D8B030D-6E8A-4147-A177-3AD203B41FA5}">
                      <a16:colId xmlns:a16="http://schemas.microsoft.com/office/drawing/2014/main" val="2144498978"/>
                    </a:ext>
                  </a:extLst>
                </a:gridCol>
                <a:gridCol w="246888">
                  <a:extLst>
                    <a:ext uri="{9D8B030D-6E8A-4147-A177-3AD203B41FA5}">
                      <a16:colId xmlns:a16="http://schemas.microsoft.com/office/drawing/2014/main" val="9283725"/>
                    </a:ext>
                  </a:extLst>
                </a:gridCol>
                <a:gridCol w="246888">
                  <a:extLst>
                    <a:ext uri="{9D8B030D-6E8A-4147-A177-3AD203B41FA5}">
                      <a16:colId xmlns:a16="http://schemas.microsoft.com/office/drawing/2014/main" val="460149191"/>
                    </a:ext>
                  </a:extLst>
                </a:gridCol>
                <a:gridCol w="246888">
                  <a:extLst>
                    <a:ext uri="{9D8B030D-6E8A-4147-A177-3AD203B41FA5}">
                      <a16:colId xmlns:a16="http://schemas.microsoft.com/office/drawing/2014/main" val="3987256879"/>
                    </a:ext>
                  </a:extLst>
                </a:gridCol>
                <a:gridCol w="246888">
                  <a:extLst>
                    <a:ext uri="{9D8B030D-6E8A-4147-A177-3AD203B41FA5}">
                      <a16:colId xmlns:a16="http://schemas.microsoft.com/office/drawing/2014/main" val="1467892296"/>
                    </a:ext>
                  </a:extLst>
                </a:gridCol>
                <a:gridCol w="246888">
                  <a:extLst>
                    <a:ext uri="{9D8B030D-6E8A-4147-A177-3AD203B41FA5}">
                      <a16:colId xmlns:a16="http://schemas.microsoft.com/office/drawing/2014/main" val="2346311416"/>
                    </a:ext>
                  </a:extLst>
                </a:gridCol>
                <a:gridCol w="246888">
                  <a:extLst>
                    <a:ext uri="{9D8B030D-6E8A-4147-A177-3AD203B41FA5}">
                      <a16:colId xmlns:a16="http://schemas.microsoft.com/office/drawing/2014/main" val="3016523713"/>
                    </a:ext>
                  </a:extLst>
                </a:gridCol>
                <a:gridCol w="246888">
                  <a:extLst>
                    <a:ext uri="{9D8B030D-6E8A-4147-A177-3AD203B41FA5}">
                      <a16:colId xmlns:a16="http://schemas.microsoft.com/office/drawing/2014/main" val="2049532166"/>
                    </a:ext>
                  </a:extLst>
                </a:gridCol>
                <a:gridCol w="246888">
                  <a:extLst>
                    <a:ext uri="{9D8B030D-6E8A-4147-A177-3AD203B41FA5}">
                      <a16:colId xmlns:a16="http://schemas.microsoft.com/office/drawing/2014/main" val="3991014011"/>
                    </a:ext>
                  </a:extLst>
                </a:gridCol>
                <a:gridCol w="246888">
                  <a:extLst>
                    <a:ext uri="{9D8B030D-6E8A-4147-A177-3AD203B41FA5}">
                      <a16:colId xmlns:a16="http://schemas.microsoft.com/office/drawing/2014/main" val="376373494"/>
                    </a:ext>
                  </a:extLst>
                </a:gridCol>
                <a:gridCol w="246888">
                  <a:extLst>
                    <a:ext uri="{9D8B030D-6E8A-4147-A177-3AD203B41FA5}">
                      <a16:colId xmlns:a16="http://schemas.microsoft.com/office/drawing/2014/main" val="1082378129"/>
                    </a:ext>
                  </a:extLst>
                </a:gridCol>
                <a:gridCol w="246888">
                  <a:extLst>
                    <a:ext uri="{9D8B030D-6E8A-4147-A177-3AD203B41FA5}">
                      <a16:colId xmlns:a16="http://schemas.microsoft.com/office/drawing/2014/main" val="3845565256"/>
                    </a:ext>
                  </a:extLst>
                </a:gridCol>
                <a:gridCol w="246888">
                  <a:extLst>
                    <a:ext uri="{9D8B030D-6E8A-4147-A177-3AD203B41FA5}">
                      <a16:colId xmlns:a16="http://schemas.microsoft.com/office/drawing/2014/main" val="565992992"/>
                    </a:ext>
                  </a:extLst>
                </a:gridCol>
                <a:gridCol w="246888">
                  <a:extLst>
                    <a:ext uri="{9D8B030D-6E8A-4147-A177-3AD203B41FA5}">
                      <a16:colId xmlns:a16="http://schemas.microsoft.com/office/drawing/2014/main" val="637107827"/>
                    </a:ext>
                  </a:extLst>
                </a:gridCol>
                <a:gridCol w="246888">
                  <a:extLst>
                    <a:ext uri="{9D8B030D-6E8A-4147-A177-3AD203B41FA5}">
                      <a16:colId xmlns:a16="http://schemas.microsoft.com/office/drawing/2014/main" val="39138956"/>
                    </a:ext>
                  </a:extLst>
                </a:gridCol>
                <a:gridCol w="246888">
                  <a:extLst>
                    <a:ext uri="{9D8B030D-6E8A-4147-A177-3AD203B41FA5}">
                      <a16:colId xmlns:a16="http://schemas.microsoft.com/office/drawing/2014/main" val="337804431"/>
                    </a:ext>
                  </a:extLst>
                </a:gridCol>
                <a:gridCol w="246888">
                  <a:extLst>
                    <a:ext uri="{9D8B030D-6E8A-4147-A177-3AD203B41FA5}">
                      <a16:colId xmlns:a16="http://schemas.microsoft.com/office/drawing/2014/main" val="1287845413"/>
                    </a:ext>
                  </a:extLst>
                </a:gridCol>
                <a:gridCol w="246888">
                  <a:extLst>
                    <a:ext uri="{9D8B030D-6E8A-4147-A177-3AD203B41FA5}">
                      <a16:colId xmlns:a16="http://schemas.microsoft.com/office/drawing/2014/main" val="2526153947"/>
                    </a:ext>
                  </a:extLst>
                </a:gridCol>
                <a:gridCol w="246888">
                  <a:extLst>
                    <a:ext uri="{9D8B030D-6E8A-4147-A177-3AD203B41FA5}">
                      <a16:colId xmlns:a16="http://schemas.microsoft.com/office/drawing/2014/main" val="1001089245"/>
                    </a:ext>
                  </a:extLst>
                </a:gridCol>
                <a:gridCol w="246888">
                  <a:extLst>
                    <a:ext uri="{9D8B030D-6E8A-4147-A177-3AD203B41FA5}">
                      <a16:colId xmlns:a16="http://schemas.microsoft.com/office/drawing/2014/main" val="1869375278"/>
                    </a:ext>
                  </a:extLst>
                </a:gridCol>
                <a:gridCol w="246888">
                  <a:extLst>
                    <a:ext uri="{9D8B030D-6E8A-4147-A177-3AD203B41FA5}">
                      <a16:colId xmlns:a16="http://schemas.microsoft.com/office/drawing/2014/main" val="367617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7650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- 2018-03-22 21:15:46 </a:t>
                      </a:r>
                      <a:r>
                        <a:rPr kumimoji="0" lang="es-ES" sz="1000" b="0" i="0" u="none" strike="noStrike" kern="1200" cap="none" spc="0" normalizeH="0" baseline="0" noProof="0">
                          <a:ln>
                            <a:noFill/>
                          </a:ln>
                          <a:solidFill>
                            <a:prstClr val="black"/>
                          </a:solidFill>
                          <a:effectLst/>
                          <a:uLnTx/>
                          <a:uFillTx/>
                          <a:latin typeface="+mn-lt"/>
                          <a:ea typeface="+mn-ea"/>
                          <a:cs typeface="+mn-cs"/>
                        </a:rPr>
                        <a:t> 
 El Taladro de Percusión GSB 18 VE-EC está diseñado para no detenerse gracias al sistema ECP de Bosch, protege la batería contra sobrecarga, calentamiento y descarga total. Conócelo aquí bit.ly/GSB18VEEC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52156103"/>
                  </a:ext>
                </a:extLst>
              </a:tr>
            </a:tbl>
          </a:graphicData>
        </a:graphic>
      </p:graphicFrame>
      <p:sp>
        <p:nvSpPr>
          <p:cNvPr id="4" name="Text Placeholder 3">
            <a:extLst>
              <a:ext uri="{FF2B5EF4-FFF2-40B4-BE49-F238E27FC236}">
                <a16:creationId xmlns:a16="http://schemas.microsoft.com/office/drawing/2014/main" id="{B1A601AF-A4EB-4D34-9D95-E81FC8507DF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392240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51FFE-04FC-41E0-B7D7-1C4EAD11D015}"/>
              </a:ext>
            </a:extLst>
          </p:cNvPr>
          <p:cNvSpPr>
            <a:spLocks noGrp="1"/>
          </p:cNvSpPr>
          <p:nvPr>
            <p:ph type="title"/>
          </p:nvPr>
        </p:nvSpPr>
        <p:spPr/>
        <p:txBody>
          <a:bodyPr/>
          <a:lstStyle/>
          <a:p>
            <a:r>
              <a:rPr lang="en-US"/>
              <a:t>Facebook Own Posts Table | All PT Channels - 24 of 26</a:t>
            </a:r>
          </a:p>
        </p:txBody>
      </p:sp>
      <p:graphicFrame>
        <p:nvGraphicFramePr>
          <p:cNvPr id="5" name="Table Placeholder 4">
            <a:extLst>
              <a:ext uri="{FF2B5EF4-FFF2-40B4-BE49-F238E27FC236}">
                <a16:creationId xmlns:a16="http://schemas.microsoft.com/office/drawing/2014/main" id="{0003110E-DF93-4CF3-B4D9-2076676A631D}"/>
              </a:ext>
            </a:extLst>
          </p:cNvPr>
          <p:cNvGraphicFramePr>
            <a:graphicFrameLocks noGrp="1"/>
          </p:cNvGraphicFramePr>
          <p:nvPr>
            <p:ph type="tbl" sz="quarter" idx="13"/>
            <p:extLst>
              <p:ext uri="{D42A27DB-BD31-4B8C-83A1-F6EECF244321}">
                <p14:modId xmlns:p14="http://schemas.microsoft.com/office/powerpoint/2010/main" val="1817816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22330679"/>
                    </a:ext>
                  </a:extLst>
                </a:gridCol>
                <a:gridCol w="246888">
                  <a:extLst>
                    <a:ext uri="{9D8B030D-6E8A-4147-A177-3AD203B41FA5}">
                      <a16:colId xmlns:a16="http://schemas.microsoft.com/office/drawing/2014/main" val="612390055"/>
                    </a:ext>
                  </a:extLst>
                </a:gridCol>
                <a:gridCol w="246888">
                  <a:extLst>
                    <a:ext uri="{9D8B030D-6E8A-4147-A177-3AD203B41FA5}">
                      <a16:colId xmlns:a16="http://schemas.microsoft.com/office/drawing/2014/main" val="2213157184"/>
                    </a:ext>
                  </a:extLst>
                </a:gridCol>
                <a:gridCol w="246888">
                  <a:extLst>
                    <a:ext uri="{9D8B030D-6E8A-4147-A177-3AD203B41FA5}">
                      <a16:colId xmlns:a16="http://schemas.microsoft.com/office/drawing/2014/main" val="1905039557"/>
                    </a:ext>
                  </a:extLst>
                </a:gridCol>
                <a:gridCol w="246888">
                  <a:extLst>
                    <a:ext uri="{9D8B030D-6E8A-4147-A177-3AD203B41FA5}">
                      <a16:colId xmlns:a16="http://schemas.microsoft.com/office/drawing/2014/main" val="2126901346"/>
                    </a:ext>
                  </a:extLst>
                </a:gridCol>
                <a:gridCol w="246888">
                  <a:extLst>
                    <a:ext uri="{9D8B030D-6E8A-4147-A177-3AD203B41FA5}">
                      <a16:colId xmlns:a16="http://schemas.microsoft.com/office/drawing/2014/main" val="3284319280"/>
                    </a:ext>
                  </a:extLst>
                </a:gridCol>
                <a:gridCol w="246888">
                  <a:extLst>
                    <a:ext uri="{9D8B030D-6E8A-4147-A177-3AD203B41FA5}">
                      <a16:colId xmlns:a16="http://schemas.microsoft.com/office/drawing/2014/main" val="1452172573"/>
                    </a:ext>
                  </a:extLst>
                </a:gridCol>
                <a:gridCol w="246888">
                  <a:extLst>
                    <a:ext uri="{9D8B030D-6E8A-4147-A177-3AD203B41FA5}">
                      <a16:colId xmlns:a16="http://schemas.microsoft.com/office/drawing/2014/main" val="2028469687"/>
                    </a:ext>
                  </a:extLst>
                </a:gridCol>
                <a:gridCol w="246888">
                  <a:extLst>
                    <a:ext uri="{9D8B030D-6E8A-4147-A177-3AD203B41FA5}">
                      <a16:colId xmlns:a16="http://schemas.microsoft.com/office/drawing/2014/main" val="4094496450"/>
                    </a:ext>
                  </a:extLst>
                </a:gridCol>
                <a:gridCol w="246888">
                  <a:extLst>
                    <a:ext uri="{9D8B030D-6E8A-4147-A177-3AD203B41FA5}">
                      <a16:colId xmlns:a16="http://schemas.microsoft.com/office/drawing/2014/main" val="1254594555"/>
                    </a:ext>
                  </a:extLst>
                </a:gridCol>
                <a:gridCol w="246888">
                  <a:extLst>
                    <a:ext uri="{9D8B030D-6E8A-4147-A177-3AD203B41FA5}">
                      <a16:colId xmlns:a16="http://schemas.microsoft.com/office/drawing/2014/main" val="1075298869"/>
                    </a:ext>
                  </a:extLst>
                </a:gridCol>
                <a:gridCol w="246888">
                  <a:extLst>
                    <a:ext uri="{9D8B030D-6E8A-4147-A177-3AD203B41FA5}">
                      <a16:colId xmlns:a16="http://schemas.microsoft.com/office/drawing/2014/main" val="1038031689"/>
                    </a:ext>
                  </a:extLst>
                </a:gridCol>
                <a:gridCol w="246888">
                  <a:extLst>
                    <a:ext uri="{9D8B030D-6E8A-4147-A177-3AD203B41FA5}">
                      <a16:colId xmlns:a16="http://schemas.microsoft.com/office/drawing/2014/main" val="1136639563"/>
                    </a:ext>
                  </a:extLst>
                </a:gridCol>
                <a:gridCol w="246888">
                  <a:extLst>
                    <a:ext uri="{9D8B030D-6E8A-4147-A177-3AD203B41FA5}">
                      <a16:colId xmlns:a16="http://schemas.microsoft.com/office/drawing/2014/main" val="3740349569"/>
                    </a:ext>
                  </a:extLst>
                </a:gridCol>
                <a:gridCol w="246888">
                  <a:extLst>
                    <a:ext uri="{9D8B030D-6E8A-4147-A177-3AD203B41FA5}">
                      <a16:colId xmlns:a16="http://schemas.microsoft.com/office/drawing/2014/main" val="1429900744"/>
                    </a:ext>
                  </a:extLst>
                </a:gridCol>
                <a:gridCol w="246888">
                  <a:extLst>
                    <a:ext uri="{9D8B030D-6E8A-4147-A177-3AD203B41FA5}">
                      <a16:colId xmlns:a16="http://schemas.microsoft.com/office/drawing/2014/main" val="4170739290"/>
                    </a:ext>
                  </a:extLst>
                </a:gridCol>
                <a:gridCol w="246888">
                  <a:extLst>
                    <a:ext uri="{9D8B030D-6E8A-4147-A177-3AD203B41FA5}">
                      <a16:colId xmlns:a16="http://schemas.microsoft.com/office/drawing/2014/main" val="4211181708"/>
                    </a:ext>
                  </a:extLst>
                </a:gridCol>
                <a:gridCol w="246888">
                  <a:extLst>
                    <a:ext uri="{9D8B030D-6E8A-4147-A177-3AD203B41FA5}">
                      <a16:colId xmlns:a16="http://schemas.microsoft.com/office/drawing/2014/main" val="115378010"/>
                    </a:ext>
                  </a:extLst>
                </a:gridCol>
                <a:gridCol w="246888">
                  <a:extLst>
                    <a:ext uri="{9D8B030D-6E8A-4147-A177-3AD203B41FA5}">
                      <a16:colId xmlns:a16="http://schemas.microsoft.com/office/drawing/2014/main" val="1036437972"/>
                    </a:ext>
                  </a:extLst>
                </a:gridCol>
                <a:gridCol w="246888">
                  <a:extLst>
                    <a:ext uri="{9D8B030D-6E8A-4147-A177-3AD203B41FA5}">
                      <a16:colId xmlns:a16="http://schemas.microsoft.com/office/drawing/2014/main" val="1023297333"/>
                    </a:ext>
                  </a:extLst>
                </a:gridCol>
                <a:gridCol w="246888">
                  <a:extLst>
                    <a:ext uri="{9D8B030D-6E8A-4147-A177-3AD203B41FA5}">
                      <a16:colId xmlns:a16="http://schemas.microsoft.com/office/drawing/2014/main" val="2665035737"/>
                    </a:ext>
                  </a:extLst>
                </a:gridCol>
                <a:gridCol w="246888">
                  <a:extLst>
                    <a:ext uri="{9D8B030D-6E8A-4147-A177-3AD203B41FA5}">
                      <a16:colId xmlns:a16="http://schemas.microsoft.com/office/drawing/2014/main" val="714166307"/>
                    </a:ext>
                  </a:extLst>
                </a:gridCol>
                <a:gridCol w="246888">
                  <a:extLst>
                    <a:ext uri="{9D8B030D-6E8A-4147-A177-3AD203B41FA5}">
                      <a16:colId xmlns:a16="http://schemas.microsoft.com/office/drawing/2014/main" val="104542529"/>
                    </a:ext>
                  </a:extLst>
                </a:gridCol>
                <a:gridCol w="246888">
                  <a:extLst>
                    <a:ext uri="{9D8B030D-6E8A-4147-A177-3AD203B41FA5}">
                      <a16:colId xmlns:a16="http://schemas.microsoft.com/office/drawing/2014/main" val="2257328852"/>
                    </a:ext>
                  </a:extLst>
                </a:gridCol>
                <a:gridCol w="246888">
                  <a:extLst>
                    <a:ext uri="{9D8B030D-6E8A-4147-A177-3AD203B41FA5}">
                      <a16:colId xmlns:a16="http://schemas.microsoft.com/office/drawing/2014/main" val="317029716"/>
                    </a:ext>
                  </a:extLst>
                </a:gridCol>
                <a:gridCol w="246888">
                  <a:extLst>
                    <a:ext uri="{9D8B030D-6E8A-4147-A177-3AD203B41FA5}">
                      <a16:colId xmlns:a16="http://schemas.microsoft.com/office/drawing/2014/main" val="1880664034"/>
                    </a:ext>
                  </a:extLst>
                </a:gridCol>
                <a:gridCol w="246888">
                  <a:extLst>
                    <a:ext uri="{9D8B030D-6E8A-4147-A177-3AD203B41FA5}">
                      <a16:colId xmlns:a16="http://schemas.microsoft.com/office/drawing/2014/main" val="1053383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77240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- 2018-03-22 17:59:46 </a:t>
                      </a:r>
                      <a:r>
                        <a:rPr kumimoji="0" lang="de-DE" sz="1000" b="0" i="0" u="none" strike="noStrike" kern="1200" cap="none" spc="0" normalizeH="0" baseline="0" noProof="0">
                          <a:ln>
                            <a:noFill/>
                          </a:ln>
                          <a:solidFill>
                            <a:prstClr val="black"/>
                          </a:solidFill>
                          <a:effectLst/>
                          <a:uLnTx/>
                          <a:uFillTx/>
                          <a:latin typeface="+mn-lt"/>
                          <a:ea typeface="+mn-ea"/>
                          <a:cs typeface="+mn-cs"/>
                        </a:rPr>
                        <a:t> 
 Jonas Winkler Design wird in nächster Zeit den GHO 12V-20 &amp; GKF 12V-8 Professional ausführlich testen und seine Meinung mit uns teilen! Wir dürfen gespannt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03737014"/>
                  </a:ext>
                </a:extLst>
              </a:tr>
            </a:tbl>
          </a:graphicData>
        </a:graphic>
      </p:graphicFrame>
      <p:sp>
        <p:nvSpPr>
          <p:cNvPr id="4" name="Text Placeholder 3">
            <a:extLst>
              <a:ext uri="{FF2B5EF4-FFF2-40B4-BE49-F238E27FC236}">
                <a16:creationId xmlns:a16="http://schemas.microsoft.com/office/drawing/2014/main" id="{81FEEAB4-A62F-48A4-BE12-502B761B518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273587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EDD92-5E14-41A2-B542-3B7EC6481411}"/>
              </a:ext>
            </a:extLst>
          </p:cNvPr>
          <p:cNvSpPr>
            <a:spLocks noGrp="1"/>
          </p:cNvSpPr>
          <p:nvPr>
            <p:ph type="title"/>
          </p:nvPr>
        </p:nvSpPr>
        <p:spPr/>
        <p:txBody>
          <a:bodyPr/>
          <a:lstStyle/>
          <a:p>
            <a:r>
              <a:rPr lang="en-US"/>
              <a:t>Facebook Own Posts Table | All PT Channels - 25 of 26</a:t>
            </a:r>
          </a:p>
        </p:txBody>
      </p:sp>
      <p:graphicFrame>
        <p:nvGraphicFramePr>
          <p:cNvPr id="5" name="Table Placeholder 4">
            <a:extLst>
              <a:ext uri="{FF2B5EF4-FFF2-40B4-BE49-F238E27FC236}">
                <a16:creationId xmlns:a16="http://schemas.microsoft.com/office/drawing/2014/main" id="{8C5A467D-E564-4F1B-A755-BE024CE96B91}"/>
              </a:ext>
            </a:extLst>
          </p:cNvPr>
          <p:cNvGraphicFramePr>
            <a:graphicFrameLocks noGrp="1"/>
          </p:cNvGraphicFramePr>
          <p:nvPr>
            <p:ph type="tbl" sz="quarter" idx="13"/>
            <p:extLst>
              <p:ext uri="{D42A27DB-BD31-4B8C-83A1-F6EECF244321}">
                <p14:modId xmlns:p14="http://schemas.microsoft.com/office/powerpoint/2010/main" val="694708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8984375"/>
                    </a:ext>
                  </a:extLst>
                </a:gridCol>
                <a:gridCol w="246888">
                  <a:extLst>
                    <a:ext uri="{9D8B030D-6E8A-4147-A177-3AD203B41FA5}">
                      <a16:colId xmlns:a16="http://schemas.microsoft.com/office/drawing/2014/main" val="2895086943"/>
                    </a:ext>
                  </a:extLst>
                </a:gridCol>
                <a:gridCol w="246888">
                  <a:extLst>
                    <a:ext uri="{9D8B030D-6E8A-4147-A177-3AD203B41FA5}">
                      <a16:colId xmlns:a16="http://schemas.microsoft.com/office/drawing/2014/main" val="2201404018"/>
                    </a:ext>
                  </a:extLst>
                </a:gridCol>
                <a:gridCol w="246888">
                  <a:extLst>
                    <a:ext uri="{9D8B030D-6E8A-4147-A177-3AD203B41FA5}">
                      <a16:colId xmlns:a16="http://schemas.microsoft.com/office/drawing/2014/main" val="1087072160"/>
                    </a:ext>
                  </a:extLst>
                </a:gridCol>
                <a:gridCol w="246888">
                  <a:extLst>
                    <a:ext uri="{9D8B030D-6E8A-4147-A177-3AD203B41FA5}">
                      <a16:colId xmlns:a16="http://schemas.microsoft.com/office/drawing/2014/main" val="2199685150"/>
                    </a:ext>
                  </a:extLst>
                </a:gridCol>
                <a:gridCol w="246888">
                  <a:extLst>
                    <a:ext uri="{9D8B030D-6E8A-4147-A177-3AD203B41FA5}">
                      <a16:colId xmlns:a16="http://schemas.microsoft.com/office/drawing/2014/main" val="1510032341"/>
                    </a:ext>
                  </a:extLst>
                </a:gridCol>
                <a:gridCol w="246888">
                  <a:extLst>
                    <a:ext uri="{9D8B030D-6E8A-4147-A177-3AD203B41FA5}">
                      <a16:colId xmlns:a16="http://schemas.microsoft.com/office/drawing/2014/main" val="3176709067"/>
                    </a:ext>
                  </a:extLst>
                </a:gridCol>
                <a:gridCol w="246888">
                  <a:extLst>
                    <a:ext uri="{9D8B030D-6E8A-4147-A177-3AD203B41FA5}">
                      <a16:colId xmlns:a16="http://schemas.microsoft.com/office/drawing/2014/main" val="3463856827"/>
                    </a:ext>
                  </a:extLst>
                </a:gridCol>
                <a:gridCol w="246888">
                  <a:extLst>
                    <a:ext uri="{9D8B030D-6E8A-4147-A177-3AD203B41FA5}">
                      <a16:colId xmlns:a16="http://schemas.microsoft.com/office/drawing/2014/main" val="1061150747"/>
                    </a:ext>
                  </a:extLst>
                </a:gridCol>
                <a:gridCol w="246888">
                  <a:extLst>
                    <a:ext uri="{9D8B030D-6E8A-4147-A177-3AD203B41FA5}">
                      <a16:colId xmlns:a16="http://schemas.microsoft.com/office/drawing/2014/main" val="2512585272"/>
                    </a:ext>
                  </a:extLst>
                </a:gridCol>
                <a:gridCol w="246888">
                  <a:extLst>
                    <a:ext uri="{9D8B030D-6E8A-4147-A177-3AD203B41FA5}">
                      <a16:colId xmlns:a16="http://schemas.microsoft.com/office/drawing/2014/main" val="537244632"/>
                    </a:ext>
                  </a:extLst>
                </a:gridCol>
                <a:gridCol w="246888">
                  <a:extLst>
                    <a:ext uri="{9D8B030D-6E8A-4147-A177-3AD203B41FA5}">
                      <a16:colId xmlns:a16="http://schemas.microsoft.com/office/drawing/2014/main" val="2050147358"/>
                    </a:ext>
                  </a:extLst>
                </a:gridCol>
                <a:gridCol w="246888">
                  <a:extLst>
                    <a:ext uri="{9D8B030D-6E8A-4147-A177-3AD203B41FA5}">
                      <a16:colId xmlns:a16="http://schemas.microsoft.com/office/drawing/2014/main" val="326407767"/>
                    </a:ext>
                  </a:extLst>
                </a:gridCol>
                <a:gridCol w="246888">
                  <a:extLst>
                    <a:ext uri="{9D8B030D-6E8A-4147-A177-3AD203B41FA5}">
                      <a16:colId xmlns:a16="http://schemas.microsoft.com/office/drawing/2014/main" val="1390339519"/>
                    </a:ext>
                  </a:extLst>
                </a:gridCol>
                <a:gridCol w="246888">
                  <a:extLst>
                    <a:ext uri="{9D8B030D-6E8A-4147-A177-3AD203B41FA5}">
                      <a16:colId xmlns:a16="http://schemas.microsoft.com/office/drawing/2014/main" val="936781117"/>
                    </a:ext>
                  </a:extLst>
                </a:gridCol>
                <a:gridCol w="246888">
                  <a:extLst>
                    <a:ext uri="{9D8B030D-6E8A-4147-A177-3AD203B41FA5}">
                      <a16:colId xmlns:a16="http://schemas.microsoft.com/office/drawing/2014/main" val="3359252677"/>
                    </a:ext>
                  </a:extLst>
                </a:gridCol>
                <a:gridCol w="246888">
                  <a:extLst>
                    <a:ext uri="{9D8B030D-6E8A-4147-A177-3AD203B41FA5}">
                      <a16:colId xmlns:a16="http://schemas.microsoft.com/office/drawing/2014/main" val="2228315497"/>
                    </a:ext>
                  </a:extLst>
                </a:gridCol>
                <a:gridCol w="246888">
                  <a:extLst>
                    <a:ext uri="{9D8B030D-6E8A-4147-A177-3AD203B41FA5}">
                      <a16:colId xmlns:a16="http://schemas.microsoft.com/office/drawing/2014/main" val="896780815"/>
                    </a:ext>
                  </a:extLst>
                </a:gridCol>
                <a:gridCol w="246888">
                  <a:extLst>
                    <a:ext uri="{9D8B030D-6E8A-4147-A177-3AD203B41FA5}">
                      <a16:colId xmlns:a16="http://schemas.microsoft.com/office/drawing/2014/main" val="3508062854"/>
                    </a:ext>
                  </a:extLst>
                </a:gridCol>
                <a:gridCol w="246888">
                  <a:extLst>
                    <a:ext uri="{9D8B030D-6E8A-4147-A177-3AD203B41FA5}">
                      <a16:colId xmlns:a16="http://schemas.microsoft.com/office/drawing/2014/main" val="2754283701"/>
                    </a:ext>
                  </a:extLst>
                </a:gridCol>
                <a:gridCol w="246888">
                  <a:extLst>
                    <a:ext uri="{9D8B030D-6E8A-4147-A177-3AD203B41FA5}">
                      <a16:colId xmlns:a16="http://schemas.microsoft.com/office/drawing/2014/main" val="4292560932"/>
                    </a:ext>
                  </a:extLst>
                </a:gridCol>
                <a:gridCol w="246888">
                  <a:extLst>
                    <a:ext uri="{9D8B030D-6E8A-4147-A177-3AD203B41FA5}">
                      <a16:colId xmlns:a16="http://schemas.microsoft.com/office/drawing/2014/main" val="158509203"/>
                    </a:ext>
                  </a:extLst>
                </a:gridCol>
                <a:gridCol w="246888">
                  <a:extLst>
                    <a:ext uri="{9D8B030D-6E8A-4147-A177-3AD203B41FA5}">
                      <a16:colId xmlns:a16="http://schemas.microsoft.com/office/drawing/2014/main" val="2024524427"/>
                    </a:ext>
                  </a:extLst>
                </a:gridCol>
                <a:gridCol w="246888">
                  <a:extLst>
                    <a:ext uri="{9D8B030D-6E8A-4147-A177-3AD203B41FA5}">
                      <a16:colId xmlns:a16="http://schemas.microsoft.com/office/drawing/2014/main" val="2355796937"/>
                    </a:ext>
                  </a:extLst>
                </a:gridCol>
                <a:gridCol w="246888">
                  <a:extLst>
                    <a:ext uri="{9D8B030D-6E8A-4147-A177-3AD203B41FA5}">
                      <a16:colId xmlns:a16="http://schemas.microsoft.com/office/drawing/2014/main" val="4125971958"/>
                    </a:ext>
                  </a:extLst>
                </a:gridCol>
                <a:gridCol w="246888">
                  <a:extLst>
                    <a:ext uri="{9D8B030D-6E8A-4147-A177-3AD203B41FA5}">
                      <a16:colId xmlns:a16="http://schemas.microsoft.com/office/drawing/2014/main" val="3411335844"/>
                    </a:ext>
                  </a:extLst>
                </a:gridCol>
                <a:gridCol w="246888">
                  <a:extLst>
                    <a:ext uri="{9D8B030D-6E8A-4147-A177-3AD203B41FA5}">
                      <a16:colId xmlns:a16="http://schemas.microsoft.com/office/drawing/2014/main" val="438768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013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- 2018-03-22 12:01:04 </a:t>
                      </a:r>
                      <a:r>
                        <a:rPr kumimoji="0" lang="en-US" sz="1000" b="0" i="0" u="none" strike="noStrike" kern="1200" cap="none" spc="0" normalizeH="0" baseline="0" noProof="0">
                          <a:ln>
                            <a:noFill/>
                          </a:ln>
                          <a:solidFill>
                            <a:prstClr val="black"/>
                          </a:solidFill>
                          <a:effectLst/>
                          <a:uLnTx/>
                          <a:uFillTx/>
                          <a:latin typeface="+mn-lt"/>
                          <a:ea typeface="+mn-ea"/>
                          <a:cs typeface="+mn-cs"/>
                        </a:rPr>
                        <a:t> 
 Kırma işlemlerinin uzmanı Bosch GSH 11 E Professional sayesinde en zorlu işleri kolayca halledin! 
Detaylar: bit.ly/2pzzro3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26550136"/>
                  </a:ext>
                </a:extLst>
              </a:tr>
            </a:tbl>
          </a:graphicData>
        </a:graphic>
      </p:graphicFrame>
      <p:sp>
        <p:nvSpPr>
          <p:cNvPr id="4" name="Text Placeholder 3">
            <a:extLst>
              <a:ext uri="{FF2B5EF4-FFF2-40B4-BE49-F238E27FC236}">
                <a16:creationId xmlns:a16="http://schemas.microsoft.com/office/drawing/2014/main" id="{8C3E9846-E0BE-4C92-BD05-A661A5EBD8D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824293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1FD2E-2387-43BB-ABE2-218B341B5F05}"/>
              </a:ext>
            </a:extLst>
          </p:cNvPr>
          <p:cNvSpPr>
            <a:spLocks noGrp="1"/>
          </p:cNvSpPr>
          <p:nvPr>
            <p:ph type="title"/>
          </p:nvPr>
        </p:nvSpPr>
        <p:spPr/>
        <p:txBody>
          <a:bodyPr/>
          <a:lstStyle/>
          <a:p>
            <a:r>
              <a:rPr lang="en-US"/>
              <a:t>Facebook Own Posts Table | All PT Channels - 26 of 26</a:t>
            </a:r>
          </a:p>
        </p:txBody>
      </p:sp>
      <p:graphicFrame>
        <p:nvGraphicFramePr>
          <p:cNvPr id="5" name="Table Placeholder 4">
            <a:extLst>
              <a:ext uri="{FF2B5EF4-FFF2-40B4-BE49-F238E27FC236}">
                <a16:creationId xmlns:a16="http://schemas.microsoft.com/office/drawing/2014/main" id="{EC7BA238-2AD4-44CE-A5C3-36046A73F88F}"/>
              </a:ext>
            </a:extLst>
          </p:cNvPr>
          <p:cNvGraphicFramePr>
            <a:graphicFrameLocks noGrp="1"/>
          </p:cNvGraphicFramePr>
          <p:nvPr>
            <p:ph type="tbl" sz="quarter" idx="13"/>
            <p:extLst>
              <p:ext uri="{D42A27DB-BD31-4B8C-83A1-F6EECF244321}">
                <p14:modId xmlns:p14="http://schemas.microsoft.com/office/powerpoint/2010/main" val="1323499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3671685"/>
                    </a:ext>
                  </a:extLst>
                </a:gridCol>
                <a:gridCol w="246888">
                  <a:extLst>
                    <a:ext uri="{9D8B030D-6E8A-4147-A177-3AD203B41FA5}">
                      <a16:colId xmlns:a16="http://schemas.microsoft.com/office/drawing/2014/main" val="1586604509"/>
                    </a:ext>
                  </a:extLst>
                </a:gridCol>
                <a:gridCol w="246888">
                  <a:extLst>
                    <a:ext uri="{9D8B030D-6E8A-4147-A177-3AD203B41FA5}">
                      <a16:colId xmlns:a16="http://schemas.microsoft.com/office/drawing/2014/main" val="632201557"/>
                    </a:ext>
                  </a:extLst>
                </a:gridCol>
                <a:gridCol w="246888">
                  <a:extLst>
                    <a:ext uri="{9D8B030D-6E8A-4147-A177-3AD203B41FA5}">
                      <a16:colId xmlns:a16="http://schemas.microsoft.com/office/drawing/2014/main" val="3716776672"/>
                    </a:ext>
                  </a:extLst>
                </a:gridCol>
                <a:gridCol w="246888">
                  <a:extLst>
                    <a:ext uri="{9D8B030D-6E8A-4147-A177-3AD203B41FA5}">
                      <a16:colId xmlns:a16="http://schemas.microsoft.com/office/drawing/2014/main" val="2328962437"/>
                    </a:ext>
                  </a:extLst>
                </a:gridCol>
                <a:gridCol w="246888">
                  <a:extLst>
                    <a:ext uri="{9D8B030D-6E8A-4147-A177-3AD203B41FA5}">
                      <a16:colId xmlns:a16="http://schemas.microsoft.com/office/drawing/2014/main" val="4197533427"/>
                    </a:ext>
                  </a:extLst>
                </a:gridCol>
                <a:gridCol w="246888">
                  <a:extLst>
                    <a:ext uri="{9D8B030D-6E8A-4147-A177-3AD203B41FA5}">
                      <a16:colId xmlns:a16="http://schemas.microsoft.com/office/drawing/2014/main" val="3047095990"/>
                    </a:ext>
                  </a:extLst>
                </a:gridCol>
                <a:gridCol w="246888">
                  <a:extLst>
                    <a:ext uri="{9D8B030D-6E8A-4147-A177-3AD203B41FA5}">
                      <a16:colId xmlns:a16="http://schemas.microsoft.com/office/drawing/2014/main" val="3956009430"/>
                    </a:ext>
                  </a:extLst>
                </a:gridCol>
                <a:gridCol w="246888">
                  <a:extLst>
                    <a:ext uri="{9D8B030D-6E8A-4147-A177-3AD203B41FA5}">
                      <a16:colId xmlns:a16="http://schemas.microsoft.com/office/drawing/2014/main" val="4008670035"/>
                    </a:ext>
                  </a:extLst>
                </a:gridCol>
                <a:gridCol w="246888">
                  <a:extLst>
                    <a:ext uri="{9D8B030D-6E8A-4147-A177-3AD203B41FA5}">
                      <a16:colId xmlns:a16="http://schemas.microsoft.com/office/drawing/2014/main" val="2347269113"/>
                    </a:ext>
                  </a:extLst>
                </a:gridCol>
                <a:gridCol w="246888">
                  <a:extLst>
                    <a:ext uri="{9D8B030D-6E8A-4147-A177-3AD203B41FA5}">
                      <a16:colId xmlns:a16="http://schemas.microsoft.com/office/drawing/2014/main" val="1758373316"/>
                    </a:ext>
                  </a:extLst>
                </a:gridCol>
                <a:gridCol w="246888">
                  <a:extLst>
                    <a:ext uri="{9D8B030D-6E8A-4147-A177-3AD203B41FA5}">
                      <a16:colId xmlns:a16="http://schemas.microsoft.com/office/drawing/2014/main" val="4042174557"/>
                    </a:ext>
                  </a:extLst>
                </a:gridCol>
                <a:gridCol w="246888">
                  <a:extLst>
                    <a:ext uri="{9D8B030D-6E8A-4147-A177-3AD203B41FA5}">
                      <a16:colId xmlns:a16="http://schemas.microsoft.com/office/drawing/2014/main" val="774910367"/>
                    </a:ext>
                  </a:extLst>
                </a:gridCol>
                <a:gridCol w="246888">
                  <a:extLst>
                    <a:ext uri="{9D8B030D-6E8A-4147-A177-3AD203B41FA5}">
                      <a16:colId xmlns:a16="http://schemas.microsoft.com/office/drawing/2014/main" val="4098126506"/>
                    </a:ext>
                  </a:extLst>
                </a:gridCol>
                <a:gridCol w="246888">
                  <a:extLst>
                    <a:ext uri="{9D8B030D-6E8A-4147-A177-3AD203B41FA5}">
                      <a16:colId xmlns:a16="http://schemas.microsoft.com/office/drawing/2014/main" val="3996226159"/>
                    </a:ext>
                  </a:extLst>
                </a:gridCol>
                <a:gridCol w="246888">
                  <a:extLst>
                    <a:ext uri="{9D8B030D-6E8A-4147-A177-3AD203B41FA5}">
                      <a16:colId xmlns:a16="http://schemas.microsoft.com/office/drawing/2014/main" val="3091355008"/>
                    </a:ext>
                  </a:extLst>
                </a:gridCol>
                <a:gridCol w="246888">
                  <a:extLst>
                    <a:ext uri="{9D8B030D-6E8A-4147-A177-3AD203B41FA5}">
                      <a16:colId xmlns:a16="http://schemas.microsoft.com/office/drawing/2014/main" val="4099625883"/>
                    </a:ext>
                  </a:extLst>
                </a:gridCol>
                <a:gridCol w="246888">
                  <a:extLst>
                    <a:ext uri="{9D8B030D-6E8A-4147-A177-3AD203B41FA5}">
                      <a16:colId xmlns:a16="http://schemas.microsoft.com/office/drawing/2014/main" val="3400797145"/>
                    </a:ext>
                  </a:extLst>
                </a:gridCol>
                <a:gridCol w="246888">
                  <a:extLst>
                    <a:ext uri="{9D8B030D-6E8A-4147-A177-3AD203B41FA5}">
                      <a16:colId xmlns:a16="http://schemas.microsoft.com/office/drawing/2014/main" val="1794260435"/>
                    </a:ext>
                  </a:extLst>
                </a:gridCol>
                <a:gridCol w="246888">
                  <a:extLst>
                    <a:ext uri="{9D8B030D-6E8A-4147-A177-3AD203B41FA5}">
                      <a16:colId xmlns:a16="http://schemas.microsoft.com/office/drawing/2014/main" val="2530653338"/>
                    </a:ext>
                  </a:extLst>
                </a:gridCol>
                <a:gridCol w="246888">
                  <a:extLst>
                    <a:ext uri="{9D8B030D-6E8A-4147-A177-3AD203B41FA5}">
                      <a16:colId xmlns:a16="http://schemas.microsoft.com/office/drawing/2014/main" val="2056829439"/>
                    </a:ext>
                  </a:extLst>
                </a:gridCol>
                <a:gridCol w="246888">
                  <a:extLst>
                    <a:ext uri="{9D8B030D-6E8A-4147-A177-3AD203B41FA5}">
                      <a16:colId xmlns:a16="http://schemas.microsoft.com/office/drawing/2014/main" val="3309226810"/>
                    </a:ext>
                  </a:extLst>
                </a:gridCol>
                <a:gridCol w="246888">
                  <a:extLst>
                    <a:ext uri="{9D8B030D-6E8A-4147-A177-3AD203B41FA5}">
                      <a16:colId xmlns:a16="http://schemas.microsoft.com/office/drawing/2014/main" val="2001772355"/>
                    </a:ext>
                  </a:extLst>
                </a:gridCol>
                <a:gridCol w="246888">
                  <a:extLst>
                    <a:ext uri="{9D8B030D-6E8A-4147-A177-3AD203B41FA5}">
                      <a16:colId xmlns:a16="http://schemas.microsoft.com/office/drawing/2014/main" val="3133576276"/>
                    </a:ext>
                  </a:extLst>
                </a:gridCol>
                <a:gridCol w="246888">
                  <a:extLst>
                    <a:ext uri="{9D8B030D-6E8A-4147-A177-3AD203B41FA5}">
                      <a16:colId xmlns:a16="http://schemas.microsoft.com/office/drawing/2014/main" val="1814599863"/>
                    </a:ext>
                  </a:extLst>
                </a:gridCol>
                <a:gridCol w="246888">
                  <a:extLst>
                    <a:ext uri="{9D8B030D-6E8A-4147-A177-3AD203B41FA5}">
                      <a16:colId xmlns:a16="http://schemas.microsoft.com/office/drawing/2014/main" val="2701932263"/>
                    </a:ext>
                  </a:extLst>
                </a:gridCol>
                <a:gridCol w="246888">
                  <a:extLst>
                    <a:ext uri="{9D8B030D-6E8A-4147-A177-3AD203B41FA5}">
                      <a16:colId xmlns:a16="http://schemas.microsoft.com/office/drawing/2014/main" val="4287090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9984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- 2018-03-21 19:16:41 </a:t>
                      </a:r>
                      <a:r>
                        <a:rPr kumimoji="0" lang="es-ES" sz="1000" b="0" i="0" u="none" strike="noStrike" kern="1200" cap="none" spc="0" normalizeH="0" baseline="0" noProof="0">
                          <a:ln>
                            <a:noFill/>
                          </a:ln>
                          <a:solidFill>
                            <a:prstClr val="black"/>
                          </a:solidFill>
                          <a:effectLst/>
                          <a:uLnTx/>
                          <a:uFillTx/>
                          <a:latin typeface="+mn-lt"/>
                          <a:ea typeface="+mn-ea"/>
                          <a:cs typeface="+mn-cs"/>
                        </a:rPr>
                        <a:t> 
 Llegamos a CÓRDOBA CAPITAL!! Vas a poder capacitarte sobre las herramientas, participar de sorteos, juegos y súper descuentos! Te esperamos este Sábado 24 a partir de las 9 de la mañana en la calle Friuli 1996. Vení a buscar tu próxima herramienta!!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41851413"/>
                  </a:ext>
                </a:extLst>
              </a:tr>
            </a:tbl>
          </a:graphicData>
        </a:graphic>
      </p:graphicFrame>
      <p:sp>
        <p:nvSpPr>
          <p:cNvPr id="4" name="Text Placeholder 3">
            <a:extLst>
              <a:ext uri="{FF2B5EF4-FFF2-40B4-BE49-F238E27FC236}">
                <a16:creationId xmlns:a16="http://schemas.microsoft.com/office/drawing/2014/main" id="{61309882-43E6-4FC7-BD5D-632F55F5D6E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549044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CDA9A-0557-4548-8BCD-14B08670AF5E}"/>
              </a:ext>
            </a:extLst>
          </p:cNvPr>
          <p:cNvSpPr>
            <a:spLocks noGrp="1"/>
          </p:cNvSpPr>
          <p:nvPr>
            <p:ph type="title"/>
          </p:nvPr>
        </p:nvSpPr>
        <p:spPr/>
        <p:txBody>
          <a:bodyPr/>
          <a:lstStyle/>
          <a:p>
            <a:r>
              <a:rPr lang="en-US"/>
              <a:t>Facebook User Questions Table | All PT Channels - 1 of 5</a:t>
            </a:r>
          </a:p>
        </p:txBody>
      </p:sp>
      <p:graphicFrame>
        <p:nvGraphicFramePr>
          <p:cNvPr id="5" name="Table Placeholder 4">
            <a:extLst>
              <a:ext uri="{FF2B5EF4-FFF2-40B4-BE49-F238E27FC236}">
                <a16:creationId xmlns:a16="http://schemas.microsoft.com/office/drawing/2014/main" id="{10644D24-AB78-41A3-8AE9-F64AC26D52A1}"/>
              </a:ext>
            </a:extLst>
          </p:cNvPr>
          <p:cNvGraphicFramePr>
            <a:graphicFrameLocks noGrp="1"/>
          </p:cNvGraphicFramePr>
          <p:nvPr>
            <p:ph type="tbl" sz="quarter" idx="13"/>
            <p:extLst>
              <p:ext uri="{D42A27DB-BD31-4B8C-83A1-F6EECF244321}">
                <p14:modId xmlns:p14="http://schemas.microsoft.com/office/powerpoint/2010/main" val="1708813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479759678"/>
                    </a:ext>
                  </a:extLst>
                </a:gridCol>
                <a:gridCol w="822960">
                  <a:extLst>
                    <a:ext uri="{9D8B030D-6E8A-4147-A177-3AD203B41FA5}">
                      <a16:colId xmlns:a16="http://schemas.microsoft.com/office/drawing/2014/main" val="1018944443"/>
                    </a:ext>
                  </a:extLst>
                </a:gridCol>
                <a:gridCol w="822960">
                  <a:extLst>
                    <a:ext uri="{9D8B030D-6E8A-4147-A177-3AD203B41FA5}">
                      <a16:colId xmlns:a16="http://schemas.microsoft.com/office/drawing/2014/main" val="2391765053"/>
                    </a:ext>
                  </a:extLst>
                </a:gridCol>
                <a:gridCol w="822960">
                  <a:extLst>
                    <a:ext uri="{9D8B030D-6E8A-4147-A177-3AD203B41FA5}">
                      <a16:colId xmlns:a16="http://schemas.microsoft.com/office/drawing/2014/main" val="2753756705"/>
                    </a:ext>
                  </a:extLst>
                </a:gridCol>
                <a:gridCol w="822960">
                  <a:extLst>
                    <a:ext uri="{9D8B030D-6E8A-4147-A177-3AD203B41FA5}">
                      <a16:colId xmlns:a16="http://schemas.microsoft.com/office/drawing/2014/main" val="4109185582"/>
                    </a:ext>
                  </a:extLst>
                </a:gridCol>
                <a:gridCol w="822960">
                  <a:extLst>
                    <a:ext uri="{9D8B030D-6E8A-4147-A177-3AD203B41FA5}">
                      <a16:colId xmlns:a16="http://schemas.microsoft.com/office/drawing/2014/main" val="3389141093"/>
                    </a:ext>
                  </a:extLst>
                </a:gridCol>
                <a:gridCol w="658368">
                  <a:extLst>
                    <a:ext uri="{9D8B030D-6E8A-4147-A177-3AD203B41FA5}">
                      <a16:colId xmlns:a16="http://schemas.microsoft.com/office/drawing/2014/main" val="514451707"/>
                    </a:ext>
                  </a:extLst>
                </a:gridCol>
                <a:gridCol w="822960">
                  <a:extLst>
                    <a:ext uri="{9D8B030D-6E8A-4147-A177-3AD203B41FA5}">
                      <a16:colId xmlns:a16="http://schemas.microsoft.com/office/drawing/2014/main" val="251031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119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2018-03-31 08:55:17 </a:t>
                      </a:r>
                      <a:r>
                        <a:rPr kumimoji="0" lang="de-DE" sz="1000" b="0" i="0" u="none" strike="noStrike" kern="1200" cap="none" spc="0" normalizeH="0" baseline="0" noProof="0">
                          <a:ln>
                            <a:noFill/>
                          </a:ln>
                          <a:solidFill>
                            <a:prstClr val="black"/>
                          </a:solidFill>
                          <a:effectLst/>
                          <a:uLnTx/>
                          <a:uFillTx/>
                          <a:latin typeface="+mn-lt"/>
                          <a:ea typeface="+mn-ea"/>
                          <a:cs typeface="+mn-cs"/>
                        </a:rPr>
                        <a:t>
 Guten Morgen.
Gibt es für den GBH 18v-20 eine lboxx einlage? Und wenn ja wo bekomm ich die 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018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2018-03-23 15:36:20 </a:t>
                      </a:r>
                      <a:r>
                        <a:rPr kumimoji="0" lang="de-DE" sz="1000" b="0" i="0" u="none" strike="noStrike" kern="1200" cap="none" spc="0" normalizeH="0" baseline="0" noProof="0">
                          <a:ln>
                            <a:noFill/>
                          </a:ln>
                          <a:solidFill>
                            <a:prstClr val="black"/>
                          </a:solidFill>
                          <a:effectLst/>
                          <a:uLnTx/>
                          <a:uFillTx/>
                          <a:latin typeface="+mn-lt"/>
                          <a:ea typeface="+mn-ea"/>
                          <a:cs typeface="+mn-cs"/>
                        </a:rPr>
                        <a:t>
 Hi, gibt es irgendwo eine Telefonnummer zur Produktberatung, wenn man was auf der HP nicht findet?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5023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2018-03-22 17:51:47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#builtwithBosch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1433956"/>
                  </a:ext>
                </a:extLst>
              </a:tr>
            </a:tbl>
          </a:graphicData>
        </a:graphic>
      </p:graphicFrame>
      <p:sp>
        <p:nvSpPr>
          <p:cNvPr id="4" name="Text Placeholder 3">
            <a:extLst>
              <a:ext uri="{FF2B5EF4-FFF2-40B4-BE49-F238E27FC236}">
                <a16:creationId xmlns:a16="http://schemas.microsoft.com/office/drawing/2014/main" id="{DC8ABDE3-1FA1-4F27-B4D7-EF0916098BF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093142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CC7F4-3D80-4D9C-BA26-E4CC83EA1E2C}"/>
              </a:ext>
            </a:extLst>
          </p:cNvPr>
          <p:cNvSpPr>
            <a:spLocks noGrp="1"/>
          </p:cNvSpPr>
          <p:nvPr>
            <p:ph type="title"/>
          </p:nvPr>
        </p:nvSpPr>
        <p:spPr/>
        <p:txBody>
          <a:bodyPr/>
          <a:lstStyle/>
          <a:p>
            <a:r>
              <a:rPr lang="en-US"/>
              <a:t>Facebook User Questions Table | All PT Channels - 2 of 5</a:t>
            </a:r>
          </a:p>
        </p:txBody>
      </p:sp>
      <p:graphicFrame>
        <p:nvGraphicFramePr>
          <p:cNvPr id="5" name="Table Placeholder 4">
            <a:extLst>
              <a:ext uri="{FF2B5EF4-FFF2-40B4-BE49-F238E27FC236}">
                <a16:creationId xmlns:a16="http://schemas.microsoft.com/office/drawing/2014/main" id="{D3287C43-78AD-4846-B19F-B8D93FF08B8A}"/>
              </a:ext>
            </a:extLst>
          </p:cNvPr>
          <p:cNvGraphicFramePr>
            <a:graphicFrameLocks noGrp="1"/>
          </p:cNvGraphicFramePr>
          <p:nvPr>
            <p:ph type="tbl" sz="quarter" idx="13"/>
            <p:extLst>
              <p:ext uri="{D42A27DB-BD31-4B8C-83A1-F6EECF244321}">
                <p14:modId xmlns:p14="http://schemas.microsoft.com/office/powerpoint/2010/main" val="321596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90730163"/>
                    </a:ext>
                  </a:extLst>
                </a:gridCol>
                <a:gridCol w="822960">
                  <a:extLst>
                    <a:ext uri="{9D8B030D-6E8A-4147-A177-3AD203B41FA5}">
                      <a16:colId xmlns:a16="http://schemas.microsoft.com/office/drawing/2014/main" val="2538919632"/>
                    </a:ext>
                  </a:extLst>
                </a:gridCol>
                <a:gridCol w="822960">
                  <a:extLst>
                    <a:ext uri="{9D8B030D-6E8A-4147-A177-3AD203B41FA5}">
                      <a16:colId xmlns:a16="http://schemas.microsoft.com/office/drawing/2014/main" val="872125100"/>
                    </a:ext>
                  </a:extLst>
                </a:gridCol>
                <a:gridCol w="822960">
                  <a:extLst>
                    <a:ext uri="{9D8B030D-6E8A-4147-A177-3AD203B41FA5}">
                      <a16:colId xmlns:a16="http://schemas.microsoft.com/office/drawing/2014/main" val="2678929416"/>
                    </a:ext>
                  </a:extLst>
                </a:gridCol>
                <a:gridCol w="822960">
                  <a:extLst>
                    <a:ext uri="{9D8B030D-6E8A-4147-A177-3AD203B41FA5}">
                      <a16:colId xmlns:a16="http://schemas.microsoft.com/office/drawing/2014/main" val="1350539174"/>
                    </a:ext>
                  </a:extLst>
                </a:gridCol>
                <a:gridCol w="822960">
                  <a:extLst>
                    <a:ext uri="{9D8B030D-6E8A-4147-A177-3AD203B41FA5}">
                      <a16:colId xmlns:a16="http://schemas.microsoft.com/office/drawing/2014/main" val="2140683863"/>
                    </a:ext>
                  </a:extLst>
                </a:gridCol>
                <a:gridCol w="658368">
                  <a:extLst>
                    <a:ext uri="{9D8B030D-6E8A-4147-A177-3AD203B41FA5}">
                      <a16:colId xmlns:a16="http://schemas.microsoft.com/office/drawing/2014/main" val="3347701476"/>
                    </a:ext>
                  </a:extLst>
                </a:gridCol>
                <a:gridCol w="822960">
                  <a:extLst>
                    <a:ext uri="{9D8B030D-6E8A-4147-A177-3AD203B41FA5}">
                      <a16:colId xmlns:a16="http://schemas.microsoft.com/office/drawing/2014/main" val="93023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8556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2018-03-21 16:08:29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#buildwithbosch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102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2018-03-20 10:40:10 </a:t>
                      </a:r>
                      <a:r>
                        <a:rPr kumimoji="0" lang="de-DE" sz="1000" b="0" i="0" u="none" strike="noStrike" kern="1200" cap="none" spc="0" normalizeH="0" baseline="0" noProof="0">
                          <a:ln>
                            <a:noFill/>
                          </a:ln>
                          <a:solidFill>
                            <a:prstClr val="black"/>
                          </a:solidFill>
                          <a:effectLst/>
                          <a:uLnTx/>
                          <a:uFillTx/>
                          <a:latin typeface="+mn-lt"/>
                          <a:ea typeface="+mn-ea"/>
                          <a:cs typeface="+mn-cs"/>
                        </a:rPr>
                        <a:t>
 Ich bin Fliesenleger und möchte mir ein kreuzlinienläser kaufen mich interessiert der gll 3 80 p und was ist der Unterschied zum c außer die App Funktion!?! Lohnt sich der Preis Unterschied und wenn ja...warum!?! Und welche Halterung ist die beste für mich und das Gerät... Stativ kommt nicht in Frage.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1268026"/>
                  </a:ext>
                </a:extLst>
              </a:tr>
            </a:tbl>
          </a:graphicData>
        </a:graphic>
      </p:graphicFrame>
      <p:sp>
        <p:nvSpPr>
          <p:cNvPr id="4" name="Text Placeholder 3">
            <a:extLst>
              <a:ext uri="{FF2B5EF4-FFF2-40B4-BE49-F238E27FC236}">
                <a16:creationId xmlns:a16="http://schemas.microsoft.com/office/drawing/2014/main" id="{841E9154-9EFA-4534-BA26-DC0D81AA6DE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978627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F07EC-194C-4F26-9351-594F9C181448}"/>
              </a:ext>
            </a:extLst>
          </p:cNvPr>
          <p:cNvSpPr>
            <a:spLocks noGrp="1"/>
          </p:cNvSpPr>
          <p:nvPr>
            <p:ph type="title"/>
          </p:nvPr>
        </p:nvSpPr>
        <p:spPr/>
        <p:txBody>
          <a:bodyPr/>
          <a:lstStyle/>
          <a:p>
            <a:r>
              <a:rPr lang="en-US"/>
              <a:t>Facebook User Questions Table | All PT Channels - 3 of 5</a:t>
            </a:r>
          </a:p>
        </p:txBody>
      </p:sp>
      <p:graphicFrame>
        <p:nvGraphicFramePr>
          <p:cNvPr id="5" name="Table Placeholder 4">
            <a:extLst>
              <a:ext uri="{FF2B5EF4-FFF2-40B4-BE49-F238E27FC236}">
                <a16:creationId xmlns:a16="http://schemas.microsoft.com/office/drawing/2014/main" id="{1604A341-09AB-44EE-A8D8-1DC3835FAA07}"/>
              </a:ext>
            </a:extLst>
          </p:cNvPr>
          <p:cNvGraphicFramePr>
            <a:graphicFrameLocks noGrp="1"/>
          </p:cNvGraphicFramePr>
          <p:nvPr>
            <p:ph type="tbl" sz="quarter" idx="13"/>
            <p:extLst>
              <p:ext uri="{D42A27DB-BD31-4B8C-83A1-F6EECF244321}">
                <p14:modId xmlns:p14="http://schemas.microsoft.com/office/powerpoint/2010/main" val="375339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577721180"/>
                    </a:ext>
                  </a:extLst>
                </a:gridCol>
                <a:gridCol w="822960">
                  <a:extLst>
                    <a:ext uri="{9D8B030D-6E8A-4147-A177-3AD203B41FA5}">
                      <a16:colId xmlns:a16="http://schemas.microsoft.com/office/drawing/2014/main" val="647547905"/>
                    </a:ext>
                  </a:extLst>
                </a:gridCol>
                <a:gridCol w="822960">
                  <a:extLst>
                    <a:ext uri="{9D8B030D-6E8A-4147-A177-3AD203B41FA5}">
                      <a16:colId xmlns:a16="http://schemas.microsoft.com/office/drawing/2014/main" val="913575924"/>
                    </a:ext>
                  </a:extLst>
                </a:gridCol>
                <a:gridCol w="822960">
                  <a:extLst>
                    <a:ext uri="{9D8B030D-6E8A-4147-A177-3AD203B41FA5}">
                      <a16:colId xmlns:a16="http://schemas.microsoft.com/office/drawing/2014/main" val="1486906219"/>
                    </a:ext>
                  </a:extLst>
                </a:gridCol>
                <a:gridCol w="822960">
                  <a:extLst>
                    <a:ext uri="{9D8B030D-6E8A-4147-A177-3AD203B41FA5}">
                      <a16:colId xmlns:a16="http://schemas.microsoft.com/office/drawing/2014/main" val="1787961552"/>
                    </a:ext>
                  </a:extLst>
                </a:gridCol>
                <a:gridCol w="822960">
                  <a:extLst>
                    <a:ext uri="{9D8B030D-6E8A-4147-A177-3AD203B41FA5}">
                      <a16:colId xmlns:a16="http://schemas.microsoft.com/office/drawing/2014/main" val="3940386460"/>
                    </a:ext>
                  </a:extLst>
                </a:gridCol>
                <a:gridCol w="658368">
                  <a:extLst>
                    <a:ext uri="{9D8B030D-6E8A-4147-A177-3AD203B41FA5}">
                      <a16:colId xmlns:a16="http://schemas.microsoft.com/office/drawing/2014/main" val="1835968394"/>
                    </a:ext>
                  </a:extLst>
                </a:gridCol>
                <a:gridCol w="822960">
                  <a:extLst>
                    <a:ext uri="{9D8B030D-6E8A-4147-A177-3AD203B41FA5}">
                      <a16:colId xmlns:a16="http://schemas.microsoft.com/office/drawing/2014/main" val="18589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4150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2018-03-18 10:20:35 </a:t>
                      </a:r>
                      <a:r>
                        <a:rPr kumimoji="0" lang="de-DE" sz="1000" b="0" i="0" u="none" strike="noStrike" kern="1200" cap="none" spc="0" normalizeH="0" baseline="0" noProof="0">
                          <a:ln>
                            <a:noFill/>
                          </a:ln>
                          <a:solidFill>
                            <a:prstClr val="black"/>
                          </a:solidFill>
                          <a:effectLst/>
                          <a:uLnTx/>
                          <a:uFillTx/>
                          <a:latin typeface="+mn-lt"/>
                          <a:ea typeface="+mn-ea"/>
                          <a:cs typeface="+mn-cs"/>
                        </a:rPr>
                        <a:t>
 Hallo liebe Leute, gibts von Euch auch mal eine Presse für Rohrfittings, so wie z.B. von Romax?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14:51:23</a:t>
                      </a:r>
                    </a:p>
                  </a:txBody>
                  <a:tcPr/>
                </a:tc>
                <a:extLst>
                  <a:ext uri="{0D108BD9-81ED-4DB2-BD59-A6C34878D82A}">
                    <a16:rowId xmlns:a16="http://schemas.microsoft.com/office/drawing/2014/main" val="5339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2018-03-14 20:38:25 </a:t>
                      </a:r>
                      <a:r>
                        <a:rPr kumimoji="0" lang="de-DE" sz="1000" b="0" i="0" u="none" strike="noStrike" kern="1200" cap="none" spc="0" normalizeH="0" baseline="0" noProof="0">
                          <a:ln>
                            <a:noFill/>
                          </a:ln>
                          <a:solidFill>
                            <a:prstClr val="black"/>
                          </a:solidFill>
                          <a:effectLst/>
                          <a:uLnTx/>
                          <a:uFillTx/>
                          <a:latin typeface="+mn-lt"/>
                          <a:ea typeface="+mn-ea"/>
                          <a:cs typeface="+mn-cs"/>
                        </a:rPr>
                        <a:t>
 Hallo Bosch-Team! Gibt es aktuell oder in nächster Zeit einen L-Boxx Einsatz für die Bosch GLI 1900? Danke schonmal. VG sp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14:47:57</a:t>
                      </a:r>
                    </a:p>
                  </a:txBody>
                  <a:tcPr/>
                </a:tc>
                <a:extLst>
                  <a:ext uri="{0D108BD9-81ED-4DB2-BD59-A6C34878D82A}">
                    <a16:rowId xmlns:a16="http://schemas.microsoft.com/office/drawing/2014/main" val="162313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2018-03-09 20:25:49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wann wird endlich ein kleiner 12 (10,8V) Volt Bohrhammer gebaut????  Hab das 10,8V System und warte Sehnsüchtig darauf. In Grün gibts das ja schon eine halbe Ewigkeit. 
Herzliche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14:49:35</a:t>
                      </a:r>
                    </a:p>
                  </a:txBody>
                  <a:tcPr/>
                </a:tc>
                <a:extLst>
                  <a:ext uri="{0D108BD9-81ED-4DB2-BD59-A6C34878D82A}">
                    <a16:rowId xmlns:a16="http://schemas.microsoft.com/office/drawing/2014/main" val="2018073674"/>
                  </a:ext>
                </a:extLst>
              </a:tr>
            </a:tbl>
          </a:graphicData>
        </a:graphic>
      </p:graphicFrame>
      <p:sp>
        <p:nvSpPr>
          <p:cNvPr id="4" name="Text Placeholder 3">
            <a:extLst>
              <a:ext uri="{FF2B5EF4-FFF2-40B4-BE49-F238E27FC236}">
                <a16:creationId xmlns:a16="http://schemas.microsoft.com/office/drawing/2014/main" id="{5D64B9F0-8E14-40D3-BCA1-D180A16A2ED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040490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3CEA-2F16-44A0-B2E9-235F40F5F009}"/>
              </a:ext>
            </a:extLst>
          </p:cNvPr>
          <p:cNvSpPr>
            <a:spLocks noGrp="1"/>
          </p:cNvSpPr>
          <p:nvPr>
            <p:ph type="title"/>
          </p:nvPr>
        </p:nvSpPr>
        <p:spPr/>
        <p:txBody>
          <a:bodyPr/>
          <a:lstStyle/>
          <a:p>
            <a:r>
              <a:rPr lang="en-US"/>
              <a:t>Facebook User Questions Table | All PT Channels - 4 of 5</a:t>
            </a:r>
          </a:p>
        </p:txBody>
      </p:sp>
      <p:graphicFrame>
        <p:nvGraphicFramePr>
          <p:cNvPr id="5" name="Table Placeholder 4">
            <a:extLst>
              <a:ext uri="{FF2B5EF4-FFF2-40B4-BE49-F238E27FC236}">
                <a16:creationId xmlns:a16="http://schemas.microsoft.com/office/drawing/2014/main" id="{7A31EBD8-27B7-4524-A1AE-6DCDA7C74654}"/>
              </a:ext>
            </a:extLst>
          </p:cNvPr>
          <p:cNvGraphicFramePr>
            <a:graphicFrameLocks noGrp="1"/>
          </p:cNvGraphicFramePr>
          <p:nvPr>
            <p:ph type="tbl" sz="quarter" idx="13"/>
            <p:extLst>
              <p:ext uri="{D42A27DB-BD31-4B8C-83A1-F6EECF244321}">
                <p14:modId xmlns:p14="http://schemas.microsoft.com/office/powerpoint/2010/main" val="1138251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15457289"/>
                    </a:ext>
                  </a:extLst>
                </a:gridCol>
                <a:gridCol w="822960">
                  <a:extLst>
                    <a:ext uri="{9D8B030D-6E8A-4147-A177-3AD203B41FA5}">
                      <a16:colId xmlns:a16="http://schemas.microsoft.com/office/drawing/2014/main" val="2667111967"/>
                    </a:ext>
                  </a:extLst>
                </a:gridCol>
                <a:gridCol w="822960">
                  <a:extLst>
                    <a:ext uri="{9D8B030D-6E8A-4147-A177-3AD203B41FA5}">
                      <a16:colId xmlns:a16="http://schemas.microsoft.com/office/drawing/2014/main" val="1402528635"/>
                    </a:ext>
                  </a:extLst>
                </a:gridCol>
                <a:gridCol w="822960">
                  <a:extLst>
                    <a:ext uri="{9D8B030D-6E8A-4147-A177-3AD203B41FA5}">
                      <a16:colId xmlns:a16="http://schemas.microsoft.com/office/drawing/2014/main" val="1715963468"/>
                    </a:ext>
                  </a:extLst>
                </a:gridCol>
                <a:gridCol w="822960">
                  <a:extLst>
                    <a:ext uri="{9D8B030D-6E8A-4147-A177-3AD203B41FA5}">
                      <a16:colId xmlns:a16="http://schemas.microsoft.com/office/drawing/2014/main" val="3338553884"/>
                    </a:ext>
                  </a:extLst>
                </a:gridCol>
                <a:gridCol w="822960">
                  <a:extLst>
                    <a:ext uri="{9D8B030D-6E8A-4147-A177-3AD203B41FA5}">
                      <a16:colId xmlns:a16="http://schemas.microsoft.com/office/drawing/2014/main" val="2449474632"/>
                    </a:ext>
                  </a:extLst>
                </a:gridCol>
                <a:gridCol w="658368">
                  <a:extLst>
                    <a:ext uri="{9D8B030D-6E8A-4147-A177-3AD203B41FA5}">
                      <a16:colId xmlns:a16="http://schemas.microsoft.com/office/drawing/2014/main" val="3899421498"/>
                    </a:ext>
                  </a:extLst>
                </a:gridCol>
                <a:gridCol w="822960">
                  <a:extLst>
                    <a:ext uri="{9D8B030D-6E8A-4147-A177-3AD203B41FA5}">
                      <a16:colId xmlns:a16="http://schemas.microsoft.com/office/drawing/2014/main" val="2166384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9388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2018-03-01 20:36:44 </a:t>
                      </a:r>
                      <a:r>
                        <a:rPr kumimoji="0" lang="de-DE" sz="1000" b="0" i="0" u="none" strike="noStrike" kern="1200" cap="none" spc="0" normalizeH="0" baseline="0" noProof="0">
                          <a:ln>
                            <a:noFill/>
                          </a:ln>
                          <a:solidFill>
                            <a:prstClr val="black"/>
                          </a:solidFill>
                          <a:effectLst/>
                          <a:uLnTx/>
                          <a:uFillTx/>
                          <a:latin typeface="+mn-lt"/>
                          <a:ea typeface="+mn-ea"/>
                          <a:cs typeface="+mn-cs"/>
                        </a:rPr>
                        <a:t>
 Eigentlich war ich immer sehr von den Geräten überzeugt, aber das ein Staubsauger nach 16 Monaten schon den Geist aufgibt, obwohl er nicht täglich im Betrieb ist finde ich nicht so toll. Soll man sich bei einer Garantie von 1 Jahr immer einen neuen Staubsauger kaufen?
Bin echt am überlegen ob mein nächster wieder ein Bosch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051266"/>
                  </a:ext>
                </a:extLst>
              </a:tr>
            </a:tbl>
          </a:graphicData>
        </a:graphic>
      </p:graphicFrame>
      <p:sp>
        <p:nvSpPr>
          <p:cNvPr id="4" name="Text Placeholder 3">
            <a:extLst>
              <a:ext uri="{FF2B5EF4-FFF2-40B4-BE49-F238E27FC236}">
                <a16:creationId xmlns:a16="http://schemas.microsoft.com/office/drawing/2014/main" id="{EF2CBC50-BD3B-417D-B843-6046697ECB4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102222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D842D-C353-4BCF-97E3-34D0964CD9F3}"/>
              </a:ext>
            </a:extLst>
          </p:cNvPr>
          <p:cNvSpPr>
            <a:spLocks noGrp="1"/>
          </p:cNvSpPr>
          <p:nvPr>
            <p:ph type="title"/>
          </p:nvPr>
        </p:nvSpPr>
        <p:spPr/>
        <p:txBody>
          <a:bodyPr/>
          <a:lstStyle/>
          <a:p>
            <a:r>
              <a:rPr lang="en-US"/>
              <a:t>Facebook User Questions Table | All PT Channels - 5 of 5</a:t>
            </a:r>
          </a:p>
        </p:txBody>
      </p:sp>
      <p:graphicFrame>
        <p:nvGraphicFramePr>
          <p:cNvPr id="5" name="Table Placeholder 4">
            <a:extLst>
              <a:ext uri="{FF2B5EF4-FFF2-40B4-BE49-F238E27FC236}">
                <a16:creationId xmlns:a16="http://schemas.microsoft.com/office/drawing/2014/main" id="{A920E7E2-3B0D-4E3F-8C3E-66042E545C4D}"/>
              </a:ext>
            </a:extLst>
          </p:cNvPr>
          <p:cNvGraphicFramePr>
            <a:graphicFrameLocks noGrp="1"/>
          </p:cNvGraphicFramePr>
          <p:nvPr>
            <p:ph type="tbl" sz="quarter" idx="13"/>
            <p:extLst>
              <p:ext uri="{D42A27DB-BD31-4B8C-83A1-F6EECF244321}">
                <p14:modId xmlns:p14="http://schemas.microsoft.com/office/powerpoint/2010/main" val="4006116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27756480"/>
                    </a:ext>
                  </a:extLst>
                </a:gridCol>
                <a:gridCol w="822960">
                  <a:extLst>
                    <a:ext uri="{9D8B030D-6E8A-4147-A177-3AD203B41FA5}">
                      <a16:colId xmlns:a16="http://schemas.microsoft.com/office/drawing/2014/main" val="2094240114"/>
                    </a:ext>
                  </a:extLst>
                </a:gridCol>
                <a:gridCol w="822960">
                  <a:extLst>
                    <a:ext uri="{9D8B030D-6E8A-4147-A177-3AD203B41FA5}">
                      <a16:colId xmlns:a16="http://schemas.microsoft.com/office/drawing/2014/main" val="2583367650"/>
                    </a:ext>
                  </a:extLst>
                </a:gridCol>
                <a:gridCol w="822960">
                  <a:extLst>
                    <a:ext uri="{9D8B030D-6E8A-4147-A177-3AD203B41FA5}">
                      <a16:colId xmlns:a16="http://schemas.microsoft.com/office/drawing/2014/main" val="4041198210"/>
                    </a:ext>
                  </a:extLst>
                </a:gridCol>
                <a:gridCol w="822960">
                  <a:extLst>
                    <a:ext uri="{9D8B030D-6E8A-4147-A177-3AD203B41FA5}">
                      <a16:colId xmlns:a16="http://schemas.microsoft.com/office/drawing/2014/main" val="3717481178"/>
                    </a:ext>
                  </a:extLst>
                </a:gridCol>
                <a:gridCol w="822960">
                  <a:extLst>
                    <a:ext uri="{9D8B030D-6E8A-4147-A177-3AD203B41FA5}">
                      <a16:colId xmlns:a16="http://schemas.microsoft.com/office/drawing/2014/main" val="102725051"/>
                    </a:ext>
                  </a:extLst>
                </a:gridCol>
                <a:gridCol w="658368">
                  <a:extLst>
                    <a:ext uri="{9D8B030D-6E8A-4147-A177-3AD203B41FA5}">
                      <a16:colId xmlns:a16="http://schemas.microsoft.com/office/drawing/2014/main" val="262137698"/>
                    </a:ext>
                  </a:extLst>
                </a:gridCol>
                <a:gridCol w="822960">
                  <a:extLst>
                    <a:ext uri="{9D8B030D-6E8A-4147-A177-3AD203B41FA5}">
                      <a16:colId xmlns:a16="http://schemas.microsoft.com/office/drawing/2014/main" val="782834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0675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2018-03-01 19:23:51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Ich bin ja begeistert von euren Produkten und Werkzeugen, aber muss es echt so ein riesen Paket vollgefüllt mit Plastikmüll für 2 kleine Bohrer sein??
Wurde zusammen mit weiteren Artikeln bei Zoro Tools bestellt und/aber direkt von Bosch aus Worms versendet.
Eventuell kann man das Verpackungskonzept nochmals überdenken um der Umwelt auch einen Gefallen zu tun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6366666"/>
                  </a:ext>
                </a:extLst>
              </a:tr>
            </a:tbl>
          </a:graphicData>
        </a:graphic>
      </p:graphicFrame>
      <p:sp>
        <p:nvSpPr>
          <p:cNvPr id="4" name="Text Placeholder 3">
            <a:extLst>
              <a:ext uri="{FF2B5EF4-FFF2-40B4-BE49-F238E27FC236}">
                <a16:creationId xmlns:a16="http://schemas.microsoft.com/office/drawing/2014/main" id="{B8D3EA89-E42B-4557-945E-72AF8FA9C62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142067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70391-499B-498B-A3DA-F5D3FD9C1E22}"/>
              </a:ext>
            </a:extLst>
          </p:cNvPr>
          <p:cNvSpPr>
            <a:spLocks noGrp="1"/>
          </p:cNvSpPr>
          <p:nvPr>
            <p:ph type="title"/>
          </p:nvPr>
        </p:nvSpPr>
        <p:spPr/>
        <p:txBody>
          <a:bodyPr/>
          <a:lstStyle/>
          <a:p>
            <a:r>
              <a:rPr lang="en-US"/>
              <a:t>Facebook Response Times Distribution | All PT Channels</a:t>
            </a:r>
          </a:p>
        </p:txBody>
      </p:sp>
      <p:graphicFrame>
        <p:nvGraphicFramePr>
          <p:cNvPr id="6" name="Chart Placeholder 5">
            <a:extLst>
              <a:ext uri="{FF2B5EF4-FFF2-40B4-BE49-F238E27FC236}">
                <a16:creationId xmlns:a16="http://schemas.microsoft.com/office/drawing/2014/main" id="{91A4DF29-E538-4F2E-8079-05B8EE3F2F5C}"/>
              </a:ext>
            </a:extLst>
          </p:cNvPr>
          <p:cNvGraphicFramePr>
            <a:graphicFrameLocks noGrp="1"/>
          </p:cNvGraphicFramePr>
          <p:nvPr>
            <p:ph type="chart" sz="quarter" idx="13"/>
            <p:extLst>
              <p:ext uri="{D42A27DB-BD31-4B8C-83A1-F6EECF244321}">
                <p14:modId xmlns:p14="http://schemas.microsoft.com/office/powerpoint/2010/main" val="2828258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BD9369-2A81-4723-9906-B331FEF0F3C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A6195DB-26BF-412B-877B-1E35F84110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44314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4424B-E0E2-41EB-A619-90656045F7A7}"/>
              </a:ext>
            </a:extLst>
          </p:cNvPr>
          <p:cNvSpPr>
            <a:spLocks noGrp="1"/>
          </p:cNvSpPr>
          <p:nvPr>
            <p:ph type="title"/>
          </p:nvPr>
        </p:nvSpPr>
        <p:spPr/>
        <p:txBody>
          <a:bodyPr/>
          <a:lstStyle/>
          <a:p>
            <a:r>
              <a:rPr lang="en-US"/>
              <a:t>Facebook Private Conversations Response Times Distribution | All PT Channels</a:t>
            </a:r>
          </a:p>
        </p:txBody>
      </p:sp>
      <p:graphicFrame>
        <p:nvGraphicFramePr>
          <p:cNvPr id="6" name="Chart Placeholder 5">
            <a:extLst>
              <a:ext uri="{FF2B5EF4-FFF2-40B4-BE49-F238E27FC236}">
                <a16:creationId xmlns:a16="http://schemas.microsoft.com/office/drawing/2014/main" id="{ABAF4D15-0FA7-4DB9-BB47-6A2A2B2FBAB1}"/>
              </a:ext>
            </a:extLst>
          </p:cNvPr>
          <p:cNvGraphicFramePr>
            <a:graphicFrameLocks noGrp="1"/>
          </p:cNvGraphicFramePr>
          <p:nvPr>
            <p:ph type="chart" sz="quarter" idx="13"/>
            <p:extLst>
              <p:ext uri="{D42A27DB-BD31-4B8C-83A1-F6EECF244321}">
                <p14:modId xmlns:p14="http://schemas.microsoft.com/office/powerpoint/2010/main" val="4129630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7A980E-EF9C-4C7B-9643-2DB7486F8E9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21BA71A-38C6-402C-94F6-36F5D3600F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61660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199CC-2357-45BB-B72E-D0218C272FA7}"/>
              </a:ext>
            </a:extLst>
          </p:cNvPr>
          <p:cNvSpPr>
            <a:spLocks noGrp="1"/>
          </p:cNvSpPr>
          <p:nvPr>
            <p:ph type="title"/>
          </p:nvPr>
        </p:nvSpPr>
        <p:spPr/>
        <p:txBody>
          <a:bodyPr/>
          <a:lstStyle/>
          <a:p>
            <a:r>
              <a:rPr lang="en-US"/>
              <a:t>Facebook Private Conversations Table | All PT Channels - 1 of 16</a:t>
            </a:r>
          </a:p>
        </p:txBody>
      </p:sp>
      <p:graphicFrame>
        <p:nvGraphicFramePr>
          <p:cNvPr id="5" name="Table Placeholder 4">
            <a:extLst>
              <a:ext uri="{FF2B5EF4-FFF2-40B4-BE49-F238E27FC236}">
                <a16:creationId xmlns:a16="http://schemas.microsoft.com/office/drawing/2014/main" id="{3883000A-3001-4056-B6D6-32B524B30289}"/>
              </a:ext>
            </a:extLst>
          </p:cNvPr>
          <p:cNvGraphicFramePr>
            <a:graphicFrameLocks noGrp="1"/>
          </p:cNvGraphicFramePr>
          <p:nvPr>
            <p:ph type="tbl" sz="quarter" idx="13"/>
            <p:extLst>
              <p:ext uri="{D42A27DB-BD31-4B8C-83A1-F6EECF244321}">
                <p14:modId xmlns:p14="http://schemas.microsoft.com/office/powerpoint/2010/main" val="2511629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6744649"/>
                    </a:ext>
                  </a:extLst>
                </a:gridCol>
                <a:gridCol w="1892808">
                  <a:extLst>
                    <a:ext uri="{9D8B030D-6E8A-4147-A177-3AD203B41FA5}">
                      <a16:colId xmlns:a16="http://schemas.microsoft.com/office/drawing/2014/main" val="1218014271"/>
                    </a:ext>
                  </a:extLst>
                </a:gridCol>
                <a:gridCol w="658368">
                  <a:extLst>
                    <a:ext uri="{9D8B030D-6E8A-4147-A177-3AD203B41FA5}">
                      <a16:colId xmlns:a16="http://schemas.microsoft.com/office/drawing/2014/main" val="1695458568"/>
                    </a:ext>
                  </a:extLst>
                </a:gridCol>
                <a:gridCol w="658368">
                  <a:extLst>
                    <a:ext uri="{9D8B030D-6E8A-4147-A177-3AD203B41FA5}">
                      <a16:colId xmlns:a16="http://schemas.microsoft.com/office/drawing/2014/main" val="2738174133"/>
                    </a:ext>
                  </a:extLst>
                </a:gridCol>
                <a:gridCol w="658368">
                  <a:extLst>
                    <a:ext uri="{9D8B030D-6E8A-4147-A177-3AD203B41FA5}">
                      <a16:colId xmlns:a16="http://schemas.microsoft.com/office/drawing/2014/main" val="4226102077"/>
                    </a:ext>
                  </a:extLst>
                </a:gridCol>
                <a:gridCol w="1069848">
                  <a:extLst>
                    <a:ext uri="{9D8B030D-6E8A-4147-A177-3AD203B41FA5}">
                      <a16:colId xmlns:a16="http://schemas.microsoft.com/office/drawing/2014/main" val="3951132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5663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Ana Llosa - 2018-03-31 20:45:41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Ana, ¿cómo estás? 
Hay una dirección en Argentina que repara Bosch. http://www.oesteservice.com.ar/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 17:05:44</a:t>
                      </a:r>
                    </a:p>
                  </a:txBody>
                  <a:tcPr/>
                </a:tc>
                <a:extLst>
                  <a:ext uri="{0D108BD9-81ED-4DB2-BD59-A6C34878D82A}">
                    <a16:rowId xmlns:a16="http://schemas.microsoft.com/office/drawing/2014/main" val="3994839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Carlos Mendes - 2018-03-31 11:39:21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Carlos,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16:21:22</a:t>
                      </a:r>
                    </a:p>
                  </a:txBody>
                  <a:tcPr/>
                </a:tc>
                <a:extLst>
                  <a:ext uri="{0D108BD9-81ED-4DB2-BD59-A6C34878D82A}">
                    <a16:rowId xmlns:a16="http://schemas.microsoft.com/office/drawing/2014/main" val="175691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Marcos Pedro da Silva - 2018-03-31 05:03:59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Marcos,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16:20:51</a:t>
                      </a:r>
                    </a:p>
                  </a:txBody>
                  <a:tcPr/>
                </a:tc>
                <a:extLst>
                  <a:ext uri="{0D108BD9-81ED-4DB2-BD59-A6C34878D82A}">
                    <a16:rowId xmlns:a16="http://schemas.microsoft.com/office/drawing/2014/main" val="1221226951"/>
                  </a:ext>
                </a:extLst>
              </a:tr>
            </a:tbl>
          </a:graphicData>
        </a:graphic>
      </p:graphicFrame>
      <p:sp>
        <p:nvSpPr>
          <p:cNvPr id="4" name="Text Placeholder 3">
            <a:extLst>
              <a:ext uri="{FF2B5EF4-FFF2-40B4-BE49-F238E27FC236}">
                <a16:creationId xmlns:a16="http://schemas.microsoft.com/office/drawing/2014/main" id="{50591B2E-D3EE-481D-BDA5-0A6BA56503A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275853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CB86E-870A-45A0-BC48-AF7EE83A7A54}"/>
              </a:ext>
            </a:extLst>
          </p:cNvPr>
          <p:cNvSpPr>
            <a:spLocks noGrp="1"/>
          </p:cNvSpPr>
          <p:nvPr>
            <p:ph type="title"/>
          </p:nvPr>
        </p:nvSpPr>
        <p:spPr/>
        <p:txBody>
          <a:bodyPr/>
          <a:lstStyle/>
          <a:p>
            <a:r>
              <a:rPr lang="en-US"/>
              <a:t>Facebook Private Conversations Table | All PT Channels - 2 of 16</a:t>
            </a:r>
          </a:p>
        </p:txBody>
      </p:sp>
      <p:graphicFrame>
        <p:nvGraphicFramePr>
          <p:cNvPr id="5" name="Table Placeholder 4">
            <a:extLst>
              <a:ext uri="{FF2B5EF4-FFF2-40B4-BE49-F238E27FC236}">
                <a16:creationId xmlns:a16="http://schemas.microsoft.com/office/drawing/2014/main" id="{44FB0B7E-23FB-48FD-906B-5F63CE9C6A87}"/>
              </a:ext>
            </a:extLst>
          </p:cNvPr>
          <p:cNvGraphicFramePr>
            <a:graphicFrameLocks noGrp="1"/>
          </p:cNvGraphicFramePr>
          <p:nvPr>
            <p:ph type="tbl" sz="quarter" idx="13"/>
            <p:extLst>
              <p:ext uri="{D42A27DB-BD31-4B8C-83A1-F6EECF244321}">
                <p14:modId xmlns:p14="http://schemas.microsoft.com/office/powerpoint/2010/main" val="3083201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5244494"/>
                    </a:ext>
                  </a:extLst>
                </a:gridCol>
                <a:gridCol w="1892808">
                  <a:extLst>
                    <a:ext uri="{9D8B030D-6E8A-4147-A177-3AD203B41FA5}">
                      <a16:colId xmlns:a16="http://schemas.microsoft.com/office/drawing/2014/main" val="2949681662"/>
                    </a:ext>
                  </a:extLst>
                </a:gridCol>
                <a:gridCol w="658368">
                  <a:extLst>
                    <a:ext uri="{9D8B030D-6E8A-4147-A177-3AD203B41FA5}">
                      <a16:colId xmlns:a16="http://schemas.microsoft.com/office/drawing/2014/main" val="2869544255"/>
                    </a:ext>
                  </a:extLst>
                </a:gridCol>
                <a:gridCol w="658368">
                  <a:extLst>
                    <a:ext uri="{9D8B030D-6E8A-4147-A177-3AD203B41FA5}">
                      <a16:colId xmlns:a16="http://schemas.microsoft.com/office/drawing/2014/main" val="3725553421"/>
                    </a:ext>
                  </a:extLst>
                </a:gridCol>
                <a:gridCol w="658368">
                  <a:extLst>
                    <a:ext uri="{9D8B030D-6E8A-4147-A177-3AD203B41FA5}">
                      <a16:colId xmlns:a16="http://schemas.microsoft.com/office/drawing/2014/main" val="3843776565"/>
                    </a:ext>
                  </a:extLst>
                </a:gridCol>
                <a:gridCol w="1069848">
                  <a:extLst>
                    <a:ext uri="{9D8B030D-6E8A-4147-A177-3AD203B41FA5}">
                      <a16:colId xmlns:a16="http://schemas.microsoft.com/office/drawing/2014/main" val="2060031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7799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El Hospi - 2018-03-30 12:46:54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El Hospi, ¿cómo estás?
Te contamos que podrás encontrar todo lo relacionado con mantenimiento, repuestos y accesorios de nuestras herramientas en los Centros de Servicios a nivel nacional. A continuación te dejo el link donde podrás ubicar el más cercano. http://bit.ly/2qyzMWM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 15:51:55</a:t>
                      </a:r>
                    </a:p>
                  </a:txBody>
                  <a:tcPr/>
                </a:tc>
                <a:extLst>
                  <a:ext uri="{0D108BD9-81ED-4DB2-BD59-A6C34878D82A}">
                    <a16:rowId xmlns:a16="http://schemas.microsoft.com/office/drawing/2014/main" val="206085498"/>
                  </a:ext>
                </a:extLst>
              </a:tr>
            </a:tbl>
          </a:graphicData>
        </a:graphic>
      </p:graphicFrame>
      <p:sp>
        <p:nvSpPr>
          <p:cNvPr id="4" name="Text Placeholder 3">
            <a:extLst>
              <a:ext uri="{FF2B5EF4-FFF2-40B4-BE49-F238E27FC236}">
                <a16:creationId xmlns:a16="http://schemas.microsoft.com/office/drawing/2014/main" id="{0D422507-309C-4A17-AED7-54FF00B03AF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713988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46271-43BD-4E87-8937-5E1C4E2C70B3}"/>
              </a:ext>
            </a:extLst>
          </p:cNvPr>
          <p:cNvSpPr>
            <a:spLocks noGrp="1"/>
          </p:cNvSpPr>
          <p:nvPr>
            <p:ph type="title"/>
          </p:nvPr>
        </p:nvSpPr>
        <p:spPr/>
        <p:txBody>
          <a:bodyPr/>
          <a:lstStyle/>
          <a:p>
            <a:r>
              <a:rPr lang="en-US"/>
              <a:t>Facebook Private Conversations Table | All PT Channels - 3 of 16</a:t>
            </a:r>
          </a:p>
        </p:txBody>
      </p:sp>
      <p:graphicFrame>
        <p:nvGraphicFramePr>
          <p:cNvPr id="5" name="Table Placeholder 4">
            <a:extLst>
              <a:ext uri="{FF2B5EF4-FFF2-40B4-BE49-F238E27FC236}">
                <a16:creationId xmlns:a16="http://schemas.microsoft.com/office/drawing/2014/main" id="{46818011-FE1D-4261-B2EB-CBCE49E1E2FC}"/>
              </a:ext>
            </a:extLst>
          </p:cNvPr>
          <p:cNvGraphicFramePr>
            <a:graphicFrameLocks noGrp="1"/>
          </p:cNvGraphicFramePr>
          <p:nvPr>
            <p:ph type="tbl" sz="quarter" idx="13"/>
            <p:extLst>
              <p:ext uri="{D42A27DB-BD31-4B8C-83A1-F6EECF244321}">
                <p14:modId xmlns:p14="http://schemas.microsoft.com/office/powerpoint/2010/main" val="3511834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86072200"/>
                    </a:ext>
                  </a:extLst>
                </a:gridCol>
                <a:gridCol w="1892808">
                  <a:extLst>
                    <a:ext uri="{9D8B030D-6E8A-4147-A177-3AD203B41FA5}">
                      <a16:colId xmlns:a16="http://schemas.microsoft.com/office/drawing/2014/main" val="2145888026"/>
                    </a:ext>
                  </a:extLst>
                </a:gridCol>
                <a:gridCol w="658368">
                  <a:extLst>
                    <a:ext uri="{9D8B030D-6E8A-4147-A177-3AD203B41FA5}">
                      <a16:colId xmlns:a16="http://schemas.microsoft.com/office/drawing/2014/main" val="1047964270"/>
                    </a:ext>
                  </a:extLst>
                </a:gridCol>
                <a:gridCol w="658368">
                  <a:extLst>
                    <a:ext uri="{9D8B030D-6E8A-4147-A177-3AD203B41FA5}">
                      <a16:colId xmlns:a16="http://schemas.microsoft.com/office/drawing/2014/main" val="3737207285"/>
                    </a:ext>
                  </a:extLst>
                </a:gridCol>
                <a:gridCol w="658368">
                  <a:extLst>
                    <a:ext uri="{9D8B030D-6E8A-4147-A177-3AD203B41FA5}">
                      <a16:colId xmlns:a16="http://schemas.microsoft.com/office/drawing/2014/main" val="1905861912"/>
                    </a:ext>
                  </a:extLst>
                </a:gridCol>
                <a:gridCol w="1069848">
                  <a:extLst>
                    <a:ext uri="{9D8B030D-6E8A-4147-A177-3AD203B41FA5}">
                      <a16:colId xmlns:a16="http://schemas.microsoft.com/office/drawing/2014/main" val="119771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6125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Neuf-quatre Rskall - 2018-03-30 11:49:58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nos produits. Pour devenir testeur, vous pouvez vous renseigner sur notre forum Le coin des Bricoleurs : https://www.le-coin-des-bricoleurs.com/fr/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 10:08:02</a:t>
                      </a:r>
                    </a:p>
                  </a:txBody>
                  <a:tcPr/>
                </a:tc>
                <a:extLst>
                  <a:ext uri="{0D108BD9-81ED-4DB2-BD59-A6C34878D82A}">
                    <a16:rowId xmlns:a16="http://schemas.microsoft.com/office/drawing/2014/main" val="233635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Juan Escobar - 2018-03-29 18:02:30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Juan, ¿cómo estás? 
Son muchos los modelos de cepillos que ofrecemos, te invitamos a conocernos en nuestro sitio. ;) http://midi.as/Cwc2
Podes conseguir nuestros productos visitandonos en nuestra Tienda Oficial acá http://midi.as/Dwc2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 15:29:32</a:t>
                      </a:r>
                    </a:p>
                  </a:txBody>
                  <a:tcPr/>
                </a:tc>
                <a:extLst>
                  <a:ext uri="{0D108BD9-81ED-4DB2-BD59-A6C34878D82A}">
                    <a16:rowId xmlns:a16="http://schemas.microsoft.com/office/drawing/2014/main" val="3898166893"/>
                  </a:ext>
                </a:extLst>
              </a:tr>
            </a:tbl>
          </a:graphicData>
        </a:graphic>
      </p:graphicFrame>
      <p:sp>
        <p:nvSpPr>
          <p:cNvPr id="4" name="Text Placeholder 3">
            <a:extLst>
              <a:ext uri="{FF2B5EF4-FFF2-40B4-BE49-F238E27FC236}">
                <a16:creationId xmlns:a16="http://schemas.microsoft.com/office/drawing/2014/main" id="{73C581A2-1F8A-47EC-B5E0-AA2103A8100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450895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DC6C5-83C5-425D-BC3D-39AE1DF950F3}"/>
              </a:ext>
            </a:extLst>
          </p:cNvPr>
          <p:cNvSpPr>
            <a:spLocks noGrp="1"/>
          </p:cNvSpPr>
          <p:nvPr>
            <p:ph type="title"/>
          </p:nvPr>
        </p:nvSpPr>
        <p:spPr/>
        <p:txBody>
          <a:bodyPr/>
          <a:lstStyle/>
          <a:p>
            <a:r>
              <a:rPr lang="en-US"/>
              <a:t>Facebook Private Conversations Table | All PT Channels - 4 of 16</a:t>
            </a:r>
          </a:p>
        </p:txBody>
      </p:sp>
      <p:graphicFrame>
        <p:nvGraphicFramePr>
          <p:cNvPr id="5" name="Table Placeholder 4">
            <a:extLst>
              <a:ext uri="{FF2B5EF4-FFF2-40B4-BE49-F238E27FC236}">
                <a16:creationId xmlns:a16="http://schemas.microsoft.com/office/drawing/2014/main" id="{9FA3FF12-BD3F-45A0-AED3-5077824B97B8}"/>
              </a:ext>
            </a:extLst>
          </p:cNvPr>
          <p:cNvGraphicFramePr>
            <a:graphicFrameLocks noGrp="1"/>
          </p:cNvGraphicFramePr>
          <p:nvPr>
            <p:ph type="tbl" sz="quarter" idx="13"/>
            <p:extLst>
              <p:ext uri="{D42A27DB-BD31-4B8C-83A1-F6EECF244321}">
                <p14:modId xmlns:p14="http://schemas.microsoft.com/office/powerpoint/2010/main" val="84845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1194188"/>
                    </a:ext>
                  </a:extLst>
                </a:gridCol>
                <a:gridCol w="1892808">
                  <a:extLst>
                    <a:ext uri="{9D8B030D-6E8A-4147-A177-3AD203B41FA5}">
                      <a16:colId xmlns:a16="http://schemas.microsoft.com/office/drawing/2014/main" val="1639618459"/>
                    </a:ext>
                  </a:extLst>
                </a:gridCol>
                <a:gridCol w="658368">
                  <a:extLst>
                    <a:ext uri="{9D8B030D-6E8A-4147-A177-3AD203B41FA5}">
                      <a16:colId xmlns:a16="http://schemas.microsoft.com/office/drawing/2014/main" val="4140013862"/>
                    </a:ext>
                  </a:extLst>
                </a:gridCol>
                <a:gridCol w="658368">
                  <a:extLst>
                    <a:ext uri="{9D8B030D-6E8A-4147-A177-3AD203B41FA5}">
                      <a16:colId xmlns:a16="http://schemas.microsoft.com/office/drawing/2014/main" val="2414453048"/>
                    </a:ext>
                  </a:extLst>
                </a:gridCol>
                <a:gridCol w="658368">
                  <a:extLst>
                    <a:ext uri="{9D8B030D-6E8A-4147-A177-3AD203B41FA5}">
                      <a16:colId xmlns:a16="http://schemas.microsoft.com/office/drawing/2014/main" val="1354021217"/>
                    </a:ext>
                  </a:extLst>
                </a:gridCol>
                <a:gridCol w="1069848">
                  <a:extLst>
                    <a:ext uri="{9D8B030D-6E8A-4147-A177-3AD203B41FA5}">
                      <a16:colId xmlns:a16="http://schemas.microsoft.com/office/drawing/2014/main" val="191610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1769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Pierre Gallet - 2018-03-28 23:28:14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désolés de cette situation. Pouvez-vous svp écrire à cette adresse e-mail : conseiller.boschoutillage@fr.bosch.com
--&gt; Merci de leur préciser de quelle promotion il s'agissait, quel outil vous avez acheté, où et quand, ainsi que vos coordonnées (nom, prénom, mail etc.).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03/29/2018 10:13:45</a:t>
                      </a:r>
                    </a:p>
                  </a:txBody>
                  <a:tcPr/>
                </a:tc>
                <a:extLst>
                  <a:ext uri="{0D108BD9-81ED-4DB2-BD59-A6C34878D82A}">
                    <a16:rowId xmlns:a16="http://schemas.microsoft.com/office/drawing/2014/main" val="410414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Marcelo Gutierrez - 2018-03-28 16:50:56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Marcelo, ¿cómo estás?
¿Podemos ayudarte aquí?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18:44:58</a:t>
                      </a:r>
                    </a:p>
                  </a:txBody>
                  <a:tcPr/>
                </a:tc>
                <a:extLst>
                  <a:ext uri="{0D108BD9-81ED-4DB2-BD59-A6C34878D82A}">
                    <a16:rowId xmlns:a16="http://schemas.microsoft.com/office/drawing/2014/main" val="2136395113"/>
                  </a:ext>
                </a:extLst>
              </a:tr>
            </a:tbl>
          </a:graphicData>
        </a:graphic>
      </p:graphicFrame>
      <p:sp>
        <p:nvSpPr>
          <p:cNvPr id="4" name="Text Placeholder 3">
            <a:extLst>
              <a:ext uri="{FF2B5EF4-FFF2-40B4-BE49-F238E27FC236}">
                <a16:creationId xmlns:a16="http://schemas.microsoft.com/office/drawing/2014/main" id="{4110A936-21ED-4111-BBA2-747630DA7E1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250482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D6966-D962-402F-B1F7-BA16AB81C57D}"/>
              </a:ext>
            </a:extLst>
          </p:cNvPr>
          <p:cNvSpPr>
            <a:spLocks noGrp="1"/>
          </p:cNvSpPr>
          <p:nvPr>
            <p:ph type="title"/>
          </p:nvPr>
        </p:nvSpPr>
        <p:spPr/>
        <p:txBody>
          <a:bodyPr/>
          <a:lstStyle/>
          <a:p>
            <a:r>
              <a:rPr lang="en-US"/>
              <a:t>Facebook Private Conversations Table | All PT Channels - 5 of 16</a:t>
            </a:r>
          </a:p>
        </p:txBody>
      </p:sp>
      <p:graphicFrame>
        <p:nvGraphicFramePr>
          <p:cNvPr id="5" name="Table Placeholder 4">
            <a:extLst>
              <a:ext uri="{FF2B5EF4-FFF2-40B4-BE49-F238E27FC236}">
                <a16:creationId xmlns:a16="http://schemas.microsoft.com/office/drawing/2014/main" id="{596F8F76-BCFC-4262-9C6B-33C49AB7AB39}"/>
              </a:ext>
            </a:extLst>
          </p:cNvPr>
          <p:cNvGraphicFramePr>
            <a:graphicFrameLocks noGrp="1"/>
          </p:cNvGraphicFramePr>
          <p:nvPr>
            <p:ph type="tbl" sz="quarter" idx="13"/>
            <p:extLst>
              <p:ext uri="{D42A27DB-BD31-4B8C-83A1-F6EECF244321}">
                <p14:modId xmlns:p14="http://schemas.microsoft.com/office/powerpoint/2010/main" val="1769732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595202"/>
                    </a:ext>
                  </a:extLst>
                </a:gridCol>
                <a:gridCol w="1892808">
                  <a:extLst>
                    <a:ext uri="{9D8B030D-6E8A-4147-A177-3AD203B41FA5}">
                      <a16:colId xmlns:a16="http://schemas.microsoft.com/office/drawing/2014/main" val="3933236556"/>
                    </a:ext>
                  </a:extLst>
                </a:gridCol>
                <a:gridCol w="658368">
                  <a:extLst>
                    <a:ext uri="{9D8B030D-6E8A-4147-A177-3AD203B41FA5}">
                      <a16:colId xmlns:a16="http://schemas.microsoft.com/office/drawing/2014/main" val="2358439512"/>
                    </a:ext>
                  </a:extLst>
                </a:gridCol>
                <a:gridCol w="658368">
                  <a:extLst>
                    <a:ext uri="{9D8B030D-6E8A-4147-A177-3AD203B41FA5}">
                      <a16:colId xmlns:a16="http://schemas.microsoft.com/office/drawing/2014/main" val="2047105760"/>
                    </a:ext>
                  </a:extLst>
                </a:gridCol>
                <a:gridCol w="658368">
                  <a:extLst>
                    <a:ext uri="{9D8B030D-6E8A-4147-A177-3AD203B41FA5}">
                      <a16:colId xmlns:a16="http://schemas.microsoft.com/office/drawing/2014/main" val="3810725110"/>
                    </a:ext>
                  </a:extLst>
                </a:gridCol>
                <a:gridCol w="1069848">
                  <a:extLst>
                    <a:ext uri="{9D8B030D-6E8A-4147-A177-3AD203B41FA5}">
                      <a16:colId xmlns:a16="http://schemas.microsoft.com/office/drawing/2014/main" val="2446758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55363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Roque Gustavo Landro - 2018-03-28 02:07:17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Roque, ¿cómo estás? 
En Argentina tenemos disponible la mesa GTA 600. Para conocerla, ingresas a nuestro sitio http://midi.as/nlc2
Podes conseguir nuestros productos visitandonos en nuestra Tienda Oficial acá http://midi.as/plc2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17:03:18</a:t>
                      </a:r>
                    </a:p>
                  </a:txBody>
                  <a:tcPr/>
                </a:tc>
                <a:extLst>
                  <a:ext uri="{0D108BD9-81ED-4DB2-BD59-A6C34878D82A}">
                    <a16:rowId xmlns:a16="http://schemas.microsoft.com/office/drawing/2014/main" val="1476733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Fábio Barbosa - 2018-03-28 01:59:28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Fábio,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Informamos que não realizamos ações diretamente com pessoas físicas. Sendo assim, informamos que não será possível atender sua solicitação.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 17:10:50</a:t>
                      </a:r>
                    </a:p>
                  </a:txBody>
                  <a:tcPr/>
                </a:tc>
                <a:extLst>
                  <a:ext uri="{0D108BD9-81ED-4DB2-BD59-A6C34878D82A}">
                    <a16:rowId xmlns:a16="http://schemas.microsoft.com/office/drawing/2014/main" val="2031225139"/>
                  </a:ext>
                </a:extLst>
              </a:tr>
            </a:tbl>
          </a:graphicData>
        </a:graphic>
      </p:graphicFrame>
      <p:sp>
        <p:nvSpPr>
          <p:cNvPr id="4" name="Text Placeholder 3">
            <a:extLst>
              <a:ext uri="{FF2B5EF4-FFF2-40B4-BE49-F238E27FC236}">
                <a16:creationId xmlns:a16="http://schemas.microsoft.com/office/drawing/2014/main" id="{2E7FD48A-45A1-4831-A5AF-D0EF9D41C9B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221415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6EB85-97FE-4103-A3A0-ED90066181FF}"/>
              </a:ext>
            </a:extLst>
          </p:cNvPr>
          <p:cNvSpPr>
            <a:spLocks noGrp="1"/>
          </p:cNvSpPr>
          <p:nvPr>
            <p:ph type="title"/>
          </p:nvPr>
        </p:nvSpPr>
        <p:spPr/>
        <p:txBody>
          <a:bodyPr/>
          <a:lstStyle/>
          <a:p>
            <a:r>
              <a:rPr lang="en-US"/>
              <a:t>Facebook Private Conversations Table | All PT Channels - 6 of 16</a:t>
            </a:r>
          </a:p>
        </p:txBody>
      </p:sp>
      <p:graphicFrame>
        <p:nvGraphicFramePr>
          <p:cNvPr id="5" name="Table Placeholder 4">
            <a:extLst>
              <a:ext uri="{FF2B5EF4-FFF2-40B4-BE49-F238E27FC236}">
                <a16:creationId xmlns:a16="http://schemas.microsoft.com/office/drawing/2014/main" id="{C6076295-7846-4A0F-AD94-89F07F1962F3}"/>
              </a:ext>
            </a:extLst>
          </p:cNvPr>
          <p:cNvGraphicFramePr>
            <a:graphicFrameLocks noGrp="1"/>
          </p:cNvGraphicFramePr>
          <p:nvPr>
            <p:ph type="tbl" sz="quarter" idx="13"/>
            <p:extLst>
              <p:ext uri="{D42A27DB-BD31-4B8C-83A1-F6EECF244321}">
                <p14:modId xmlns:p14="http://schemas.microsoft.com/office/powerpoint/2010/main" val="2610968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65012036"/>
                    </a:ext>
                  </a:extLst>
                </a:gridCol>
                <a:gridCol w="1892808">
                  <a:extLst>
                    <a:ext uri="{9D8B030D-6E8A-4147-A177-3AD203B41FA5}">
                      <a16:colId xmlns:a16="http://schemas.microsoft.com/office/drawing/2014/main" val="3867572705"/>
                    </a:ext>
                  </a:extLst>
                </a:gridCol>
                <a:gridCol w="658368">
                  <a:extLst>
                    <a:ext uri="{9D8B030D-6E8A-4147-A177-3AD203B41FA5}">
                      <a16:colId xmlns:a16="http://schemas.microsoft.com/office/drawing/2014/main" val="771124285"/>
                    </a:ext>
                  </a:extLst>
                </a:gridCol>
                <a:gridCol w="658368">
                  <a:extLst>
                    <a:ext uri="{9D8B030D-6E8A-4147-A177-3AD203B41FA5}">
                      <a16:colId xmlns:a16="http://schemas.microsoft.com/office/drawing/2014/main" val="3286042671"/>
                    </a:ext>
                  </a:extLst>
                </a:gridCol>
                <a:gridCol w="658368">
                  <a:extLst>
                    <a:ext uri="{9D8B030D-6E8A-4147-A177-3AD203B41FA5}">
                      <a16:colId xmlns:a16="http://schemas.microsoft.com/office/drawing/2014/main" val="3028398699"/>
                    </a:ext>
                  </a:extLst>
                </a:gridCol>
                <a:gridCol w="1069848">
                  <a:extLst>
                    <a:ext uri="{9D8B030D-6E8A-4147-A177-3AD203B41FA5}">
                      <a16:colId xmlns:a16="http://schemas.microsoft.com/office/drawing/2014/main" val="1321806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9487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Maxime Chirat - 2018-03-27 14:43:22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êtes sur la page des produits Bosch Grand Public et non sur celle des produits Bosch Pro. Voici la leur : https://www.facebook.com/bosch.ProfessionalPowerToolsFR/
Notez bien tout de même que pour une demande de partenariat, il faut que la page Facebook soit déjà active et non encore en projet, et être également en mesure de pouvoir donner des statistiques dessus (trafic, nombre d'abonnés etc.).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03/27/2018 15:59:55</a:t>
                      </a:r>
                    </a:p>
                  </a:txBody>
                  <a:tcPr/>
                </a:tc>
                <a:extLst>
                  <a:ext uri="{0D108BD9-81ED-4DB2-BD59-A6C34878D82A}">
                    <a16:rowId xmlns:a16="http://schemas.microsoft.com/office/drawing/2014/main" val="4269846788"/>
                  </a:ext>
                </a:extLst>
              </a:tr>
            </a:tbl>
          </a:graphicData>
        </a:graphic>
      </p:graphicFrame>
      <p:sp>
        <p:nvSpPr>
          <p:cNvPr id="4" name="Text Placeholder 3">
            <a:extLst>
              <a:ext uri="{FF2B5EF4-FFF2-40B4-BE49-F238E27FC236}">
                <a16:creationId xmlns:a16="http://schemas.microsoft.com/office/drawing/2014/main" id="{8E924C05-41F1-49E0-9331-EAA888AEA3F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927072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2BAE7-169E-4F5E-AE0B-82B9E50A8071}"/>
              </a:ext>
            </a:extLst>
          </p:cNvPr>
          <p:cNvSpPr>
            <a:spLocks noGrp="1"/>
          </p:cNvSpPr>
          <p:nvPr>
            <p:ph type="title"/>
          </p:nvPr>
        </p:nvSpPr>
        <p:spPr/>
        <p:txBody>
          <a:bodyPr/>
          <a:lstStyle/>
          <a:p>
            <a:r>
              <a:rPr lang="en-US"/>
              <a:t>Facebook Private Conversations Table | All PT Channels - 7 of 16</a:t>
            </a:r>
          </a:p>
        </p:txBody>
      </p:sp>
      <p:graphicFrame>
        <p:nvGraphicFramePr>
          <p:cNvPr id="5" name="Table Placeholder 4">
            <a:extLst>
              <a:ext uri="{FF2B5EF4-FFF2-40B4-BE49-F238E27FC236}">
                <a16:creationId xmlns:a16="http://schemas.microsoft.com/office/drawing/2014/main" id="{31135AB8-2D75-40A2-8FF1-C29C043752A2}"/>
              </a:ext>
            </a:extLst>
          </p:cNvPr>
          <p:cNvGraphicFramePr>
            <a:graphicFrameLocks noGrp="1"/>
          </p:cNvGraphicFramePr>
          <p:nvPr>
            <p:ph type="tbl" sz="quarter" idx="13"/>
            <p:extLst>
              <p:ext uri="{D42A27DB-BD31-4B8C-83A1-F6EECF244321}">
                <p14:modId xmlns:p14="http://schemas.microsoft.com/office/powerpoint/2010/main" val="4028670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1729933"/>
                    </a:ext>
                  </a:extLst>
                </a:gridCol>
                <a:gridCol w="1892808">
                  <a:extLst>
                    <a:ext uri="{9D8B030D-6E8A-4147-A177-3AD203B41FA5}">
                      <a16:colId xmlns:a16="http://schemas.microsoft.com/office/drawing/2014/main" val="1615206411"/>
                    </a:ext>
                  </a:extLst>
                </a:gridCol>
                <a:gridCol w="658368">
                  <a:extLst>
                    <a:ext uri="{9D8B030D-6E8A-4147-A177-3AD203B41FA5}">
                      <a16:colId xmlns:a16="http://schemas.microsoft.com/office/drawing/2014/main" val="3189228200"/>
                    </a:ext>
                  </a:extLst>
                </a:gridCol>
                <a:gridCol w="658368">
                  <a:extLst>
                    <a:ext uri="{9D8B030D-6E8A-4147-A177-3AD203B41FA5}">
                      <a16:colId xmlns:a16="http://schemas.microsoft.com/office/drawing/2014/main" val="1598505866"/>
                    </a:ext>
                  </a:extLst>
                </a:gridCol>
                <a:gridCol w="658368">
                  <a:extLst>
                    <a:ext uri="{9D8B030D-6E8A-4147-A177-3AD203B41FA5}">
                      <a16:colId xmlns:a16="http://schemas.microsoft.com/office/drawing/2014/main" val="1120371823"/>
                    </a:ext>
                  </a:extLst>
                </a:gridCol>
                <a:gridCol w="1069848">
                  <a:extLst>
                    <a:ext uri="{9D8B030D-6E8A-4147-A177-3AD203B41FA5}">
                      <a16:colId xmlns:a16="http://schemas.microsoft.com/office/drawing/2014/main" val="3041026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9826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Quentin Leroux - 2018-03-27 12:47:30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êtes sur la page Bosch des produits Grand Public. Voici celle des produits Pro : https://www.facebook.com/bosch.ProfessionalPowerToolsFR/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03/27/2018 13:54:06</a:t>
                      </a:r>
                    </a:p>
                  </a:txBody>
                  <a:tcPr/>
                </a:tc>
                <a:extLst>
                  <a:ext uri="{0D108BD9-81ED-4DB2-BD59-A6C34878D82A}">
                    <a16:rowId xmlns:a16="http://schemas.microsoft.com/office/drawing/2014/main" val="272765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Marvin Demoersman - 2018-03-26 16:00:06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n'avons malheureusement pas d'autocollants Bosch à vous fournir.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03/27/2018 09:42:03</a:t>
                      </a:r>
                    </a:p>
                  </a:txBody>
                  <a:tcPr/>
                </a:tc>
                <a:extLst>
                  <a:ext uri="{0D108BD9-81ED-4DB2-BD59-A6C34878D82A}">
                    <a16:rowId xmlns:a16="http://schemas.microsoft.com/office/drawing/2014/main" val="3192994418"/>
                  </a:ext>
                </a:extLst>
              </a:tr>
            </a:tbl>
          </a:graphicData>
        </a:graphic>
      </p:graphicFrame>
      <p:sp>
        <p:nvSpPr>
          <p:cNvPr id="4" name="Text Placeholder 3">
            <a:extLst>
              <a:ext uri="{FF2B5EF4-FFF2-40B4-BE49-F238E27FC236}">
                <a16:creationId xmlns:a16="http://schemas.microsoft.com/office/drawing/2014/main" id="{75CBD72B-8AE4-4324-8865-30C0FFC756C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082001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E668-03B6-4401-8494-BCE08CE46B6A}"/>
              </a:ext>
            </a:extLst>
          </p:cNvPr>
          <p:cNvSpPr>
            <a:spLocks noGrp="1"/>
          </p:cNvSpPr>
          <p:nvPr>
            <p:ph type="title"/>
          </p:nvPr>
        </p:nvSpPr>
        <p:spPr/>
        <p:txBody>
          <a:bodyPr/>
          <a:lstStyle/>
          <a:p>
            <a:r>
              <a:rPr lang="en-US"/>
              <a:t>Facebook Private Conversations Table | All PT Channels - 8 of 16</a:t>
            </a:r>
          </a:p>
        </p:txBody>
      </p:sp>
      <p:graphicFrame>
        <p:nvGraphicFramePr>
          <p:cNvPr id="5" name="Table Placeholder 4">
            <a:extLst>
              <a:ext uri="{FF2B5EF4-FFF2-40B4-BE49-F238E27FC236}">
                <a16:creationId xmlns:a16="http://schemas.microsoft.com/office/drawing/2014/main" id="{53A8453F-720A-4728-9418-D49D6F343259}"/>
              </a:ext>
            </a:extLst>
          </p:cNvPr>
          <p:cNvGraphicFramePr>
            <a:graphicFrameLocks noGrp="1"/>
          </p:cNvGraphicFramePr>
          <p:nvPr>
            <p:ph type="tbl" sz="quarter" idx="13"/>
            <p:extLst>
              <p:ext uri="{D42A27DB-BD31-4B8C-83A1-F6EECF244321}">
                <p14:modId xmlns:p14="http://schemas.microsoft.com/office/powerpoint/2010/main" val="792849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9083826"/>
                    </a:ext>
                  </a:extLst>
                </a:gridCol>
                <a:gridCol w="1892808">
                  <a:extLst>
                    <a:ext uri="{9D8B030D-6E8A-4147-A177-3AD203B41FA5}">
                      <a16:colId xmlns:a16="http://schemas.microsoft.com/office/drawing/2014/main" val="2700032075"/>
                    </a:ext>
                  </a:extLst>
                </a:gridCol>
                <a:gridCol w="658368">
                  <a:extLst>
                    <a:ext uri="{9D8B030D-6E8A-4147-A177-3AD203B41FA5}">
                      <a16:colId xmlns:a16="http://schemas.microsoft.com/office/drawing/2014/main" val="868255521"/>
                    </a:ext>
                  </a:extLst>
                </a:gridCol>
                <a:gridCol w="658368">
                  <a:extLst>
                    <a:ext uri="{9D8B030D-6E8A-4147-A177-3AD203B41FA5}">
                      <a16:colId xmlns:a16="http://schemas.microsoft.com/office/drawing/2014/main" val="704199336"/>
                    </a:ext>
                  </a:extLst>
                </a:gridCol>
                <a:gridCol w="658368">
                  <a:extLst>
                    <a:ext uri="{9D8B030D-6E8A-4147-A177-3AD203B41FA5}">
                      <a16:colId xmlns:a16="http://schemas.microsoft.com/office/drawing/2014/main" val="3105737875"/>
                    </a:ext>
                  </a:extLst>
                </a:gridCol>
                <a:gridCol w="1069848">
                  <a:extLst>
                    <a:ext uri="{9D8B030D-6E8A-4147-A177-3AD203B41FA5}">
                      <a16:colId xmlns:a16="http://schemas.microsoft.com/office/drawing/2014/main" val="3908762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6876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Leonardo FG - 2018-03-26 14:28:58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Leonardo,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Pedimos desculpa pela demora, para verificar as informações solicitadas, pedimos a gentileza entrar em contato com o Marketing através do telefone: (19) 2103-1069.</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 21:53:49</a:t>
                      </a:r>
                    </a:p>
                  </a:txBody>
                  <a:tcPr/>
                </a:tc>
                <a:extLst>
                  <a:ext uri="{0D108BD9-81ED-4DB2-BD59-A6C34878D82A}">
                    <a16:rowId xmlns:a16="http://schemas.microsoft.com/office/drawing/2014/main" val="523652171"/>
                  </a:ext>
                </a:extLst>
              </a:tr>
            </a:tbl>
          </a:graphicData>
        </a:graphic>
      </p:graphicFrame>
      <p:sp>
        <p:nvSpPr>
          <p:cNvPr id="4" name="Text Placeholder 3">
            <a:extLst>
              <a:ext uri="{FF2B5EF4-FFF2-40B4-BE49-F238E27FC236}">
                <a16:creationId xmlns:a16="http://schemas.microsoft.com/office/drawing/2014/main" id="{373D0C03-66E6-449C-ADD7-FAD67DD03BD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389781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6E3AD-4473-43C2-855A-97634C4DD640}"/>
              </a:ext>
            </a:extLst>
          </p:cNvPr>
          <p:cNvSpPr>
            <a:spLocks noGrp="1"/>
          </p:cNvSpPr>
          <p:nvPr>
            <p:ph type="title"/>
          </p:nvPr>
        </p:nvSpPr>
        <p:spPr/>
        <p:txBody>
          <a:bodyPr/>
          <a:lstStyle/>
          <a:p>
            <a:r>
              <a:rPr lang="en-US"/>
              <a:t>Facebook Private Conversations Table | All PT Channels - 9 of 16</a:t>
            </a:r>
          </a:p>
        </p:txBody>
      </p:sp>
      <p:graphicFrame>
        <p:nvGraphicFramePr>
          <p:cNvPr id="5" name="Table Placeholder 4">
            <a:extLst>
              <a:ext uri="{FF2B5EF4-FFF2-40B4-BE49-F238E27FC236}">
                <a16:creationId xmlns:a16="http://schemas.microsoft.com/office/drawing/2014/main" id="{86D2F8D8-5F9C-4D7A-89B8-F09AD27D3D91}"/>
              </a:ext>
            </a:extLst>
          </p:cNvPr>
          <p:cNvGraphicFramePr>
            <a:graphicFrameLocks noGrp="1"/>
          </p:cNvGraphicFramePr>
          <p:nvPr>
            <p:ph type="tbl" sz="quarter" idx="13"/>
            <p:extLst>
              <p:ext uri="{D42A27DB-BD31-4B8C-83A1-F6EECF244321}">
                <p14:modId xmlns:p14="http://schemas.microsoft.com/office/powerpoint/2010/main" val="204994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3440110"/>
                    </a:ext>
                  </a:extLst>
                </a:gridCol>
                <a:gridCol w="1892808">
                  <a:extLst>
                    <a:ext uri="{9D8B030D-6E8A-4147-A177-3AD203B41FA5}">
                      <a16:colId xmlns:a16="http://schemas.microsoft.com/office/drawing/2014/main" val="714914815"/>
                    </a:ext>
                  </a:extLst>
                </a:gridCol>
                <a:gridCol w="658368">
                  <a:extLst>
                    <a:ext uri="{9D8B030D-6E8A-4147-A177-3AD203B41FA5}">
                      <a16:colId xmlns:a16="http://schemas.microsoft.com/office/drawing/2014/main" val="267821843"/>
                    </a:ext>
                  </a:extLst>
                </a:gridCol>
                <a:gridCol w="658368">
                  <a:extLst>
                    <a:ext uri="{9D8B030D-6E8A-4147-A177-3AD203B41FA5}">
                      <a16:colId xmlns:a16="http://schemas.microsoft.com/office/drawing/2014/main" val="71374138"/>
                    </a:ext>
                  </a:extLst>
                </a:gridCol>
                <a:gridCol w="658368">
                  <a:extLst>
                    <a:ext uri="{9D8B030D-6E8A-4147-A177-3AD203B41FA5}">
                      <a16:colId xmlns:a16="http://schemas.microsoft.com/office/drawing/2014/main" val="284561267"/>
                    </a:ext>
                  </a:extLst>
                </a:gridCol>
                <a:gridCol w="1069848">
                  <a:extLst>
                    <a:ext uri="{9D8B030D-6E8A-4147-A177-3AD203B41FA5}">
                      <a16:colId xmlns:a16="http://schemas.microsoft.com/office/drawing/2014/main" val="1838949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0018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Jack Zolan - 2018-03-26 08:31:49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Que se passe-t-il précisément quand vous cliquez sur le lien d'activation ? Le lien a peut-être expiré. Avez-vous essayé de réinitialiser votre mot de passe ? 
Si cela ne fonctionne toujours pas, merci de nous transmettre toutes les informations nécessaires lors de votre inscription (nom, email, adresse, produits achetés, dans quel magasin, date d'achat).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09:39:33</a:t>
                      </a:r>
                    </a:p>
                  </a:txBody>
                  <a:tcPr/>
                </a:tc>
                <a:extLst>
                  <a:ext uri="{0D108BD9-81ED-4DB2-BD59-A6C34878D82A}">
                    <a16:rowId xmlns:a16="http://schemas.microsoft.com/office/drawing/2014/main" val="3799348351"/>
                  </a:ext>
                </a:extLst>
              </a:tr>
            </a:tbl>
          </a:graphicData>
        </a:graphic>
      </p:graphicFrame>
      <p:sp>
        <p:nvSpPr>
          <p:cNvPr id="4" name="Text Placeholder 3">
            <a:extLst>
              <a:ext uri="{FF2B5EF4-FFF2-40B4-BE49-F238E27FC236}">
                <a16:creationId xmlns:a16="http://schemas.microsoft.com/office/drawing/2014/main" id="{E4D678C1-AA00-4A9D-AFA1-96100AF875F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796504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0B9B7-2124-4E85-951A-10B42506B493}"/>
              </a:ext>
            </a:extLst>
          </p:cNvPr>
          <p:cNvSpPr>
            <a:spLocks noGrp="1"/>
          </p:cNvSpPr>
          <p:nvPr>
            <p:ph type="title"/>
          </p:nvPr>
        </p:nvSpPr>
        <p:spPr/>
        <p:txBody>
          <a:bodyPr/>
          <a:lstStyle/>
          <a:p>
            <a:r>
              <a:rPr lang="en-US"/>
              <a:t>Facebook Private Conversations Table | All PT Channels - 10 of 16</a:t>
            </a:r>
          </a:p>
        </p:txBody>
      </p:sp>
      <p:graphicFrame>
        <p:nvGraphicFramePr>
          <p:cNvPr id="5" name="Table Placeholder 4">
            <a:extLst>
              <a:ext uri="{FF2B5EF4-FFF2-40B4-BE49-F238E27FC236}">
                <a16:creationId xmlns:a16="http://schemas.microsoft.com/office/drawing/2014/main" id="{316D4CF1-B864-4C43-BDF6-83D1A93E8B6C}"/>
              </a:ext>
            </a:extLst>
          </p:cNvPr>
          <p:cNvGraphicFramePr>
            <a:graphicFrameLocks noGrp="1"/>
          </p:cNvGraphicFramePr>
          <p:nvPr>
            <p:ph type="tbl" sz="quarter" idx="13"/>
            <p:extLst>
              <p:ext uri="{D42A27DB-BD31-4B8C-83A1-F6EECF244321}">
                <p14:modId xmlns:p14="http://schemas.microsoft.com/office/powerpoint/2010/main" val="2758952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6747617"/>
                    </a:ext>
                  </a:extLst>
                </a:gridCol>
                <a:gridCol w="1892808">
                  <a:extLst>
                    <a:ext uri="{9D8B030D-6E8A-4147-A177-3AD203B41FA5}">
                      <a16:colId xmlns:a16="http://schemas.microsoft.com/office/drawing/2014/main" val="3481610955"/>
                    </a:ext>
                  </a:extLst>
                </a:gridCol>
                <a:gridCol w="658368">
                  <a:extLst>
                    <a:ext uri="{9D8B030D-6E8A-4147-A177-3AD203B41FA5}">
                      <a16:colId xmlns:a16="http://schemas.microsoft.com/office/drawing/2014/main" val="2735364894"/>
                    </a:ext>
                  </a:extLst>
                </a:gridCol>
                <a:gridCol w="658368">
                  <a:extLst>
                    <a:ext uri="{9D8B030D-6E8A-4147-A177-3AD203B41FA5}">
                      <a16:colId xmlns:a16="http://schemas.microsoft.com/office/drawing/2014/main" val="2509696943"/>
                    </a:ext>
                  </a:extLst>
                </a:gridCol>
                <a:gridCol w="658368">
                  <a:extLst>
                    <a:ext uri="{9D8B030D-6E8A-4147-A177-3AD203B41FA5}">
                      <a16:colId xmlns:a16="http://schemas.microsoft.com/office/drawing/2014/main" val="837998897"/>
                    </a:ext>
                  </a:extLst>
                </a:gridCol>
                <a:gridCol w="1069848">
                  <a:extLst>
                    <a:ext uri="{9D8B030D-6E8A-4147-A177-3AD203B41FA5}">
                      <a16:colId xmlns:a16="http://schemas.microsoft.com/office/drawing/2014/main" val="122789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0572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Malek Ledjenef - 2018-03-26 02:47:56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êtes sur le page Bosch Bricolage &amp; Jardinage et votre question concerne de l'électroménager. Vous pouvez poser votre question ici : https://www.facebook.com/BoschHomeFrance/
En revanche, comme vous avez vous-même démonté votre frigo, la garantie ne pourra s'appliquer.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11:05:00</a:t>
                      </a:r>
                    </a:p>
                  </a:txBody>
                  <a:tcPr/>
                </a:tc>
                <a:extLst>
                  <a:ext uri="{0D108BD9-81ED-4DB2-BD59-A6C34878D82A}">
                    <a16:rowId xmlns:a16="http://schemas.microsoft.com/office/drawing/2014/main" val="4053988177"/>
                  </a:ext>
                </a:extLst>
              </a:tr>
            </a:tbl>
          </a:graphicData>
        </a:graphic>
      </p:graphicFrame>
      <p:sp>
        <p:nvSpPr>
          <p:cNvPr id="4" name="Text Placeholder 3">
            <a:extLst>
              <a:ext uri="{FF2B5EF4-FFF2-40B4-BE49-F238E27FC236}">
                <a16:creationId xmlns:a16="http://schemas.microsoft.com/office/drawing/2014/main" id="{D4C5043C-10AF-4316-95AA-762DD2A10BD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422483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9BAB3-FBE2-48F0-9E88-9B530DFA0C2F}"/>
              </a:ext>
            </a:extLst>
          </p:cNvPr>
          <p:cNvSpPr>
            <a:spLocks noGrp="1"/>
          </p:cNvSpPr>
          <p:nvPr>
            <p:ph type="title"/>
          </p:nvPr>
        </p:nvSpPr>
        <p:spPr/>
        <p:txBody>
          <a:bodyPr/>
          <a:lstStyle/>
          <a:p>
            <a:r>
              <a:rPr lang="en-US"/>
              <a:t>Facebook Private Conversations Table | All PT Channels - 11 of 16</a:t>
            </a:r>
          </a:p>
        </p:txBody>
      </p:sp>
      <p:graphicFrame>
        <p:nvGraphicFramePr>
          <p:cNvPr id="5" name="Table Placeholder 4">
            <a:extLst>
              <a:ext uri="{FF2B5EF4-FFF2-40B4-BE49-F238E27FC236}">
                <a16:creationId xmlns:a16="http://schemas.microsoft.com/office/drawing/2014/main" id="{E2C6E51A-4F20-451F-9C34-F6D63B12C8D3}"/>
              </a:ext>
            </a:extLst>
          </p:cNvPr>
          <p:cNvGraphicFramePr>
            <a:graphicFrameLocks noGrp="1"/>
          </p:cNvGraphicFramePr>
          <p:nvPr>
            <p:ph type="tbl" sz="quarter" idx="13"/>
            <p:extLst>
              <p:ext uri="{D42A27DB-BD31-4B8C-83A1-F6EECF244321}">
                <p14:modId xmlns:p14="http://schemas.microsoft.com/office/powerpoint/2010/main" val="291245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96869545"/>
                    </a:ext>
                  </a:extLst>
                </a:gridCol>
                <a:gridCol w="1892808">
                  <a:extLst>
                    <a:ext uri="{9D8B030D-6E8A-4147-A177-3AD203B41FA5}">
                      <a16:colId xmlns:a16="http://schemas.microsoft.com/office/drawing/2014/main" val="2707260430"/>
                    </a:ext>
                  </a:extLst>
                </a:gridCol>
                <a:gridCol w="658368">
                  <a:extLst>
                    <a:ext uri="{9D8B030D-6E8A-4147-A177-3AD203B41FA5}">
                      <a16:colId xmlns:a16="http://schemas.microsoft.com/office/drawing/2014/main" val="1455480259"/>
                    </a:ext>
                  </a:extLst>
                </a:gridCol>
                <a:gridCol w="658368">
                  <a:extLst>
                    <a:ext uri="{9D8B030D-6E8A-4147-A177-3AD203B41FA5}">
                      <a16:colId xmlns:a16="http://schemas.microsoft.com/office/drawing/2014/main" val="3616627160"/>
                    </a:ext>
                  </a:extLst>
                </a:gridCol>
                <a:gridCol w="658368">
                  <a:extLst>
                    <a:ext uri="{9D8B030D-6E8A-4147-A177-3AD203B41FA5}">
                      <a16:colId xmlns:a16="http://schemas.microsoft.com/office/drawing/2014/main" val="3873334041"/>
                    </a:ext>
                  </a:extLst>
                </a:gridCol>
                <a:gridCol w="1069848">
                  <a:extLst>
                    <a:ext uri="{9D8B030D-6E8A-4147-A177-3AD203B41FA5}">
                      <a16:colId xmlns:a16="http://schemas.microsoft.com/office/drawing/2014/main" val="2831311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5148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Tito Paletes - 2018-03-25 22:28:17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Tito Pallets,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Agradecemos a proposta, mas no momento já temos algumas parcerias fechadas para o ano.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15:47:29</a:t>
                      </a:r>
                    </a:p>
                  </a:txBody>
                  <a:tcPr/>
                </a:tc>
                <a:extLst>
                  <a:ext uri="{0D108BD9-81ED-4DB2-BD59-A6C34878D82A}">
                    <a16:rowId xmlns:a16="http://schemas.microsoft.com/office/drawing/2014/main" val="284673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Ricardo Henrique Silva Igor Geovanna - 2018-03-25 01:39:02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Ricardo,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15:38:17</a:t>
                      </a:r>
                    </a:p>
                  </a:txBody>
                  <a:tcPr/>
                </a:tc>
                <a:extLst>
                  <a:ext uri="{0D108BD9-81ED-4DB2-BD59-A6C34878D82A}">
                    <a16:rowId xmlns:a16="http://schemas.microsoft.com/office/drawing/2014/main" val="2019616072"/>
                  </a:ext>
                </a:extLst>
              </a:tr>
            </a:tbl>
          </a:graphicData>
        </a:graphic>
      </p:graphicFrame>
      <p:sp>
        <p:nvSpPr>
          <p:cNvPr id="4" name="Text Placeholder 3">
            <a:extLst>
              <a:ext uri="{FF2B5EF4-FFF2-40B4-BE49-F238E27FC236}">
                <a16:creationId xmlns:a16="http://schemas.microsoft.com/office/drawing/2014/main" id="{BE0A9227-CCA7-42B2-8976-4E73B604611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489547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99344-7B24-4303-A67A-13727B1490C2}"/>
              </a:ext>
            </a:extLst>
          </p:cNvPr>
          <p:cNvSpPr>
            <a:spLocks noGrp="1"/>
          </p:cNvSpPr>
          <p:nvPr>
            <p:ph type="title"/>
          </p:nvPr>
        </p:nvSpPr>
        <p:spPr/>
        <p:txBody>
          <a:bodyPr/>
          <a:lstStyle/>
          <a:p>
            <a:r>
              <a:rPr lang="en-US"/>
              <a:t>Facebook Private Conversations Table | All PT Channels - 12 of 16</a:t>
            </a:r>
          </a:p>
        </p:txBody>
      </p:sp>
      <p:graphicFrame>
        <p:nvGraphicFramePr>
          <p:cNvPr id="5" name="Table Placeholder 4">
            <a:extLst>
              <a:ext uri="{FF2B5EF4-FFF2-40B4-BE49-F238E27FC236}">
                <a16:creationId xmlns:a16="http://schemas.microsoft.com/office/drawing/2014/main" id="{D347DDFC-58FD-4AEE-9C9A-361F6F7C5659}"/>
              </a:ext>
            </a:extLst>
          </p:cNvPr>
          <p:cNvGraphicFramePr>
            <a:graphicFrameLocks noGrp="1"/>
          </p:cNvGraphicFramePr>
          <p:nvPr>
            <p:ph type="tbl" sz="quarter" idx="13"/>
            <p:extLst>
              <p:ext uri="{D42A27DB-BD31-4B8C-83A1-F6EECF244321}">
                <p14:modId xmlns:p14="http://schemas.microsoft.com/office/powerpoint/2010/main" val="242648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3005265"/>
                    </a:ext>
                  </a:extLst>
                </a:gridCol>
                <a:gridCol w="1892808">
                  <a:extLst>
                    <a:ext uri="{9D8B030D-6E8A-4147-A177-3AD203B41FA5}">
                      <a16:colId xmlns:a16="http://schemas.microsoft.com/office/drawing/2014/main" val="333793395"/>
                    </a:ext>
                  </a:extLst>
                </a:gridCol>
                <a:gridCol w="658368">
                  <a:extLst>
                    <a:ext uri="{9D8B030D-6E8A-4147-A177-3AD203B41FA5}">
                      <a16:colId xmlns:a16="http://schemas.microsoft.com/office/drawing/2014/main" val="1413449808"/>
                    </a:ext>
                  </a:extLst>
                </a:gridCol>
                <a:gridCol w="658368">
                  <a:extLst>
                    <a:ext uri="{9D8B030D-6E8A-4147-A177-3AD203B41FA5}">
                      <a16:colId xmlns:a16="http://schemas.microsoft.com/office/drawing/2014/main" val="4272328615"/>
                    </a:ext>
                  </a:extLst>
                </a:gridCol>
                <a:gridCol w="658368">
                  <a:extLst>
                    <a:ext uri="{9D8B030D-6E8A-4147-A177-3AD203B41FA5}">
                      <a16:colId xmlns:a16="http://schemas.microsoft.com/office/drawing/2014/main" val="4068098561"/>
                    </a:ext>
                  </a:extLst>
                </a:gridCol>
                <a:gridCol w="1069848">
                  <a:extLst>
                    <a:ext uri="{9D8B030D-6E8A-4147-A177-3AD203B41FA5}">
                      <a16:colId xmlns:a16="http://schemas.microsoft.com/office/drawing/2014/main" val="3142910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7696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Cédric Godfrinne - 2018-03-24 15:44:15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Votre appareil est normalement encore sous garantie. Vous pouvez donc contacter le service après-vente qui pourra vous aider - au +33 (0)811 360 122. 
Vous pouvez également consulter la page relative à l'Indego ici : https://www.bosch-garden.com/fr/fr/outilsdejardin/indego-help.jsp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11:08:59</a:t>
                      </a:r>
                    </a:p>
                  </a:txBody>
                  <a:tcPr/>
                </a:tc>
                <a:extLst>
                  <a:ext uri="{0D108BD9-81ED-4DB2-BD59-A6C34878D82A}">
                    <a16:rowId xmlns:a16="http://schemas.microsoft.com/office/drawing/2014/main" val="494641869"/>
                  </a:ext>
                </a:extLst>
              </a:tr>
            </a:tbl>
          </a:graphicData>
        </a:graphic>
      </p:graphicFrame>
      <p:sp>
        <p:nvSpPr>
          <p:cNvPr id="4" name="Text Placeholder 3">
            <a:extLst>
              <a:ext uri="{FF2B5EF4-FFF2-40B4-BE49-F238E27FC236}">
                <a16:creationId xmlns:a16="http://schemas.microsoft.com/office/drawing/2014/main" id="{180C4BF2-6586-4408-8F54-180BC91050E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3667578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5E925-FEA1-4ED0-9B2B-231AB9AB14D0}"/>
              </a:ext>
            </a:extLst>
          </p:cNvPr>
          <p:cNvSpPr>
            <a:spLocks noGrp="1"/>
          </p:cNvSpPr>
          <p:nvPr>
            <p:ph type="title"/>
          </p:nvPr>
        </p:nvSpPr>
        <p:spPr/>
        <p:txBody>
          <a:bodyPr/>
          <a:lstStyle/>
          <a:p>
            <a:r>
              <a:rPr lang="en-US"/>
              <a:t>Facebook Private Conversations Table | All PT Channels - 13 of 16</a:t>
            </a:r>
          </a:p>
        </p:txBody>
      </p:sp>
      <p:graphicFrame>
        <p:nvGraphicFramePr>
          <p:cNvPr id="5" name="Table Placeholder 4">
            <a:extLst>
              <a:ext uri="{FF2B5EF4-FFF2-40B4-BE49-F238E27FC236}">
                <a16:creationId xmlns:a16="http://schemas.microsoft.com/office/drawing/2014/main" id="{AA632665-6905-47D2-AFFA-8F49A95D7EF1}"/>
              </a:ext>
            </a:extLst>
          </p:cNvPr>
          <p:cNvGraphicFramePr>
            <a:graphicFrameLocks noGrp="1"/>
          </p:cNvGraphicFramePr>
          <p:nvPr>
            <p:ph type="tbl" sz="quarter" idx="13"/>
            <p:extLst>
              <p:ext uri="{D42A27DB-BD31-4B8C-83A1-F6EECF244321}">
                <p14:modId xmlns:p14="http://schemas.microsoft.com/office/powerpoint/2010/main" val="2571751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4310604"/>
                    </a:ext>
                  </a:extLst>
                </a:gridCol>
                <a:gridCol w="1892808">
                  <a:extLst>
                    <a:ext uri="{9D8B030D-6E8A-4147-A177-3AD203B41FA5}">
                      <a16:colId xmlns:a16="http://schemas.microsoft.com/office/drawing/2014/main" val="3669452272"/>
                    </a:ext>
                  </a:extLst>
                </a:gridCol>
                <a:gridCol w="658368">
                  <a:extLst>
                    <a:ext uri="{9D8B030D-6E8A-4147-A177-3AD203B41FA5}">
                      <a16:colId xmlns:a16="http://schemas.microsoft.com/office/drawing/2014/main" val="3039271677"/>
                    </a:ext>
                  </a:extLst>
                </a:gridCol>
                <a:gridCol w="658368">
                  <a:extLst>
                    <a:ext uri="{9D8B030D-6E8A-4147-A177-3AD203B41FA5}">
                      <a16:colId xmlns:a16="http://schemas.microsoft.com/office/drawing/2014/main" val="1202442284"/>
                    </a:ext>
                  </a:extLst>
                </a:gridCol>
                <a:gridCol w="658368">
                  <a:extLst>
                    <a:ext uri="{9D8B030D-6E8A-4147-A177-3AD203B41FA5}">
                      <a16:colId xmlns:a16="http://schemas.microsoft.com/office/drawing/2014/main" val="197680824"/>
                    </a:ext>
                  </a:extLst>
                </a:gridCol>
                <a:gridCol w="1069848">
                  <a:extLst>
                    <a:ext uri="{9D8B030D-6E8A-4147-A177-3AD203B41FA5}">
                      <a16:colId xmlns:a16="http://schemas.microsoft.com/office/drawing/2014/main" val="848865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2408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Edgard De Souza Filho - 2018-03-24 15:38:59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Eduardo,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Você já entrou em contato com o nosso SAC? Se não, solicitamos que entre em contato pelo telefone 0800 704 5446. Nós temos um processo de atendimento especializado em casos envolvendo as assistências técnicas. Caso você já tenha entrado em contato com o nosso SAC, nos informe o número do seu chamado para que possamos verificar qual o status. Obrigado!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20:19:28</a:t>
                      </a:r>
                    </a:p>
                  </a:txBody>
                  <a:tcPr/>
                </a:tc>
                <a:extLst>
                  <a:ext uri="{0D108BD9-81ED-4DB2-BD59-A6C34878D82A}">
                    <a16:rowId xmlns:a16="http://schemas.microsoft.com/office/drawing/2014/main" val="1938273018"/>
                  </a:ext>
                </a:extLst>
              </a:tr>
            </a:tbl>
          </a:graphicData>
        </a:graphic>
      </p:graphicFrame>
      <p:sp>
        <p:nvSpPr>
          <p:cNvPr id="4" name="Text Placeholder 3">
            <a:extLst>
              <a:ext uri="{FF2B5EF4-FFF2-40B4-BE49-F238E27FC236}">
                <a16:creationId xmlns:a16="http://schemas.microsoft.com/office/drawing/2014/main" id="{7377C5BA-0CD2-4D89-A057-A9A1F8C14AB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174381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214BD-C3D4-4AD8-B8F1-0D5EE1F8FBFC}"/>
              </a:ext>
            </a:extLst>
          </p:cNvPr>
          <p:cNvSpPr>
            <a:spLocks noGrp="1"/>
          </p:cNvSpPr>
          <p:nvPr>
            <p:ph type="title"/>
          </p:nvPr>
        </p:nvSpPr>
        <p:spPr/>
        <p:txBody>
          <a:bodyPr/>
          <a:lstStyle/>
          <a:p>
            <a:r>
              <a:rPr lang="en-US"/>
              <a:t>Facebook Private Conversations Table | All PT Channels - 14 of 16</a:t>
            </a:r>
          </a:p>
        </p:txBody>
      </p:sp>
      <p:graphicFrame>
        <p:nvGraphicFramePr>
          <p:cNvPr id="5" name="Table Placeholder 4">
            <a:extLst>
              <a:ext uri="{FF2B5EF4-FFF2-40B4-BE49-F238E27FC236}">
                <a16:creationId xmlns:a16="http://schemas.microsoft.com/office/drawing/2014/main" id="{123B330B-9478-4B96-AAB7-A8F6F3580B6C}"/>
              </a:ext>
            </a:extLst>
          </p:cNvPr>
          <p:cNvGraphicFramePr>
            <a:graphicFrameLocks noGrp="1"/>
          </p:cNvGraphicFramePr>
          <p:nvPr>
            <p:ph type="tbl" sz="quarter" idx="13"/>
            <p:extLst>
              <p:ext uri="{D42A27DB-BD31-4B8C-83A1-F6EECF244321}">
                <p14:modId xmlns:p14="http://schemas.microsoft.com/office/powerpoint/2010/main" val="1245138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5929210"/>
                    </a:ext>
                  </a:extLst>
                </a:gridCol>
                <a:gridCol w="1892808">
                  <a:extLst>
                    <a:ext uri="{9D8B030D-6E8A-4147-A177-3AD203B41FA5}">
                      <a16:colId xmlns:a16="http://schemas.microsoft.com/office/drawing/2014/main" val="2078801988"/>
                    </a:ext>
                  </a:extLst>
                </a:gridCol>
                <a:gridCol w="658368">
                  <a:extLst>
                    <a:ext uri="{9D8B030D-6E8A-4147-A177-3AD203B41FA5}">
                      <a16:colId xmlns:a16="http://schemas.microsoft.com/office/drawing/2014/main" val="582950786"/>
                    </a:ext>
                  </a:extLst>
                </a:gridCol>
                <a:gridCol w="658368">
                  <a:extLst>
                    <a:ext uri="{9D8B030D-6E8A-4147-A177-3AD203B41FA5}">
                      <a16:colId xmlns:a16="http://schemas.microsoft.com/office/drawing/2014/main" val="3300845621"/>
                    </a:ext>
                  </a:extLst>
                </a:gridCol>
                <a:gridCol w="658368">
                  <a:extLst>
                    <a:ext uri="{9D8B030D-6E8A-4147-A177-3AD203B41FA5}">
                      <a16:colId xmlns:a16="http://schemas.microsoft.com/office/drawing/2014/main" val="1504613116"/>
                    </a:ext>
                  </a:extLst>
                </a:gridCol>
                <a:gridCol w="1069848">
                  <a:extLst>
                    <a:ext uri="{9D8B030D-6E8A-4147-A177-3AD203B41FA5}">
                      <a16:colId xmlns:a16="http://schemas.microsoft.com/office/drawing/2014/main" val="3842701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9582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Monique Mercier - 2018-03-24 08:23:47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ne proposons malheureusement pas de petit motoculteur.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11:10:17</a:t>
                      </a:r>
                    </a:p>
                  </a:txBody>
                  <a:tcPr/>
                </a:tc>
                <a:extLst>
                  <a:ext uri="{0D108BD9-81ED-4DB2-BD59-A6C34878D82A}">
                    <a16:rowId xmlns:a16="http://schemas.microsoft.com/office/drawing/2014/main" val="820892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Loic Péquignot - 2018-03-23 17:36:16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Quand vous mentionnez les petits rails en plastique, faites-vous référence à ceux là ? 
https://www.bosch-do-it.com/fr/fr/bricoleur/accessoires/2-rails-de-guidage-en-plastique-avec-pinces-%C3%A9taux-201672-58767.jsp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09:46:55</a:t>
                      </a:r>
                    </a:p>
                  </a:txBody>
                  <a:tcPr/>
                </a:tc>
                <a:extLst>
                  <a:ext uri="{0D108BD9-81ED-4DB2-BD59-A6C34878D82A}">
                    <a16:rowId xmlns:a16="http://schemas.microsoft.com/office/drawing/2014/main" val="2516920622"/>
                  </a:ext>
                </a:extLst>
              </a:tr>
            </a:tbl>
          </a:graphicData>
        </a:graphic>
      </p:graphicFrame>
      <p:sp>
        <p:nvSpPr>
          <p:cNvPr id="4" name="Text Placeholder 3">
            <a:extLst>
              <a:ext uri="{FF2B5EF4-FFF2-40B4-BE49-F238E27FC236}">
                <a16:creationId xmlns:a16="http://schemas.microsoft.com/office/drawing/2014/main" id="{40D73101-35BA-4E14-9FD3-DCE2E1580BC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400581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02BC3-67D1-47A3-84E4-2ED9C5BE6F24}"/>
              </a:ext>
            </a:extLst>
          </p:cNvPr>
          <p:cNvSpPr>
            <a:spLocks noGrp="1"/>
          </p:cNvSpPr>
          <p:nvPr>
            <p:ph type="title"/>
          </p:nvPr>
        </p:nvSpPr>
        <p:spPr/>
        <p:txBody>
          <a:bodyPr/>
          <a:lstStyle/>
          <a:p>
            <a:r>
              <a:rPr lang="en-US"/>
              <a:t>Facebook Private Conversations Table | All PT Channels - 15 of 16</a:t>
            </a:r>
          </a:p>
        </p:txBody>
      </p:sp>
      <p:graphicFrame>
        <p:nvGraphicFramePr>
          <p:cNvPr id="5" name="Table Placeholder 4">
            <a:extLst>
              <a:ext uri="{FF2B5EF4-FFF2-40B4-BE49-F238E27FC236}">
                <a16:creationId xmlns:a16="http://schemas.microsoft.com/office/drawing/2014/main" id="{BB0E2D16-E607-4B42-98D7-90DA45E357A1}"/>
              </a:ext>
            </a:extLst>
          </p:cNvPr>
          <p:cNvGraphicFramePr>
            <a:graphicFrameLocks noGrp="1"/>
          </p:cNvGraphicFramePr>
          <p:nvPr>
            <p:ph type="tbl" sz="quarter" idx="13"/>
            <p:extLst>
              <p:ext uri="{D42A27DB-BD31-4B8C-83A1-F6EECF244321}">
                <p14:modId xmlns:p14="http://schemas.microsoft.com/office/powerpoint/2010/main" val="1427663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2551576"/>
                    </a:ext>
                  </a:extLst>
                </a:gridCol>
                <a:gridCol w="1892808">
                  <a:extLst>
                    <a:ext uri="{9D8B030D-6E8A-4147-A177-3AD203B41FA5}">
                      <a16:colId xmlns:a16="http://schemas.microsoft.com/office/drawing/2014/main" val="2120081915"/>
                    </a:ext>
                  </a:extLst>
                </a:gridCol>
                <a:gridCol w="658368">
                  <a:extLst>
                    <a:ext uri="{9D8B030D-6E8A-4147-A177-3AD203B41FA5}">
                      <a16:colId xmlns:a16="http://schemas.microsoft.com/office/drawing/2014/main" val="464922882"/>
                    </a:ext>
                  </a:extLst>
                </a:gridCol>
                <a:gridCol w="658368">
                  <a:extLst>
                    <a:ext uri="{9D8B030D-6E8A-4147-A177-3AD203B41FA5}">
                      <a16:colId xmlns:a16="http://schemas.microsoft.com/office/drawing/2014/main" val="3073312824"/>
                    </a:ext>
                  </a:extLst>
                </a:gridCol>
                <a:gridCol w="658368">
                  <a:extLst>
                    <a:ext uri="{9D8B030D-6E8A-4147-A177-3AD203B41FA5}">
                      <a16:colId xmlns:a16="http://schemas.microsoft.com/office/drawing/2014/main" val="1399526187"/>
                    </a:ext>
                  </a:extLst>
                </a:gridCol>
                <a:gridCol w="1069848">
                  <a:extLst>
                    <a:ext uri="{9D8B030D-6E8A-4147-A177-3AD203B41FA5}">
                      <a16:colId xmlns:a16="http://schemas.microsoft.com/office/drawing/2014/main" val="75555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160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Vincent David - 2018-03-23 09:49:18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Pouvez-vous nous expliquer un peu plus ce que vous recherchez ; quel est votre projet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09:31:31</a:t>
                      </a:r>
                    </a:p>
                  </a:txBody>
                  <a:tcPr/>
                </a:tc>
                <a:extLst>
                  <a:ext uri="{0D108BD9-81ED-4DB2-BD59-A6C34878D82A}">
                    <a16:rowId xmlns:a16="http://schemas.microsoft.com/office/drawing/2014/main" val="316758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Jorge Aldo Laserna - 2018-03-22 21:56:21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Jorge, ¿cómo estás?
¡Excelente! En Argentina ofrecemos dos modelos de sierra de corte a inglete, la GCM 10 X (http://midi.as/s5c2) y GCM 12 GDL (http://midi.as/t5c2). Para conocerlas, accedas a nuestro sitio. ;)
Podés encontrarlas en los diferentes distribuidores a nivel nacional, te dejamos el link para que ingreses y pueda ubicar la tienda más cercana http://midi.as/v5c2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19:56:13</a:t>
                      </a:r>
                    </a:p>
                  </a:txBody>
                  <a:tcPr/>
                </a:tc>
                <a:extLst>
                  <a:ext uri="{0D108BD9-81ED-4DB2-BD59-A6C34878D82A}">
                    <a16:rowId xmlns:a16="http://schemas.microsoft.com/office/drawing/2014/main" val="3194054238"/>
                  </a:ext>
                </a:extLst>
              </a:tr>
            </a:tbl>
          </a:graphicData>
        </a:graphic>
      </p:graphicFrame>
      <p:sp>
        <p:nvSpPr>
          <p:cNvPr id="4" name="Text Placeholder 3">
            <a:extLst>
              <a:ext uri="{FF2B5EF4-FFF2-40B4-BE49-F238E27FC236}">
                <a16:creationId xmlns:a16="http://schemas.microsoft.com/office/drawing/2014/main" id="{BCA4B735-4463-4CC1-B85D-7552929B761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188490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6AA8-CC38-4A04-A1FE-4AAA0A40BC2D}"/>
              </a:ext>
            </a:extLst>
          </p:cNvPr>
          <p:cNvSpPr>
            <a:spLocks noGrp="1"/>
          </p:cNvSpPr>
          <p:nvPr>
            <p:ph type="title"/>
          </p:nvPr>
        </p:nvSpPr>
        <p:spPr/>
        <p:txBody>
          <a:bodyPr/>
          <a:lstStyle/>
          <a:p>
            <a:r>
              <a:rPr lang="en-US"/>
              <a:t>Facebook Private Conversations Table | All PT Channels - 16 of 16</a:t>
            </a:r>
          </a:p>
        </p:txBody>
      </p:sp>
      <p:graphicFrame>
        <p:nvGraphicFramePr>
          <p:cNvPr id="5" name="Table Placeholder 4">
            <a:extLst>
              <a:ext uri="{FF2B5EF4-FFF2-40B4-BE49-F238E27FC236}">
                <a16:creationId xmlns:a16="http://schemas.microsoft.com/office/drawing/2014/main" id="{82F8F2DD-FE6E-47DA-B61E-58CDCA5BB8C7}"/>
              </a:ext>
            </a:extLst>
          </p:cNvPr>
          <p:cNvGraphicFramePr>
            <a:graphicFrameLocks noGrp="1"/>
          </p:cNvGraphicFramePr>
          <p:nvPr>
            <p:ph type="tbl" sz="quarter" idx="13"/>
            <p:extLst>
              <p:ext uri="{D42A27DB-BD31-4B8C-83A1-F6EECF244321}">
                <p14:modId xmlns:p14="http://schemas.microsoft.com/office/powerpoint/2010/main" val="1724056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83346957"/>
                    </a:ext>
                  </a:extLst>
                </a:gridCol>
                <a:gridCol w="1892808">
                  <a:extLst>
                    <a:ext uri="{9D8B030D-6E8A-4147-A177-3AD203B41FA5}">
                      <a16:colId xmlns:a16="http://schemas.microsoft.com/office/drawing/2014/main" val="2395574688"/>
                    </a:ext>
                  </a:extLst>
                </a:gridCol>
                <a:gridCol w="658368">
                  <a:extLst>
                    <a:ext uri="{9D8B030D-6E8A-4147-A177-3AD203B41FA5}">
                      <a16:colId xmlns:a16="http://schemas.microsoft.com/office/drawing/2014/main" val="390908704"/>
                    </a:ext>
                  </a:extLst>
                </a:gridCol>
                <a:gridCol w="658368">
                  <a:extLst>
                    <a:ext uri="{9D8B030D-6E8A-4147-A177-3AD203B41FA5}">
                      <a16:colId xmlns:a16="http://schemas.microsoft.com/office/drawing/2014/main" val="2871378713"/>
                    </a:ext>
                  </a:extLst>
                </a:gridCol>
                <a:gridCol w="658368">
                  <a:extLst>
                    <a:ext uri="{9D8B030D-6E8A-4147-A177-3AD203B41FA5}">
                      <a16:colId xmlns:a16="http://schemas.microsoft.com/office/drawing/2014/main" val="533825197"/>
                    </a:ext>
                  </a:extLst>
                </a:gridCol>
                <a:gridCol w="1069848">
                  <a:extLst>
                    <a:ext uri="{9D8B030D-6E8A-4147-A177-3AD203B41FA5}">
                      <a16:colId xmlns:a16="http://schemas.microsoft.com/office/drawing/2014/main" val="986753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7162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Iran Vasconcelos Mendoza - 2018-03-22 21:02:43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Iran,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Qual o modelo da sua ferramenta e a data de compra?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13:28:41</a:t>
                      </a:r>
                    </a:p>
                  </a:txBody>
                  <a:tcPr/>
                </a:tc>
                <a:extLst>
                  <a:ext uri="{0D108BD9-81ED-4DB2-BD59-A6C34878D82A}">
                    <a16:rowId xmlns:a16="http://schemas.microsoft.com/office/drawing/2014/main" val="3410145874"/>
                  </a:ext>
                </a:extLst>
              </a:tr>
            </a:tbl>
          </a:graphicData>
        </a:graphic>
      </p:graphicFrame>
      <p:sp>
        <p:nvSpPr>
          <p:cNvPr id="4" name="Text Placeholder 3">
            <a:extLst>
              <a:ext uri="{FF2B5EF4-FFF2-40B4-BE49-F238E27FC236}">
                <a16:creationId xmlns:a16="http://schemas.microsoft.com/office/drawing/2014/main" id="{58B0FD9E-702C-4B86-A361-C08C9BED684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883683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471D-9B53-419E-B200-DC7B31CE883B}"/>
              </a:ext>
            </a:extLst>
          </p:cNvPr>
          <p:cNvSpPr>
            <a:spLocks noGrp="1"/>
          </p:cNvSpPr>
          <p:nvPr>
            <p:ph type="title"/>
          </p:nvPr>
        </p:nvSpPr>
        <p:spPr/>
        <p:txBody>
          <a:bodyPr/>
          <a:lstStyle/>
          <a:p>
            <a:r>
              <a:rPr lang="en-US"/>
              <a:t>Facebook Conversations Key Metrics Table | All PT Channels</a:t>
            </a:r>
          </a:p>
        </p:txBody>
      </p:sp>
      <p:graphicFrame>
        <p:nvGraphicFramePr>
          <p:cNvPr id="5" name="Table Placeholder 4">
            <a:extLst>
              <a:ext uri="{FF2B5EF4-FFF2-40B4-BE49-F238E27FC236}">
                <a16:creationId xmlns:a16="http://schemas.microsoft.com/office/drawing/2014/main" id="{60C83B3C-D4D6-4FD9-9FDD-6564BE9A38D3}"/>
              </a:ext>
            </a:extLst>
          </p:cNvPr>
          <p:cNvGraphicFramePr>
            <a:graphicFrameLocks noGrp="1"/>
          </p:cNvGraphicFramePr>
          <p:nvPr>
            <p:ph type="tbl" sz="quarter" idx="13"/>
            <p:extLst>
              <p:ext uri="{D42A27DB-BD31-4B8C-83A1-F6EECF244321}">
                <p14:modId xmlns:p14="http://schemas.microsoft.com/office/powerpoint/2010/main" val="486159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42443141"/>
                    </a:ext>
                  </a:extLst>
                </a:gridCol>
                <a:gridCol w="1234440">
                  <a:extLst>
                    <a:ext uri="{9D8B030D-6E8A-4147-A177-3AD203B41FA5}">
                      <a16:colId xmlns:a16="http://schemas.microsoft.com/office/drawing/2014/main" val="2577330477"/>
                    </a:ext>
                  </a:extLst>
                </a:gridCol>
                <a:gridCol w="1234440">
                  <a:extLst>
                    <a:ext uri="{9D8B030D-6E8A-4147-A177-3AD203B41FA5}">
                      <a16:colId xmlns:a16="http://schemas.microsoft.com/office/drawing/2014/main" val="271394362"/>
                    </a:ext>
                  </a:extLst>
                </a:gridCol>
                <a:gridCol w="1234440">
                  <a:extLst>
                    <a:ext uri="{9D8B030D-6E8A-4147-A177-3AD203B41FA5}">
                      <a16:colId xmlns:a16="http://schemas.microsoft.com/office/drawing/2014/main" val="1906833806"/>
                    </a:ext>
                  </a:extLst>
                </a:gridCol>
                <a:gridCol w="1234440">
                  <a:extLst>
                    <a:ext uri="{9D8B030D-6E8A-4147-A177-3AD203B41FA5}">
                      <a16:colId xmlns:a16="http://schemas.microsoft.com/office/drawing/2014/main" val="3599925529"/>
                    </a:ext>
                  </a:extLst>
                </a:gridCol>
                <a:gridCol w="1234440">
                  <a:extLst>
                    <a:ext uri="{9D8B030D-6E8A-4147-A177-3AD203B41FA5}">
                      <a16:colId xmlns:a16="http://schemas.microsoft.com/office/drawing/2014/main" val="1093005132"/>
                    </a:ext>
                  </a:extLst>
                </a:gridCol>
                <a:gridCol w="1234440">
                  <a:extLst>
                    <a:ext uri="{9D8B030D-6E8A-4147-A177-3AD203B41FA5}">
                      <a16:colId xmlns:a16="http://schemas.microsoft.com/office/drawing/2014/main" val="2270837799"/>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Avg. Time to Respond</a:t>
                      </a:r>
                    </a:p>
                  </a:txBody>
                  <a:tcPr/>
                </a:tc>
                <a:extLst>
                  <a:ext uri="{0D108BD9-81ED-4DB2-BD59-A6C34878D82A}">
                    <a16:rowId xmlns:a16="http://schemas.microsoft.com/office/drawing/2014/main" val="1194741806"/>
                  </a:ext>
                </a:extLst>
              </a:tr>
              <a:tr h="370840">
                <a:tc>
                  <a:txBody>
                    <a:bodyPr/>
                    <a:lstStyle/>
                    <a:p>
                      <a:r>
                        <a:rPr lang="es-ES" sz="1000"/>
                        <a:t>Bosch Herramientas Eléctricas Profesionales y Accesorios Argentina</a:t>
                      </a:r>
                      <a:endParaRPr lang="en-US" sz="1000"/>
                    </a:p>
                  </a:txBody>
                  <a:tcPr/>
                </a:tc>
                <a:tc>
                  <a:txBody>
                    <a:bodyPr/>
                    <a:lstStyle/>
                    <a:p>
                      <a:r>
                        <a:rPr lang="en-US" sz="1000"/>
                        <a:t>31</a:t>
                      </a:r>
                    </a:p>
                  </a:txBody>
                  <a:tcPr/>
                </a:tc>
                <a:tc>
                  <a:txBody>
                    <a:bodyPr/>
                    <a:lstStyle/>
                    <a:p>
                      <a:r>
                        <a:rPr lang="en-US" sz="1000"/>
                        <a:t>0</a:t>
                      </a:r>
                    </a:p>
                  </a:txBody>
                  <a:tcPr/>
                </a:tc>
                <a:tc>
                  <a:txBody>
                    <a:bodyPr/>
                    <a:lstStyle/>
                    <a:p>
                      <a:r>
                        <a:rPr lang="en-US" sz="1000"/>
                        <a:t>115</a:t>
                      </a:r>
                    </a:p>
                  </a:txBody>
                  <a:tcPr/>
                </a:tc>
                <a:tc>
                  <a:txBody>
                    <a:bodyPr/>
                    <a:lstStyle/>
                    <a:p>
                      <a:r>
                        <a:rPr lang="en-US" sz="1000"/>
                        <a:t>44</a:t>
                      </a:r>
                    </a:p>
                  </a:txBody>
                  <a:tcPr/>
                </a:tc>
                <a:tc>
                  <a:txBody>
                    <a:bodyPr/>
                    <a:lstStyle/>
                    <a:p>
                      <a:r>
                        <a:rPr lang="en-US" sz="1000"/>
                        <a:t>71</a:t>
                      </a:r>
                    </a:p>
                  </a:txBody>
                  <a:tcPr/>
                </a:tc>
                <a:tc>
                  <a:txBody>
                    <a:bodyPr/>
                    <a:lstStyle/>
                    <a:p>
                      <a:r>
                        <a:rPr lang="en-US" sz="1000"/>
                        <a:t>124180.56666667</a:t>
                      </a:r>
                    </a:p>
                  </a:txBody>
                  <a:tcPr/>
                </a:tc>
                <a:extLst>
                  <a:ext uri="{0D108BD9-81ED-4DB2-BD59-A6C34878D82A}">
                    <a16:rowId xmlns:a16="http://schemas.microsoft.com/office/drawing/2014/main" val="2709494626"/>
                  </a:ext>
                </a:extLst>
              </a:tr>
              <a:tr h="370840">
                <a:tc>
                  <a:txBody>
                    <a:bodyPr/>
                    <a:lstStyle/>
                    <a:p>
                      <a:r>
                        <a:rPr lang="pt-BR" sz="1000"/>
                        <a:t>Bosch Ferramentas Elétricas Profissionais e Acessórios Brazil</a:t>
                      </a:r>
                      <a:endParaRPr lang="en-US" sz="1000"/>
                    </a:p>
                  </a:txBody>
                  <a:tcPr/>
                </a:tc>
                <a:tc>
                  <a:txBody>
                    <a:bodyPr/>
                    <a:lstStyle/>
                    <a:p>
                      <a:r>
                        <a:rPr lang="en-US" sz="1000"/>
                        <a:t>36</a:t>
                      </a:r>
                    </a:p>
                  </a:txBody>
                  <a:tcPr/>
                </a:tc>
                <a:tc>
                  <a:txBody>
                    <a:bodyPr/>
                    <a:lstStyle/>
                    <a:p>
                      <a:r>
                        <a:rPr lang="en-US" sz="1000"/>
                        <a:t>0</a:t>
                      </a:r>
                    </a:p>
                  </a:txBody>
                  <a:tcPr/>
                </a:tc>
                <a:tc>
                  <a:txBody>
                    <a:bodyPr/>
                    <a:lstStyle/>
                    <a:p>
                      <a:r>
                        <a:rPr lang="en-US" sz="1000"/>
                        <a:t>189</a:t>
                      </a:r>
                    </a:p>
                  </a:txBody>
                  <a:tcPr/>
                </a:tc>
                <a:tc>
                  <a:txBody>
                    <a:bodyPr/>
                    <a:lstStyle/>
                    <a:p>
                      <a:r>
                        <a:rPr lang="en-US" sz="1000"/>
                        <a:t>42</a:t>
                      </a:r>
                    </a:p>
                  </a:txBody>
                  <a:tcPr/>
                </a:tc>
                <a:tc>
                  <a:txBody>
                    <a:bodyPr/>
                    <a:lstStyle/>
                    <a:p>
                      <a:r>
                        <a:rPr lang="en-US" sz="1000"/>
                        <a:t>147</a:t>
                      </a:r>
                    </a:p>
                  </a:txBody>
                  <a:tcPr/>
                </a:tc>
                <a:tc>
                  <a:txBody>
                    <a:bodyPr/>
                    <a:lstStyle/>
                    <a:p>
                      <a:r>
                        <a:rPr lang="en-US" sz="1000"/>
                        <a:t>286478.75757576</a:t>
                      </a:r>
                    </a:p>
                  </a:txBody>
                  <a:tcPr/>
                </a:tc>
                <a:extLst>
                  <a:ext uri="{0D108BD9-81ED-4DB2-BD59-A6C34878D82A}">
                    <a16:rowId xmlns:a16="http://schemas.microsoft.com/office/drawing/2014/main" val="3479051553"/>
                  </a:ext>
                </a:extLst>
              </a:tr>
              <a:tr h="370840">
                <a:tc>
                  <a:txBody>
                    <a:bodyPr/>
                    <a:lstStyle/>
                    <a:p>
                      <a:r>
                        <a:rPr lang="en-US" sz="1000"/>
                        <a:t>Bosch Bricolage &amp; Jardinage France</a:t>
                      </a:r>
                    </a:p>
                  </a:txBody>
                  <a:tcPr/>
                </a:tc>
                <a:tc>
                  <a:txBody>
                    <a:bodyPr/>
                    <a:lstStyle/>
                    <a:p>
                      <a:r>
                        <a:rPr lang="en-US" sz="1000"/>
                        <a:t>20</a:t>
                      </a:r>
                    </a:p>
                  </a:txBody>
                  <a:tcPr/>
                </a:tc>
                <a:tc>
                  <a:txBody>
                    <a:bodyPr/>
                    <a:lstStyle/>
                    <a:p>
                      <a:r>
                        <a:rPr lang="en-US" sz="1000"/>
                        <a:t>0</a:t>
                      </a:r>
                    </a:p>
                  </a:txBody>
                  <a:tcPr/>
                </a:tc>
                <a:tc>
                  <a:txBody>
                    <a:bodyPr/>
                    <a:lstStyle/>
                    <a:p>
                      <a:r>
                        <a:rPr lang="en-US" sz="1000"/>
                        <a:t>169</a:t>
                      </a:r>
                    </a:p>
                  </a:txBody>
                  <a:tcPr/>
                </a:tc>
                <a:tc>
                  <a:txBody>
                    <a:bodyPr/>
                    <a:lstStyle/>
                    <a:p>
                      <a:r>
                        <a:rPr lang="en-US" sz="1000"/>
                        <a:t>52</a:t>
                      </a:r>
                    </a:p>
                  </a:txBody>
                  <a:tcPr/>
                </a:tc>
                <a:tc>
                  <a:txBody>
                    <a:bodyPr/>
                    <a:lstStyle/>
                    <a:p>
                      <a:r>
                        <a:rPr lang="en-US" sz="1000"/>
                        <a:t>117</a:t>
                      </a:r>
                    </a:p>
                  </a:txBody>
                  <a:tcPr/>
                </a:tc>
                <a:tc>
                  <a:txBody>
                    <a:bodyPr/>
                    <a:lstStyle/>
                    <a:p>
                      <a:r>
                        <a:rPr lang="en-US" sz="1000"/>
                        <a:t>106893.8</a:t>
                      </a:r>
                    </a:p>
                  </a:txBody>
                  <a:tcPr/>
                </a:tc>
                <a:extLst>
                  <a:ext uri="{0D108BD9-81ED-4DB2-BD59-A6C34878D82A}">
                    <a16:rowId xmlns:a16="http://schemas.microsoft.com/office/drawing/2014/main" val="832914115"/>
                  </a:ext>
                </a:extLst>
              </a:tr>
            </a:tbl>
          </a:graphicData>
        </a:graphic>
      </p:graphicFrame>
      <p:sp>
        <p:nvSpPr>
          <p:cNvPr id="4" name="Text Placeholder 3">
            <a:extLst>
              <a:ext uri="{FF2B5EF4-FFF2-40B4-BE49-F238E27FC236}">
                <a16:creationId xmlns:a16="http://schemas.microsoft.com/office/drawing/2014/main" id="{9A4D8360-464A-4C0F-A570-E6AB1A60DF8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623893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89C23-8A6F-4FBD-A618-668766EF095F}"/>
              </a:ext>
            </a:extLst>
          </p:cNvPr>
          <p:cNvSpPr>
            <a:spLocks noGrp="1"/>
          </p:cNvSpPr>
          <p:nvPr>
            <p:ph type="title"/>
          </p:nvPr>
        </p:nvSpPr>
        <p:spPr/>
        <p:txBody>
          <a:bodyPr/>
          <a:lstStyle/>
          <a:p>
            <a:r>
              <a:rPr lang="en-US"/>
              <a:t>Facebook Avg. Response Time of Incoming Requests (in sec.) | All PT Channels</a:t>
            </a:r>
          </a:p>
        </p:txBody>
      </p:sp>
      <p:graphicFrame>
        <p:nvGraphicFramePr>
          <p:cNvPr id="6" name="Chart Placeholder 5">
            <a:extLst>
              <a:ext uri="{FF2B5EF4-FFF2-40B4-BE49-F238E27FC236}">
                <a16:creationId xmlns:a16="http://schemas.microsoft.com/office/drawing/2014/main" id="{0629207D-262D-403A-B81B-3F8274AC0AA7}"/>
              </a:ext>
            </a:extLst>
          </p:cNvPr>
          <p:cNvGraphicFramePr>
            <a:graphicFrameLocks noGrp="1"/>
          </p:cNvGraphicFramePr>
          <p:nvPr>
            <p:ph type="chart" sz="quarter" idx="13"/>
            <p:extLst>
              <p:ext uri="{D42A27DB-BD31-4B8C-83A1-F6EECF244321}">
                <p14:modId xmlns:p14="http://schemas.microsoft.com/office/powerpoint/2010/main" val="2577916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19DEA6-EDF2-4F61-A00F-F0122450E57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838D2DB-3705-48D0-AC62-03DB59D84A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49132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6BD51-DC98-486F-8066-4223CA014CD3}"/>
              </a:ext>
            </a:extLst>
          </p:cNvPr>
          <p:cNvSpPr>
            <a:spLocks noGrp="1"/>
          </p:cNvSpPr>
          <p:nvPr>
            <p:ph type="title"/>
          </p:nvPr>
        </p:nvSpPr>
        <p:spPr/>
        <p:txBody>
          <a:bodyPr/>
          <a:lstStyle/>
          <a:p>
            <a:r>
              <a:rPr lang="en-US"/>
              <a:t>Facebook Comments Table | All PT Channels - 1 of 4</a:t>
            </a:r>
          </a:p>
        </p:txBody>
      </p:sp>
      <p:graphicFrame>
        <p:nvGraphicFramePr>
          <p:cNvPr id="5" name="Table Placeholder 4">
            <a:extLst>
              <a:ext uri="{FF2B5EF4-FFF2-40B4-BE49-F238E27FC236}">
                <a16:creationId xmlns:a16="http://schemas.microsoft.com/office/drawing/2014/main" id="{67871E42-174C-49E0-8F37-9A02952EABF8}"/>
              </a:ext>
            </a:extLst>
          </p:cNvPr>
          <p:cNvGraphicFramePr>
            <a:graphicFrameLocks noGrp="1"/>
          </p:cNvGraphicFramePr>
          <p:nvPr>
            <p:ph type="tbl" sz="quarter" idx="13"/>
            <p:extLst>
              <p:ext uri="{D42A27DB-BD31-4B8C-83A1-F6EECF244321}">
                <p14:modId xmlns:p14="http://schemas.microsoft.com/office/powerpoint/2010/main" val="4144324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811338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398330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  2018-04-13 16:11:48 </a:t>
                      </a:r>
                      <a:r>
                        <a:rPr kumimoji="0" lang="es-ES" sz="1000" b="0" i="0" u="none" strike="noStrike" kern="1200" cap="none" spc="0" normalizeH="0" baseline="0" noProof="0">
                          <a:ln>
                            <a:noFill/>
                          </a:ln>
                          <a:solidFill>
                            <a:prstClr val="black"/>
                          </a:solidFill>
                          <a:effectLst/>
                          <a:uLnTx/>
                          <a:uFillTx/>
                          <a:latin typeface="+mn-lt"/>
                          <a:ea typeface="+mn-ea"/>
                          <a:cs typeface="+mn-cs"/>
                        </a:rPr>
                        <a:t>
 Hola Familia Cuevas, te enviamos un mensaje privado.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2294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2018-04-13 03:17:16 </a:t>
                      </a:r>
                      <a:r>
                        <a:rPr kumimoji="0" lang="es-ES" sz="1000" b="0" i="0" u="none" strike="noStrike" kern="1200" cap="none" spc="0" normalizeH="0" baseline="0" noProof="0">
                          <a:ln>
                            <a:noFill/>
                          </a:ln>
                          <a:solidFill>
                            <a:prstClr val="black"/>
                          </a:solidFill>
                          <a:effectLst/>
                          <a:uLnTx/>
                          <a:uFillTx/>
                          <a:latin typeface="+mn-lt"/>
                          <a:ea typeface="+mn-ea"/>
                          <a:cs typeface="+mn-cs"/>
                        </a:rPr>
                        <a:t>
 Hola donde consigo caladora GST 120 E Profesional???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9100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2018-04-09 09:16:16 </a:t>
                      </a:r>
                      <a:r>
                        <a:rPr kumimoji="0" lang="de-DE" sz="1000" b="0" i="0" u="none" strike="noStrike" kern="1200" cap="none" spc="0" normalizeH="0" baseline="0" noProof="0">
                          <a:ln>
                            <a:noFill/>
                          </a:ln>
                          <a:solidFill>
                            <a:prstClr val="black"/>
                          </a:solidFill>
                          <a:effectLst/>
                          <a:uLnTx/>
                          <a:uFillTx/>
                          <a:latin typeface="+mn-lt"/>
                          <a:ea typeface="+mn-ea"/>
                          <a:cs typeface="+mn-cs"/>
                        </a:rPr>
                        <a:t>
 Ich besitze ein GKF 12V-8 seit ca 2 Wochen. Ich bin sehr begeistert. Die Fräse sitz sehr gut in der Hand, sehr leise für eine Fräse und unglaublich sparsam mit Akku verbrauch.  Ich kann sie nur empfehlen.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0937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2018-04-09 07:06:19 </a:t>
                      </a:r>
                      <a:r>
                        <a:rPr kumimoji="0" lang="es-ES" sz="1000" b="0" i="0" u="none" strike="noStrike" kern="1200" cap="none" spc="0" normalizeH="0" baseline="0" noProof="0">
                          <a:ln>
                            <a:noFill/>
                          </a:ln>
                          <a:solidFill>
                            <a:prstClr val="black"/>
                          </a:solidFill>
                          <a:effectLst/>
                          <a:uLnTx/>
                          <a:uFillTx/>
                          <a:latin typeface="+mn-lt"/>
                          <a:ea typeface="+mn-ea"/>
                          <a:cs typeface="+mn-cs"/>
                        </a:rPr>
                        <a:t>
 Excelente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5065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2018-04-07 21:47:13 </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https://www.facebook.com/UNILADTech/videos/2165418907069152/</a:t>
                      </a:r>
                    </a:p>
                  </a:txBody>
                  <a:tcPr/>
                </a:tc>
                <a:extLst>
                  <a:ext uri="{0D108BD9-81ED-4DB2-BD59-A6C34878D82A}">
                    <a16:rowId xmlns:a16="http://schemas.microsoft.com/office/drawing/2014/main" val="46283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  2018-04-03 20:32:07 </a:t>
                      </a:r>
                      <a:r>
                        <a:rPr kumimoji="0" lang="es-ES" sz="1000" b="0" i="0" u="none" strike="noStrike" kern="1200" cap="none" spc="0" normalizeH="0" baseline="0" noProof="0">
                          <a:ln>
                            <a:noFill/>
                          </a:ln>
                          <a:solidFill>
                            <a:prstClr val="black"/>
                          </a:solidFill>
                          <a:effectLst/>
                          <a:uLnTx/>
                          <a:uFillTx/>
                          <a:latin typeface="+mn-lt"/>
                          <a:ea typeface="+mn-ea"/>
                          <a:cs typeface="+mn-cs"/>
                        </a:rPr>
                        <a:t>
 Hola Richard, te dejamos un link con nuestros distribuidores oficiales para que encuentres el más cercano, ya que, por el momento no realizamos venta directa https://bit.ly/2w6vb1e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0415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2018-04-03 19:59:14 </a:t>
                      </a:r>
                      <a:r>
                        <a:rPr kumimoji="0" lang="de-DE" sz="1000" b="0" i="0" u="none" strike="noStrike" kern="1200" cap="none" spc="0" normalizeH="0" baseline="0" noProof="0">
                          <a:ln>
                            <a:noFill/>
                          </a:ln>
                          <a:solidFill>
                            <a:prstClr val="black"/>
                          </a:solidFill>
                          <a:effectLst/>
                          <a:uLnTx/>
                          <a:uFillTx/>
                          <a:latin typeface="+mn-lt"/>
                          <a:ea typeface="+mn-ea"/>
                          <a:cs typeface="+mn-cs"/>
                        </a:rPr>
                        <a:t>
 Das Ding ist der Hammer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2363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  2018-04-02 15:58:25 </a:t>
                      </a:r>
                      <a:r>
                        <a:rPr kumimoji="0" lang="es-ES" sz="1000" b="0" i="0" u="none" strike="noStrike" kern="1200" cap="none" spc="0" normalizeH="0" baseline="0" noProof="0">
                          <a:ln>
                            <a:noFill/>
                          </a:ln>
                          <a:solidFill>
                            <a:prstClr val="black"/>
                          </a:solidFill>
                          <a:effectLst/>
                          <a:uLnTx/>
                          <a:uFillTx/>
                          <a:latin typeface="+mn-lt"/>
                          <a:ea typeface="+mn-ea"/>
                          <a:cs typeface="+mn-cs"/>
                        </a:rPr>
                        <a:t>
 Hola Jose, te cuento que tenemos una Tienda Oficial donde podes encontrar el precio y hacer compra.  ;) http://midi.as/3xc2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05371807"/>
                  </a:ext>
                </a:extLst>
              </a:tr>
            </a:tbl>
          </a:graphicData>
        </a:graphic>
      </p:graphicFrame>
      <p:sp>
        <p:nvSpPr>
          <p:cNvPr id="4" name="Text Placeholder 3">
            <a:extLst>
              <a:ext uri="{FF2B5EF4-FFF2-40B4-BE49-F238E27FC236}">
                <a16:creationId xmlns:a16="http://schemas.microsoft.com/office/drawing/2014/main" id="{DCDD0D1C-EF93-4323-B202-474BC6AB941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164645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0539-AEE0-4CD2-9808-3A07B2C9E703}"/>
              </a:ext>
            </a:extLst>
          </p:cNvPr>
          <p:cNvSpPr>
            <a:spLocks noGrp="1"/>
          </p:cNvSpPr>
          <p:nvPr>
            <p:ph type="title"/>
          </p:nvPr>
        </p:nvSpPr>
        <p:spPr/>
        <p:txBody>
          <a:bodyPr/>
          <a:lstStyle/>
          <a:p>
            <a:r>
              <a:rPr lang="en-US"/>
              <a:t>Facebook Comments Table | All PT Channels - 2 of 4</a:t>
            </a:r>
          </a:p>
        </p:txBody>
      </p:sp>
      <p:graphicFrame>
        <p:nvGraphicFramePr>
          <p:cNvPr id="5" name="Table Placeholder 4">
            <a:extLst>
              <a:ext uri="{FF2B5EF4-FFF2-40B4-BE49-F238E27FC236}">
                <a16:creationId xmlns:a16="http://schemas.microsoft.com/office/drawing/2014/main" id="{7FB25A7C-3CAB-4CBC-B1E8-4FFF10EFC8A9}"/>
              </a:ext>
            </a:extLst>
          </p:cNvPr>
          <p:cNvGraphicFramePr>
            <a:graphicFrameLocks noGrp="1"/>
          </p:cNvGraphicFramePr>
          <p:nvPr>
            <p:ph type="tbl" sz="quarter" idx="13"/>
            <p:extLst>
              <p:ext uri="{D42A27DB-BD31-4B8C-83A1-F6EECF244321}">
                <p14:modId xmlns:p14="http://schemas.microsoft.com/office/powerpoint/2010/main" val="3795230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813704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338932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  2018-04-02 15:44:20 </a:t>
                      </a:r>
                      <a:r>
                        <a:rPr kumimoji="0" lang="es-ES" sz="1000" b="0" i="0" u="none" strike="noStrike" kern="1200" cap="none" spc="0" normalizeH="0" baseline="0" noProof="0">
                          <a:ln>
                            <a:noFill/>
                          </a:ln>
                          <a:solidFill>
                            <a:prstClr val="black"/>
                          </a:solidFill>
                          <a:effectLst/>
                          <a:uLnTx/>
                          <a:uFillTx/>
                          <a:latin typeface="+mn-lt"/>
                          <a:ea typeface="+mn-ea"/>
                          <a:cs typeface="+mn-cs"/>
                        </a:rPr>
                        <a:t>
 Hola Matias, sería genial.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1301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  2018-04-02 15:41:38 </a:t>
                      </a:r>
                      <a:r>
                        <a:rPr kumimoji="0" lang="es-ES" sz="1000" b="0" i="0" u="none" strike="noStrike" kern="1200" cap="none" spc="0" normalizeH="0" baseline="0" noProof="0">
                          <a:ln>
                            <a:noFill/>
                          </a:ln>
                          <a:solidFill>
                            <a:prstClr val="black"/>
                          </a:solidFill>
                          <a:effectLst/>
                          <a:uLnTx/>
                          <a:uFillTx/>
                          <a:latin typeface="+mn-lt"/>
                          <a:ea typeface="+mn-ea"/>
                          <a:cs typeface="+mn-cs"/>
                        </a:rPr>
                        <a:t>
 Hola Marcelo, podes encontrarlo en nuestra Tienda Oficial de Mercado Libre, acá http://midi.as/Rwc2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329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  2018-04-02 15:38:14 </a:t>
                      </a:r>
                      <a:r>
                        <a:rPr kumimoji="0" lang="es-ES" sz="1000" b="0" i="0" u="none" strike="noStrike" kern="1200" cap="none" spc="0" normalizeH="0" baseline="0" noProof="0">
                          <a:ln>
                            <a:noFill/>
                          </a:ln>
                          <a:solidFill>
                            <a:prstClr val="black"/>
                          </a:solidFill>
                          <a:effectLst/>
                          <a:uLnTx/>
                          <a:uFillTx/>
                          <a:latin typeface="+mn-lt"/>
                          <a:ea typeface="+mn-ea"/>
                          <a:cs typeface="+mn-cs"/>
                        </a:rPr>
                        <a:t>
 Hola Pablo, podes conseguirlo visitandonos en nuestra Tienda Oficial acá http://midi.as/Lwc2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17954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2018-04-02 08:29:53 </a:t>
                      </a:r>
                      <a:r>
                        <a:rPr kumimoji="0" lang="de-DE" sz="1000" b="0" i="0" u="none" strike="noStrike" kern="1200" cap="none" spc="0" normalizeH="0" baseline="0" noProof="0">
                          <a:ln>
                            <a:noFill/>
                          </a:ln>
                          <a:solidFill>
                            <a:prstClr val="black"/>
                          </a:solidFill>
                          <a:effectLst/>
                          <a:uLnTx/>
                          <a:uFillTx/>
                          <a:latin typeface="+mn-lt"/>
                          <a:ea typeface="+mn-ea"/>
                          <a:cs typeface="+mn-cs"/>
                        </a:rPr>
                        <a:t>
 Ich teste gerade die Oberfräse für #builtwithBosch. Haben auch schon ein Video über den ersten Eindruck gedreht. Solltet ihr spezielle Fragen oder Test-Wünsche haben, einfach kommentieren. Dann schaue ich, wie ich die Fragen noch beantworten kann.
https://www.youtube.com/watch?v=nMGDEDr23YM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39949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2018-04-01 16:46:18 </a:t>
                      </a:r>
                      <a:r>
                        <a:rPr kumimoji="0" lang="es-ES" sz="1000" b="0" i="0" u="none" strike="noStrike" kern="1200" cap="none" spc="0" normalizeH="0" baseline="0" noProof="0">
                          <a:ln>
                            <a:noFill/>
                          </a:ln>
                          <a:solidFill>
                            <a:prstClr val="black"/>
                          </a:solidFill>
                          <a:effectLst/>
                          <a:uLnTx/>
                          <a:uFillTx/>
                          <a:latin typeface="+mn-lt"/>
                          <a:ea typeface="+mn-ea"/>
                          <a:cs typeface="+mn-cs"/>
                        </a:rPr>
                        <a:t>
 Precio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3239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2018-04-01 16:31:02 </a:t>
                      </a:r>
                      <a:r>
                        <a:rPr kumimoji="0" lang="de-DE" sz="1000" b="0" i="0" u="none" strike="noStrike" kern="1200" cap="none" spc="0" normalizeH="0" baseline="0" noProof="0">
                          <a:ln>
                            <a:noFill/>
                          </a:ln>
                          <a:solidFill>
                            <a:prstClr val="black"/>
                          </a:solidFill>
                          <a:effectLst/>
                          <a:uLnTx/>
                          <a:uFillTx/>
                          <a:latin typeface="+mn-lt"/>
                          <a:ea typeface="+mn-ea"/>
                          <a:cs typeface="+mn-cs"/>
                        </a:rPr>
                        <a:t>
 Ja...gibt es aus der Clic(k)&amp;Go-Variante. Aber nicht einzeln zu kaufen. Kann man nur hoffen, dass mal ein Händler so ein Set zerlegt und die dann einzeln verkauft.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0958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2018-04-01 10:30:11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367843194"/>
                  </a:ext>
                </a:extLst>
              </a:tr>
            </a:tbl>
          </a:graphicData>
        </a:graphic>
      </p:graphicFrame>
      <p:sp>
        <p:nvSpPr>
          <p:cNvPr id="4" name="Text Placeholder 3">
            <a:extLst>
              <a:ext uri="{FF2B5EF4-FFF2-40B4-BE49-F238E27FC236}">
                <a16:creationId xmlns:a16="http://schemas.microsoft.com/office/drawing/2014/main" id="{C6385C44-D4C1-4A73-A881-912CA0C9FE7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857272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92DFF-2D38-4800-9E17-9FA89CB793D4}"/>
              </a:ext>
            </a:extLst>
          </p:cNvPr>
          <p:cNvSpPr>
            <a:spLocks noGrp="1"/>
          </p:cNvSpPr>
          <p:nvPr>
            <p:ph type="title"/>
          </p:nvPr>
        </p:nvSpPr>
        <p:spPr/>
        <p:txBody>
          <a:bodyPr/>
          <a:lstStyle/>
          <a:p>
            <a:r>
              <a:rPr lang="en-US"/>
              <a:t>Facebook Comments Table | All PT Channels - 3 of 4</a:t>
            </a:r>
          </a:p>
        </p:txBody>
      </p:sp>
      <p:graphicFrame>
        <p:nvGraphicFramePr>
          <p:cNvPr id="5" name="Table Placeholder 4">
            <a:extLst>
              <a:ext uri="{FF2B5EF4-FFF2-40B4-BE49-F238E27FC236}">
                <a16:creationId xmlns:a16="http://schemas.microsoft.com/office/drawing/2014/main" id="{A6D531CA-9A87-4F75-ADFB-141E1F9AD7EC}"/>
              </a:ext>
            </a:extLst>
          </p:cNvPr>
          <p:cNvGraphicFramePr>
            <a:graphicFrameLocks noGrp="1"/>
          </p:cNvGraphicFramePr>
          <p:nvPr>
            <p:ph type="tbl" sz="quarter" idx="13"/>
            <p:extLst>
              <p:ext uri="{D42A27DB-BD31-4B8C-83A1-F6EECF244321}">
                <p14:modId xmlns:p14="http://schemas.microsoft.com/office/powerpoint/2010/main" val="146206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522574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39036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2018-04-01 08:09:23 </a:t>
                      </a:r>
                      <a:r>
                        <a:rPr kumimoji="0" lang="en-US" sz="1000" b="0" i="0" u="none" strike="noStrike" kern="1200" cap="none" spc="0" normalizeH="0" baseline="0" noProof="0">
                          <a:ln>
                            <a:noFill/>
                          </a:ln>
                          <a:solidFill>
                            <a:prstClr val="black"/>
                          </a:solidFill>
                          <a:effectLst/>
                          <a:uLnTx/>
                          <a:uFillTx/>
                          <a:latin typeface="+mn-lt"/>
                          <a:ea typeface="+mn-ea"/>
                          <a:cs typeface="+mn-cs"/>
                        </a:rPr>
                        <a:t>
 Kawus Adni-Azar bei Facebook auch.</a:t>
                      </a:r>
                    </a:p>
                  </a:txBody>
                  <a:tcPr/>
                </a:tc>
                <a:extLst>
                  <a:ext uri="{0D108BD9-81ED-4DB2-BD59-A6C34878D82A}">
                    <a16:rowId xmlns:a16="http://schemas.microsoft.com/office/drawing/2014/main" val="372641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2018-04-01 08:08:16 </a:t>
                      </a:r>
                      <a:r>
                        <a:rPr kumimoji="0" lang="de-DE" sz="1000" b="0" i="0" u="none" strike="noStrike" kern="1200" cap="none" spc="0" normalizeH="0" baseline="0" noProof="0">
                          <a:ln>
                            <a:noFill/>
                          </a:ln>
                          <a:solidFill>
                            <a:prstClr val="black"/>
                          </a:solidFill>
                          <a:effectLst/>
                          <a:uLnTx/>
                          <a:uFillTx/>
                          <a:latin typeface="+mn-lt"/>
                          <a:ea typeface="+mn-ea"/>
                          <a:cs typeface="+mn-cs"/>
                        </a:rPr>
                        <a:t>
 Tobias Weissenmayer bei wiki kann jeder hansel scheiße schreiben, das ist die 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1641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2018-04-01 00:25:53 </a:t>
                      </a:r>
                      <a:r>
                        <a:rPr kumimoji="0" lang="de-DE" sz="1000" b="0" i="0" u="none" strike="noStrike" kern="1200" cap="none" spc="0" normalizeH="0" baseline="0" noProof="0">
                          <a:ln>
                            <a:noFill/>
                          </a:ln>
                          <a:solidFill>
                            <a:prstClr val="black"/>
                          </a:solidFill>
                          <a:effectLst/>
                          <a:uLnTx/>
                          <a:uFillTx/>
                          <a:latin typeface="+mn-lt"/>
                          <a:ea typeface="+mn-ea"/>
                          <a:cs typeface="+mn-cs"/>
                        </a:rPr>
                        <a:t>
 weiße Schrift auf weißen Hintergrund (y) genial! Werkzeug für Profis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4112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21:41:56 </a:t>
                      </a:r>
                      <a:r>
                        <a:rPr kumimoji="0" lang="en-US" sz="1000" b="0" i="0" u="none" strike="noStrike" kern="1200" cap="none" spc="0" normalizeH="0" baseline="0" noProof="0">
                          <a:ln>
                            <a:noFill/>
                          </a:ln>
                          <a:solidFill>
                            <a:prstClr val="black"/>
                          </a:solidFill>
                          <a:effectLst/>
                          <a:uLnTx/>
                          <a:uFillTx/>
                          <a:latin typeface="+mn-lt"/>
                          <a:ea typeface="+mn-ea"/>
                          <a:cs typeface="+mn-cs"/>
                        </a:rPr>
                        <a:t>
 Anton Max bei Wikipedia steht: 'Metabo befand sich bis November 2015 im Mehrheitsbesitz des französischen Private-Equity-Fonds Chequers Capital, nachdem die Gründerfamilien 2012 ihre Anteile verkauft hatten.[9] Im November 2015 wurde Metabo an den japanischen Konzern Hitachi Koki verkauft.[10]'</a:t>
                      </a:r>
                    </a:p>
                  </a:txBody>
                  <a:tcPr/>
                </a:tc>
                <a:extLst>
                  <a:ext uri="{0D108BD9-81ED-4DB2-BD59-A6C34878D82A}">
                    <a16:rowId xmlns:a16="http://schemas.microsoft.com/office/drawing/2014/main" val="114566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2018-03-31 21:21:57 </a:t>
                      </a:r>
                      <a:r>
                        <a:rPr kumimoji="0" lang="de-DE" sz="1000" b="0" i="0" u="none" strike="noStrike" kern="1200" cap="none" spc="0" normalizeH="0" baseline="0" noProof="0">
                          <a:ln>
                            <a:noFill/>
                          </a:ln>
                          <a:solidFill>
                            <a:prstClr val="black"/>
                          </a:solidFill>
                          <a:effectLst/>
                          <a:uLnTx/>
                          <a:uFillTx/>
                          <a:latin typeface="+mn-lt"/>
                          <a:ea typeface="+mn-ea"/>
                          <a:cs typeface="+mn-cs"/>
                        </a:rPr>
                        <a:t>
 Tobias Weissenmayer Das stimmt so nicht da hatt sich einer anteile gekauft aber Metabo ist immer noch Deutsch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1793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19:32:56 </a:t>
                      </a:r>
                      <a:r>
                        <a:rPr kumimoji="0" lang="en-US" sz="1000" b="0" i="0" u="none" strike="noStrike" kern="1200" cap="none" spc="0" normalizeH="0" baseline="0" noProof="0">
                          <a:ln>
                            <a:noFill/>
                          </a:ln>
                          <a:solidFill>
                            <a:prstClr val="black"/>
                          </a:solidFill>
                          <a:effectLst/>
                          <a:uLnTx/>
                          <a:uFillTx/>
                          <a:latin typeface="+mn-lt"/>
                          <a:ea typeface="+mn-ea"/>
                          <a:cs typeface="+mn-cs"/>
                        </a:rPr>
                        <a:t>
 Thomas Claes musst du haben</a:t>
                      </a:r>
                    </a:p>
                  </a:txBody>
                  <a:tcPr/>
                </a:tc>
                <a:extLst>
                  <a:ext uri="{0D108BD9-81ED-4DB2-BD59-A6C34878D82A}">
                    <a16:rowId xmlns:a16="http://schemas.microsoft.com/office/drawing/2014/main" val="391625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19:26:27 </a:t>
                      </a:r>
                      <a:r>
                        <a:rPr kumimoji="0" lang="en-US" sz="1000" b="0" i="0" u="none" strike="noStrike" kern="1200" cap="none" spc="0" normalizeH="0" baseline="0" noProof="0">
                          <a:ln>
                            <a:noFill/>
                          </a:ln>
                          <a:solidFill>
                            <a:prstClr val="black"/>
                          </a:solidFill>
                          <a:effectLst/>
                          <a:uLnTx/>
                          <a:uFillTx/>
                          <a:latin typeface="+mn-lt"/>
                          <a:ea typeface="+mn-ea"/>
                          <a:cs typeface="+mn-cs"/>
                        </a:rPr>
                        <a:t>
 Se Basti An E ich tendiere eher zu Profiwerkzeug 🛠😊</a:t>
                      </a:r>
                    </a:p>
                  </a:txBody>
                  <a:tcPr/>
                </a:tc>
                <a:extLst>
                  <a:ext uri="{0D108BD9-81ED-4DB2-BD59-A6C34878D82A}">
                    <a16:rowId xmlns:a16="http://schemas.microsoft.com/office/drawing/2014/main" val="367899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19:15:39 </a:t>
                      </a:r>
                      <a:r>
                        <a:rPr kumimoji="0" lang="en-US" sz="1000" b="0" i="0" u="none" strike="noStrike" kern="1200" cap="none" spc="0" normalizeH="0" baseline="0" noProof="0">
                          <a:ln>
                            <a:noFill/>
                          </a:ln>
                          <a:solidFill>
                            <a:prstClr val="black"/>
                          </a:solidFill>
                          <a:effectLst/>
                          <a:uLnTx/>
                          <a:uFillTx/>
                          <a:latin typeface="+mn-lt"/>
                          <a:ea typeface="+mn-ea"/>
                          <a:cs typeface="+mn-cs"/>
                        </a:rPr>
                        <a:t>
 Gut bearbeitetes Werbevideo 😉🤔</a:t>
                      </a:r>
                    </a:p>
                  </a:txBody>
                  <a:tcPr/>
                </a:tc>
                <a:extLst>
                  <a:ext uri="{0D108BD9-81ED-4DB2-BD59-A6C34878D82A}">
                    <a16:rowId xmlns:a16="http://schemas.microsoft.com/office/drawing/2014/main" val="268795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2018-03-31 16:21:03 </a:t>
                      </a:r>
                      <a:r>
                        <a:rPr kumimoji="0" lang="de-DE" sz="1000" b="0" i="0" u="none" strike="noStrike" kern="1200" cap="none" spc="0" normalizeH="0" baseline="0" noProof="0">
                          <a:ln>
                            <a:noFill/>
                          </a:ln>
                          <a:solidFill>
                            <a:prstClr val="black"/>
                          </a:solidFill>
                          <a:effectLst/>
                          <a:uLnTx/>
                          <a:uFillTx/>
                          <a:latin typeface="+mn-lt"/>
                          <a:ea typeface="+mn-ea"/>
                          <a:cs typeface="+mn-cs"/>
                        </a:rPr>
                        <a:t>
 Für alle die nicht wissen was sie mir im Juni zum Geburtstag schenken sollen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29299134"/>
                  </a:ext>
                </a:extLst>
              </a:tr>
            </a:tbl>
          </a:graphicData>
        </a:graphic>
      </p:graphicFrame>
      <p:sp>
        <p:nvSpPr>
          <p:cNvPr id="4" name="Text Placeholder 3">
            <a:extLst>
              <a:ext uri="{FF2B5EF4-FFF2-40B4-BE49-F238E27FC236}">
                <a16:creationId xmlns:a16="http://schemas.microsoft.com/office/drawing/2014/main" id="{FEC6F9B2-3799-43EF-B37C-D3A7B8F8A25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492007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C57DD-76D9-447E-BE99-9CE626275200}"/>
              </a:ext>
            </a:extLst>
          </p:cNvPr>
          <p:cNvSpPr>
            <a:spLocks noGrp="1"/>
          </p:cNvSpPr>
          <p:nvPr>
            <p:ph type="title"/>
          </p:nvPr>
        </p:nvSpPr>
        <p:spPr/>
        <p:txBody>
          <a:bodyPr/>
          <a:lstStyle/>
          <a:p>
            <a:r>
              <a:rPr lang="en-US"/>
              <a:t>Facebook Comments Table | All PT Channels - 4 of 4</a:t>
            </a:r>
          </a:p>
        </p:txBody>
      </p:sp>
      <p:graphicFrame>
        <p:nvGraphicFramePr>
          <p:cNvPr id="5" name="Table Placeholder 4">
            <a:extLst>
              <a:ext uri="{FF2B5EF4-FFF2-40B4-BE49-F238E27FC236}">
                <a16:creationId xmlns:a16="http://schemas.microsoft.com/office/drawing/2014/main" id="{57C4C140-CA19-43D4-B4FE-DFC78627BE18}"/>
              </a:ext>
            </a:extLst>
          </p:cNvPr>
          <p:cNvGraphicFramePr>
            <a:graphicFrameLocks noGrp="1"/>
          </p:cNvGraphicFramePr>
          <p:nvPr>
            <p:ph type="tbl" sz="quarter" idx="13"/>
            <p:extLst>
              <p:ext uri="{D42A27DB-BD31-4B8C-83A1-F6EECF244321}">
                <p14:modId xmlns:p14="http://schemas.microsoft.com/office/powerpoint/2010/main" val="2298654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398338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785384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16:18:03 </a:t>
                      </a:r>
                      <a:r>
                        <a:rPr kumimoji="0" lang="en-US" sz="1000" b="0" i="0" u="none" strike="noStrike" kern="1200" cap="none" spc="0" normalizeH="0" baseline="0" noProof="0">
                          <a:ln>
                            <a:noFill/>
                          </a:ln>
                          <a:solidFill>
                            <a:prstClr val="black"/>
                          </a:solidFill>
                          <a:effectLst/>
                          <a:uLnTx/>
                          <a:uFillTx/>
                          <a:latin typeface="+mn-lt"/>
                          <a:ea typeface="+mn-ea"/>
                          <a:cs typeface="+mn-cs"/>
                        </a:rPr>
                        <a:t>
 Se Basti An E 🙌🏻✌🏻</a:t>
                      </a:r>
                    </a:p>
                  </a:txBody>
                  <a:tcPr/>
                </a:tc>
                <a:extLst>
                  <a:ext uri="{0D108BD9-81ED-4DB2-BD59-A6C34878D82A}">
                    <a16:rowId xmlns:a16="http://schemas.microsoft.com/office/drawing/2014/main" val="2613462231"/>
                  </a:ext>
                </a:extLst>
              </a:tr>
            </a:tbl>
          </a:graphicData>
        </a:graphic>
      </p:graphicFrame>
      <p:sp>
        <p:nvSpPr>
          <p:cNvPr id="4" name="Text Placeholder 3">
            <a:extLst>
              <a:ext uri="{FF2B5EF4-FFF2-40B4-BE49-F238E27FC236}">
                <a16:creationId xmlns:a16="http://schemas.microsoft.com/office/drawing/2014/main" id="{6D424259-9EF6-4E3E-899E-0C1770DA082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648442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412A-1646-4A03-9455-2927FF69EDB0}"/>
              </a:ext>
            </a:extLst>
          </p:cNvPr>
          <p:cNvSpPr>
            <a:spLocks noGrp="1"/>
          </p:cNvSpPr>
          <p:nvPr>
            <p:ph type="title"/>
          </p:nvPr>
        </p:nvSpPr>
        <p:spPr/>
        <p:txBody>
          <a:bodyPr/>
          <a:lstStyle/>
          <a:p>
            <a:r>
              <a:rPr lang="en-US"/>
              <a:t>Facebook New vs. Old Organic Post Reach Development (served vs. entered screen) | All PT Channels</a:t>
            </a:r>
          </a:p>
        </p:txBody>
      </p:sp>
      <p:graphicFrame>
        <p:nvGraphicFramePr>
          <p:cNvPr id="6" name="Chart Placeholder 5">
            <a:extLst>
              <a:ext uri="{FF2B5EF4-FFF2-40B4-BE49-F238E27FC236}">
                <a16:creationId xmlns:a16="http://schemas.microsoft.com/office/drawing/2014/main" id="{8C4747E4-C548-4769-989E-2531EED672FC}"/>
              </a:ext>
            </a:extLst>
          </p:cNvPr>
          <p:cNvGraphicFramePr>
            <a:graphicFrameLocks noGrp="1"/>
          </p:cNvGraphicFramePr>
          <p:nvPr>
            <p:ph type="chart" sz="quarter" idx="13"/>
            <p:extLst>
              <p:ext uri="{D42A27DB-BD31-4B8C-83A1-F6EECF244321}">
                <p14:modId xmlns:p14="http://schemas.microsoft.com/office/powerpoint/2010/main" val="2086689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31412D-EA45-421C-BC65-A9B1E25DB6DB}"/>
              </a:ext>
            </a:extLst>
          </p:cNvPr>
          <p:cNvSpPr>
            <a:spLocks noGrp="1"/>
          </p:cNvSpPr>
          <p:nvPr>
            <p:ph type="body" sz="quarter" idx="14"/>
          </p:nvPr>
        </p:nvSpPr>
        <p:spPr/>
        <p:txBody>
          <a:bodyPr/>
          <a:lstStyle/>
          <a:p>
            <a:r>
              <a:rPr lang="en-US"/>
              <a:t>02/26/2018 - 04/01/2018</a:t>
            </a:r>
          </a:p>
        </p:txBody>
      </p:sp>
      <p:sp>
        <p:nvSpPr>
          <p:cNvPr id="5" name="Footer Placeholder 4">
            <a:extLst>
              <a:ext uri="{FF2B5EF4-FFF2-40B4-BE49-F238E27FC236}">
                <a16:creationId xmlns:a16="http://schemas.microsoft.com/office/drawing/2014/main" id="{294BA413-9132-4E4F-A9AE-DC85A6BCFD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87035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D65F3-5A6A-46B1-AB0F-DB441FBE9587}"/>
              </a:ext>
            </a:extLst>
          </p:cNvPr>
          <p:cNvSpPr>
            <a:spLocks noGrp="1"/>
          </p:cNvSpPr>
          <p:nvPr>
            <p:ph type="title"/>
          </p:nvPr>
        </p:nvSpPr>
        <p:spPr/>
        <p:txBody>
          <a:bodyPr/>
          <a:lstStyle/>
          <a:p>
            <a:r>
              <a:rPr lang="en-US"/>
              <a:t>Facebook Global Fans Total | All PT Channels</a:t>
            </a:r>
          </a:p>
        </p:txBody>
      </p:sp>
      <p:graphicFrame>
        <p:nvGraphicFramePr>
          <p:cNvPr id="6" name="Chart Placeholder 5">
            <a:extLst>
              <a:ext uri="{FF2B5EF4-FFF2-40B4-BE49-F238E27FC236}">
                <a16:creationId xmlns:a16="http://schemas.microsoft.com/office/drawing/2014/main" id="{7E6D937D-36A0-4186-9D40-BFFA2FFEF51A}"/>
              </a:ext>
            </a:extLst>
          </p:cNvPr>
          <p:cNvGraphicFramePr>
            <a:graphicFrameLocks noGrp="1"/>
          </p:cNvGraphicFramePr>
          <p:nvPr>
            <p:ph type="chart" sz="quarter" idx="13"/>
            <p:extLst>
              <p:ext uri="{D42A27DB-BD31-4B8C-83A1-F6EECF244321}">
                <p14:modId xmlns:p14="http://schemas.microsoft.com/office/powerpoint/2010/main" val="3210891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B7A8BE-5D17-48F5-BCB6-2C0F2970A778}"/>
              </a:ext>
            </a:extLst>
          </p:cNvPr>
          <p:cNvSpPr>
            <a:spLocks noGrp="1"/>
          </p:cNvSpPr>
          <p:nvPr>
            <p:ph type="body" sz="quarter" idx="14"/>
          </p:nvPr>
        </p:nvSpPr>
        <p:spPr/>
        <p:txBody>
          <a:bodyPr/>
          <a:lstStyle/>
          <a:p>
            <a:r>
              <a:rPr lang="en-US"/>
              <a:t>02/26/2018 - 04/01/2018</a:t>
            </a:r>
          </a:p>
        </p:txBody>
      </p:sp>
      <p:sp>
        <p:nvSpPr>
          <p:cNvPr id="5" name="Footer Placeholder 4">
            <a:extLst>
              <a:ext uri="{FF2B5EF4-FFF2-40B4-BE49-F238E27FC236}">
                <a16:creationId xmlns:a16="http://schemas.microsoft.com/office/drawing/2014/main" id="{F8E7F3B9-FBD0-4FAA-A8D5-05D557F3F3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087831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D807D-1E3E-483D-8EE9-8F761DF855D1}"/>
              </a:ext>
            </a:extLst>
          </p:cNvPr>
          <p:cNvSpPr>
            <a:spLocks noGrp="1"/>
          </p:cNvSpPr>
          <p:nvPr>
            <p:ph type="title"/>
          </p:nvPr>
        </p:nvSpPr>
        <p:spPr/>
        <p:txBody>
          <a:bodyPr/>
          <a:lstStyle/>
          <a:p>
            <a:r>
              <a:rPr lang="en-US"/>
              <a:t>Facebook Page Unlike Clicks | All PT Channels</a:t>
            </a:r>
          </a:p>
        </p:txBody>
      </p:sp>
      <p:graphicFrame>
        <p:nvGraphicFramePr>
          <p:cNvPr id="6" name="Chart Placeholder 5">
            <a:extLst>
              <a:ext uri="{FF2B5EF4-FFF2-40B4-BE49-F238E27FC236}">
                <a16:creationId xmlns:a16="http://schemas.microsoft.com/office/drawing/2014/main" id="{D4FBCBD7-B8C9-4971-8CBC-81CC2CBE0BA3}"/>
              </a:ext>
            </a:extLst>
          </p:cNvPr>
          <p:cNvGraphicFramePr>
            <a:graphicFrameLocks noGrp="1"/>
          </p:cNvGraphicFramePr>
          <p:nvPr>
            <p:ph type="chart" sz="quarter" idx="13"/>
            <p:extLst>
              <p:ext uri="{D42A27DB-BD31-4B8C-83A1-F6EECF244321}">
                <p14:modId xmlns:p14="http://schemas.microsoft.com/office/powerpoint/2010/main" val="902772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2A22DD-AC13-43E7-809A-C8B365ECE959}"/>
              </a:ext>
            </a:extLst>
          </p:cNvPr>
          <p:cNvSpPr>
            <a:spLocks noGrp="1"/>
          </p:cNvSpPr>
          <p:nvPr>
            <p:ph type="body" sz="quarter" idx="14"/>
          </p:nvPr>
        </p:nvSpPr>
        <p:spPr/>
        <p:txBody>
          <a:bodyPr/>
          <a:lstStyle/>
          <a:p>
            <a:r>
              <a:rPr lang="en-US"/>
              <a:t>02/26/2018 - 04/01/2018</a:t>
            </a:r>
          </a:p>
        </p:txBody>
      </p:sp>
      <p:sp>
        <p:nvSpPr>
          <p:cNvPr id="5" name="Footer Placeholder 4">
            <a:extLst>
              <a:ext uri="{FF2B5EF4-FFF2-40B4-BE49-F238E27FC236}">
                <a16:creationId xmlns:a16="http://schemas.microsoft.com/office/drawing/2014/main" id="{B06B4162-187E-425C-9E78-7ABE3B648A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38851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3B86-10BC-412C-A4A3-9002F470AF47}"/>
              </a:ext>
            </a:extLst>
          </p:cNvPr>
          <p:cNvSpPr>
            <a:spLocks noGrp="1"/>
          </p:cNvSpPr>
          <p:nvPr>
            <p:ph type="title"/>
          </p:nvPr>
        </p:nvSpPr>
        <p:spPr/>
        <p:txBody>
          <a:bodyPr/>
          <a:lstStyle/>
          <a:p>
            <a:r>
              <a:rPr lang="en-US"/>
              <a:t>Facebook Reach by Post Type  | All PT Channels</a:t>
            </a:r>
          </a:p>
        </p:txBody>
      </p:sp>
      <p:graphicFrame>
        <p:nvGraphicFramePr>
          <p:cNvPr id="6" name="Chart Placeholder 5">
            <a:extLst>
              <a:ext uri="{FF2B5EF4-FFF2-40B4-BE49-F238E27FC236}">
                <a16:creationId xmlns:a16="http://schemas.microsoft.com/office/drawing/2014/main" id="{8F5F4B50-9BB1-4F16-B85F-965FF1C1C51B}"/>
              </a:ext>
            </a:extLst>
          </p:cNvPr>
          <p:cNvGraphicFramePr>
            <a:graphicFrameLocks noGrp="1"/>
          </p:cNvGraphicFramePr>
          <p:nvPr>
            <p:ph type="chart" sz="quarter" idx="13"/>
            <p:extLst>
              <p:ext uri="{D42A27DB-BD31-4B8C-83A1-F6EECF244321}">
                <p14:modId xmlns:p14="http://schemas.microsoft.com/office/powerpoint/2010/main" val="962759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E16928-140D-4D2B-9C89-301883EFD58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41B015D-D295-403D-9F00-F96EA23535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60281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4CED3-653D-41D0-B77B-94F583DB1C6F}"/>
              </a:ext>
            </a:extLst>
          </p:cNvPr>
          <p:cNvSpPr>
            <a:spLocks noGrp="1"/>
          </p:cNvSpPr>
          <p:nvPr>
            <p:ph type="title"/>
          </p:nvPr>
        </p:nvSpPr>
        <p:spPr/>
        <p:txBody>
          <a:bodyPr/>
          <a:lstStyle/>
          <a:p>
            <a:r>
              <a:rPr lang="en-US"/>
              <a:t>Facebook Video Views | All PT Channels</a:t>
            </a:r>
          </a:p>
        </p:txBody>
      </p:sp>
      <p:graphicFrame>
        <p:nvGraphicFramePr>
          <p:cNvPr id="6" name="Chart Placeholder 5">
            <a:extLst>
              <a:ext uri="{FF2B5EF4-FFF2-40B4-BE49-F238E27FC236}">
                <a16:creationId xmlns:a16="http://schemas.microsoft.com/office/drawing/2014/main" id="{3602E2F6-B1E8-4C70-A1B5-DFA25C80C5BB}"/>
              </a:ext>
            </a:extLst>
          </p:cNvPr>
          <p:cNvGraphicFramePr>
            <a:graphicFrameLocks noGrp="1"/>
          </p:cNvGraphicFramePr>
          <p:nvPr>
            <p:ph type="chart" sz="quarter" idx="13"/>
            <p:extLst>
              <p:ext uri="{D42A27DB-BD31-4B8C-83A1-F6EECF244321}">
                <p14:modId xmlns:p14="http://schemas.microsoft.com/office/powerpoint/2010/main" val="3916515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6782B-6815-40B2-A0CF-59B14ECCA525}"/>
              </a:ext>
            </a:extLst>
          </p:cNvPr>
          <p:cNvSpPr>
            <a:spLocks noGrp="1"/>
          </p:cNvSpPr>
          <p:nvPr>
            <p:ph type="body" sz="quarter" idx="14"/>
          </p:nvPr>
        </p:nvSpPr>
        <p:spPr/>
        <p:txBody>
          <a:bodyPr/>
          <a:lstStyle/>
          <a:p>
            <a:r>
              <a:rPr lang="en-US"/>
              <a:t>02/26/2018 - 04/01/2018</a:t>
            </a:r>
          </a:p>
        </p:txBody>
      </p:sp>
      <p:sp>
        <p:nvSpPr>
          <p:cNvPr id="5" name="Footer Placeholder 4">
            <a:extLst>
              <a:ext uri="{FF2B5EF4-FFF2-40B4-BE49-F238E27FC236}">
                <a16:creationId xmlns:a16="http://schemas.microsoft.com/office/drawing/2014/main" id="{055CEC5B-EA27-450A-9028-80125E31D1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39829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7B8AA-BCA7-4D67-83AB-BC2F22EA70D3}"/>
              </a:ext>
            </a:extLst>
          </p:cNvPr>
          <p:cNvSpPr>
            <a:spLocks noGrp="1"/>
          </p:cNvSpPr>
          <p:nvPr>
            <p:ph type="title"/>
          </p:nvPr>
        </p:nvSpPr>
        <p:spPr/>
        <p:txBody>
          <a:bodyPr/>
          <a:lstStyle/>
          <a:p>
            <a:r>
              <a:rPr lang="en-US"/>
              <a:t>Facebook Own Videos Table | All PT Channels - 1 of 17</a:t>
            </a:r>
          </a:p>
        </p:txBody>
      </p:sp>
      <p:graphicFrame>
        <p:nvGraphicFramePr>
          <p:cNvPr id="5" name="Table Placeholder 4">
            <a:extLst>
              <a:ext uri="{FF2B5EF4-FFF2-40B4-BE49-F238E27FC236}">
                <a16:creationId xmlns:a16="http://schemas.microsoft.com/office/drawing/2014/main" id="{BE5B369E-86BC-4E38-8E29-3C3F09D64FDF}"/>
              </a:ext>
            </a:extLst>
          </p:cNvPr>
          <p:cNvGraphicFramePr>
            <a:graphicFrameLocks noGrp="1"/>
          </p:cNvGraphicFramePr>
          <p:nvPr>
            <p:ph type="tbl" sz="quarter" idx="13"/>
            <p:extLst>
              <p:ext uri="{D42A27DB-BD31-4B8C-83A1-F6EECF244321}">
                <p14:modId xmlns:p14="http://schemas.microsoft.com/office/powerpoint/2010/main" val="3207490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15845703"/>
                    </a:ext>
                  </a:extLst>
                </a:gridCol>
                <a:gridCol w="329184">
                  <a:extLst>
                    <a:ext uri="{9D8B030D-6E8A-4147-A177-3AD203B41FA5}">
                      <a16:colId xmlns:a16="http://schemas.microsoft.com/office/drawing/2014/main" val="666711286"/>
                    </a:ext>
                  </a:extLst>
                </a:gridCol>
                <a:gridCol w="329184">
                  <a:extLst>
                    <a:ext uri="{9D8B030D-6E8A-4147-A177-3AD203B41FA5}">
                      <a16:colId xmlns:a16="http://schemas.microsoft.com/office/drawing/2014/main" val="1299204746"/>
                    </a:ext>
                  </a:extLst>
                </a:gridCol>
                <a:gridCol w="329184">
                  <a:extLst>
                    <a:ext uri="{9D8B030D-6E8A-4147-A177-3AD203B41FA5}">
                      <a16:colId xmlns:a16="http://schemas.microsoft.com/office/drawing/2014/main" val="587175728"/>
                    </a:ext>
                  </a:extLst>
                </a:gridCol>
                <a:gridCol w="329184">
                  <a:extLst>
                    <a:ext uri="{9D8B030D-6E8A-4147-A177-3AD203B41FA5}">
                      <a16:colId xmlns:a16="http://schemas.microsoft.com/office/drawing/2014/main" val="1463708627"/>
                    </a:ext>
                  </a:extLst>
                </a:gridCol>
                <a:gridCol w="329184">
                  <a:extLst>
                    <a:ext uri="{9D8B030D-6E8A-4147-A177-3AD203B41FA5}">
                      <a16:colId xmlns:a16="http://schemas.microsoft.com/office/drawing/2014/main" val="4015074555"/>
                    </a:ext>
                  </a:extLst>
                </a:gridCol>
                <a:gridCol w="329184">
                  <a:extLst>
                    <a:ext uri="{9D8B030D-6E8A-4147-A177-3AD203B41FA5}">
                      <a16:colId xmlns:a16="http://schemas.microsoft.com/office/drawing/2014/main" val="3406351385"/>
                    </a:ext>
                  </a:extLst>
                </a:gridCol>
                <a:gridCol w="329184">
                  <a:extLst>
                    <a:ext uri="{9D8B030D-6E8A-4147-A177-3AD203B41FA5}">
                      <a16:colId xmlns:a16="http://schemas.microsoft.com/office/drawing/2014/main" val="3028443203"/>
                    </a:ext>
                  </a:extLst>
                </a:gridCol>
                <a:gridCol w="329184">
                  <a:extLst>
                    <a:ext uri="{9D8B030D-6E8A-4147-A177-3AD203B41FA5}">
                      <a16:colId xmlns:a16="http://schemas.microsoft.com/office/drawing/2014/main" val="2558854338"/>
                    </a:ext>
                  </a:extLst>
                </a:gridCol>
                <a:gridCol w="329184">
                  <a:extLst>
                    <a:ext uri="{9D8B030D-6E8A-4147-A177-3AD203B41FA5}">
                      <a16:colId xmlns:a16="http://schemas.microsoft.com/office/drawing/2014/main" val="834457821"/>
                    </a:ext>
                  </a:extLst>
                </a:gridCol>
                <a:gridCol w="329184">
                  <a:extLst>
                    <a:ext uri="{9D8B030D-6E8A-4147-A177-3AD203B41FA5}">
                      <a16:colId xmlns:a16="http://schemas.microsoft.com/office/drawing/2014/main" val="2855448380"/>
                    </a:ext>
                  </a:extLst>
                </a:gridCol>
                <a:gridCol w="329184">
                  <a:extLst>
                    <a:ext uri="{9D8B030D-6E8A-4147-A177-3AD203B41FA5}">
                      <a16:colId xmlns:a16="http://schemas.microsoft.com/office/drawing/2014/main" val="1110439487"/>
                    </a:ext>
                  </a:extLst>
                </a:gridCol>
                <a:gridCol w="329184">
                  <a:extLst>
                    <a:ext uri="{9D8B030D-6E8A-4147-A177-3AD203B41FA5}">
                      <a16:colId xmlns:a16="http://schemas.microsoft.com/office/drawing/2014/main" val="2488590813"/>
                    </a:ext>
                  </a:extLst>
                </a:gridCol>
                <a:gridCol w="329184">
                  <a:extLst>
                    <a:ext uri="{9D8B030D-6E8A-4147-A177-3AD203B41FA5}">
                      <a16:colId xmlns:a16="http://schemas.microsoft.com/office/drawing/2014/main" val="1716313578"/>
                    </a:ext>
                  </a:extLst>
                </a:gridCol>
                <a:gridCol w="329184">
                  <a:extLst>
                    <a:ext uri="{9D8B030D-6E8A-4147-A177-3AD203B41FA5}">
                      <a16:colId xmlns:a16="http://schemas.microsoft.com/office/drawing/2014/main" val="2096415638"/>
                    </a:ext>
                  </a:extLst>
                </a:gridCol>
                <a:gridCol w="329184">
                  <a:extLst>
                    <a:ext uri="{9D8B030D-6E8A-4147-A177-3AD203B41FA5}">
                      <a16:colId xmlns:a16="http://schemas.microsoft.com/office/drawing/2014/main" val="3990904934"/>
                    </a:ext>
                  </a:extLst>
                </a:gridCol>
                <a:gridCol w="329184">
                  <a:extLst>
                    <a:ext uri="{9D8B030D-6E8A-4147-A177-3AD203B41FA5}">
                      <a16:colId xmlns:a16="http://schemas.microsoft.com/office/drawing/2014/main" val="1906876246"/>
                    </a:ext>
                  </a:extLst>
                </a:gridCol>
                <a:gridCol w="329184">
                  <a:extLst>
                    <a:ext uri="{9D8B030D-6E8A-4147-A177-3AD203B41FA5}">
                      <a16:colId xmlns:a16="http://schemas.microsoft.com/office/drawing/2014/main" val="1135798519"/>
                    </a:ext>
                  </a:extLst>
                </a:gridCol>
                <a:gridCol w="329184">
                  <a:extLst>
                    <a:ext uri="{9D8B030D-6E8A-4147-A177-3AD203B41FA5}">
                      <a16:colId xmlns:a16="http://schemas.microsoft.com/office/drawing/2014/main" val="2960251137"/>
                    </a:ext>
                  </a:extLst>
                </a:gridCol>
                <a:gridCol w="329184">
                  <a:extLst>
                    <a:ext uri="{9D8B030D-6E8A-4147-A177-3AD203B41FA5}">
                      <a16:colId xmlns:a16="http://schemas.microsoft.com/office/drawing/2014/main" val="4061879905"/>
                    </a:ext>
                  </a:extLst>
                </a:gridCol>
                <a:gridCol w="329184">
                  <a:extLst>
                    <a:ext uri="{9D8B030D-6E8A-4147-A177-3AD203B41FA5}">
                      <a16:colId xmlns:a16="http://schemas.microsoft.com/office/drawing/2014/main" val="4182755259"/>
                    </a:ext>
                  </a:extLst>
                </a:gridCol>
                <a:gridCol w="329184">
                  <a:extLst>
                    <a:ext uri="{9D8B030D-6E8A-4147-A177-3AD203B41FA5}">
                      <a16:colId xmlns:a16="http://schemas.microsoft.com/office/drawing/2014/main" val="3106144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966629000"/>
                  </a:ext>
                </a:extLst>
              </a:tr>
            </a:tbl>
          </a:graphicData>
        </a:graphic>
      </p:graphicFrame>
      <p:sp>
        <p:nvSpPr>
          <p:cNvPr id="4" name="Text Placeholder 3">
            <a:extLst>
              <a:ext uri="{FF2B5EF4-FFF2-40B4-BE49-F238E27FC236}">
                <a16:creationId xmlns:a16="http://schemas.microsoft.com/office/drawing/2014/main" id="{B392030E-3F9A-4244-B640-0B69CEDB1E4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6388260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241A6-D26B-4443-895E-407A530CB356}"/>
              </a:ext>
            </a:extLst>
          </p:cNvPr>
          <p:cNvSpPr>
            <a:spLocks noGrp="1"/>
          </p:cNvSpPr>
          <p:nvPr>
            <p:ph type="title"/>
          </p:nvPr>
        </p:nvSpPr>
        <p:spPr/>
        <p:txBody>
          <a:bodyPr/>
          <a:lstStyle/>
          <a:p>
            <a:r>
              <a:rPr lang="en-US"/>
              <a:t>Facebook Own Videos Table | All PT Channels - 2 of 17</a:t>
            </a:r>
          </a:p>
        </p:txBody>
      </p:sp>
      <p:graphicFrame>
        <p:nvGraphicFramePr>
          <p:cNvPr id="5" name="Table Placeholder 4">
            <a:extLst>
              <a:ext uri="{FF2B5EF4-FFF2-40B4-BE49-F238E27FC236}">
                <a16:creationId xmlns:a16="http://schemas.microsoft.com/office/drawing/2014/main" id="{7DFFB01B-298C-4428-AD08-D27565B7C0BF}"/>
              </a:ext>
            </a:extLst>
          </p:cNvPr>
          <p:cNvGraphicFramePr>
            <a:graphicFrameLocks noGrp="1"/>
          </p:cNvGraphicFramePr>
          <p:nvPr>
            <p:ph type="tbl" sz="quarter" idx="13"/>
            <p:extLst>
              <p:ext uri="{D42A27DB-BD31-4B8C-83A1-F6EECF244321}">
                <p14:modId xmlns:p14="http://schemas.microsoft.com/office/powerpoint/2010/main" val="219541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88556720"/>
                    </a:ext>
                  </a:extLst>
                </a:gridCol>
                <a:gridCol w="329184">
                  <a:extLst>
                    <a:ext uri="{9D8B030D-6E8A-4147-A177-3AD203B41FA5}">
                      <a16:colId xmlns:a16="http://schemas.microsoft.com/office/drawing/2014/main" val="2161864520"/>
                    </a:ext>
                  </a:extLst>
                </a:gridCol>
                <a:gridCol w="329184">
                  <a:extLst>
                    <a:ext uri="{9D8B030D-6E8A-4147-A177-3AD203B41FA5}">
                      <a16:colId xmlns:a16="http://schemas.microsoft.com/office/drawing/2014/main" val="3215055401"/>
                    </a:ext>
                  </a:extLst>
                </a:gridCol>
                <a:gridCol w="329184">
                  <a:extLst>
                    <a:ext uri="{9D8B030D-6E8A-4147-A177-3AD203B41FA5}">
                      <a16:colId xmlns:a16="http://schemas.microsoft.com/office/drawing/2014/main" val="2261179798"/>
                    </a:ext>
                  </a:extLst>
                </a:gridCol>
                <a:gridCol w="329184">
                  <a:extLst>
                    <a:ext uri="{9D8B030D-6E8A-4147-A177-3AD203B41FA5}">
                      <a16:colId xmlns:a16="http://schemas.microsoft.com/office/drawing/2014/main" val="3950318965"/>
                    </a:ext>
                  </a:extLst>
                </a:gridCol>
                <a:gridCol w="329184">
                  <a:extLst>
                    <a:ext uri="{9D8B030D-6E8A-4147-A177-3AD203B41FA5}">
                      <a16:colId xmlns:a16="http://schemas.microsoft.com/office/drawing/2014/main" val="2910823511"/>
                    </a:ext>
                  </a:extLst>
                </a:gridCol>
                <a:gridCol w="329184">
                  <a:extLst>
                    <a:ext uri="{9D8B030D-6E8A-4147-A177-3AD203B41FA5}">
                      <a16:colId xmlns:a16="http://schemas.microsoft.com/office/drawing/2014/main" val="96865394"/>
                    </a:ext>
                  </a:extLst>
                </a:gridCol>
                <a:gridCol w="329184">
                  <a:extLst>
                    <a:ext uri="{9D8B030D-6E8A-4147-A177-3AD203B41FA5}">
                      <a16:colId xmlns:a16="http://schemas.microsoft.com/office/drawing/2014/main" val="1709718600"/>
                    </a:ext>
                  </a:extLst>
                </a:gridCol>
                <a:gridCol w="329184">
                  <a:extLst>
                    <a:ext uri="{9D8B030D-6E8A-4147-A177-3AD203B41FA5}">
                      <a16:colId xmlns:a16="http://schemas.microsoft.com/office/drawing/2014/main" val="2049663791"/>
                    </a:ext>
                  </a:extLst>
                </a:gridCol>
                <a:gridCol w="329184">
                  <a:extLst>
                    <a:ext uri="{9D8B030D-6E8A-4147-A177-3AD203B41FA5}">
                      <a16:colId xmlns:a16="http://schemas.microsoft.com/office/drawing/2014/main" val="2884343786"/>
                    </a:ext>
                  </a:extLst>
                </a:gridCol>
                <a:gridCol w="329184">
                  <a:extLst>
                    <a:ext uri="{9D8B030D-6E8A-4147-A177-3AD203B41FA5}">
                      <a16:colId xmlns:a16="http://schemas.microsoft.com/office/drawing/2014/main" val="1387309544"/>
                    </a:ext>
                  </a:extLst>
                </a:gridCol>
                <a:gridCol w="329184">
                  <a:extLst>
                    <a:ext uri="{9D8B030D-6E8A-4147-A177-3AD203B41FA5}">
                      <a16:colId xmlns:a16="http://schemas.microsoft.com/office/drawing/2014/main" val="3688512016"/>
                    </a:ext>
                  </a:extLst>
                </a:gridCol>
                <a:gridCol w="329184">
                  <a:extLst>
                    <a:ext uri="{9D8B030D-6E8A-4147-A177-3AD203B41FA5}">
                      <a16:colId xmlns:a16="http://schemas.microsoft.com/office/drawing/2014/main" val="726102431"/>
                    </a:ext>
                  </a:extLst>
                </a:gridCol>
                <a:gridCol w="329184">
                  <a:extLst>
                    <a:ext uri="{9D8B030D-6E8A-4147-A177-3AD203B41FA5}">
                      <a16:colId xmlns:a16="http://schemas.microsoft.com/office/drawing/2014/main" val="894672450"/>
                    </a:ext>
                  </a:extLst>
                </a:gridCol>
                <a:gridCol w="329184">
                  <a:extLst>
                    <a:ext uri="{9D8B030D-6E8A-4147-A177-3AD203B41FA5}">
                      <a16:colId xmlns:a16="http://schemas.microsoft.com/office/drawing/2014/main" val="789142803"/>
                    </a:ext>
                  </a:extLst>
                </a:gridCol>
                <a:gridCol w="329184">
                  <a:extLst>
                    <a:ext uri="{9D8B030D-6E8A-4147-A177-3AD203B41FA5}">
                      <a16:colId xmlns:a16="http://schemas.microsoft.com/office/drawing/2014/main" val="3600964271"/>
                    </a:ext>
                  </a:extLst>
                </a:gridCol>
                <a:gridCol w="329184">
                  <a:extLst>
                    <a:ext uri="{9D8B030D-6E8A-4147-A177-3AD203B41FA5}">
                      <a16:colId xmlns:a16="http://schemas.microsoft.com/office/drawing/2014/main" val="815697655"/>
                    </a:ext>
                  </a:extLst>
                </a:gridCol>
                <a:gridCol w="329184">
                  <a:extLst>
                    <a:ext uri="{9D8B030D-6E8A-4147-A177-3AD203B41FA5}">
                      <a16:colId xmlns:a16="http://schemas.microsoft.com/office/drawing/2014/main" val="1511349852"/>
                    </a:ext>
                  </a:extLst>
                </a:gridCol>
                <a:gridCol w="329184">
                  <a:extLst>
                    <a:ext uri="{9D8B030D-6E8A-4147-A177-3AD203B41FA5}">
                      <a16:colId xmlns:a16="http://schemas.microsoft.com/office/drawing/2014/main" val="2332979133"/>
                    </a:ext>
                  </a:extLst>
                </a:gridCol>
                <a:gridCol w="329184">
                  <a:extLst>
                    <a:ext uri="{9D8B030D-6E8A-4147-A177-3AD203B41FA5}">
                      <a16:colId xmlns:a16="http://schemas.microsoft.com/office/drawing/2014/main" val="3751542794"/>
                    </a:ext>
                  </a:extLst>
                </a:gridCol>
                <a:gridCol w="329184">
                  <a:extLst>
                    <a:ext uri="{9D8B030D-6E8A-4147-A177-3AD203B41FA5}">
                      <a16:colId xmlns:a16="http://schemas.microsoft.com/office/drawing/2014/main" val="1267016627"/>
                    </a:ext>
                  </a:extLst>
                </a:gridCol>
                <a:gridCol w="329184">
                  <a:extLst>
                    <a:ext uri="{9D8B030D-6E8A-4147-A177-3AD203B41FA5}">
                      <a16:colId xmlns:a16="http://schemas.microsoft.com/office/drawing/2014/main" val="346069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79083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- 2018-03-30 18:30:00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Halt doch mal die Fräse!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Halt doch mal die Fräse! 
Die neue 12-Volt-Akku-Kantenfräse GKF 12V-8 Professional.
Ergonomisch. Kompakt. Kabellos.
Jetzt testen. Bei deinem Bosch Fachhändler.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82.20 %</a:t>
                      </a:r>
                    </a:p>
                  </a:txBody>
                  <a:tcPr/>
                </a:tc>
                <a:extLst>
                  <a:ext uri="{0D108BD9-81ED-4DB2-BD59-A6C34878D82A}">
                    <a16:rowId xmlns:a16="http://schemas.microsoft.com/office/drawing/2014/main" val="2332153195"/>
                  </a:ext>
                </a:extLst>
              </a:tr>
            </a:tbl>
          </a:graphicData>
        </a:graphic>
      </p:graphicFrame>
      <p:sp>
        <p:nvSpPr>
          <p:cNvPr id="4" name="Text Placeholder 3">
            <a:extLst>
              <a:ext uri="{FF2B5EF4-FFF2-40B4-BE49-F238E27FC236}">
                <a16:creationId xmlns:a16="http://schemas.microsoft.com/office/drawing/2014/main" id="{3A16F80A-B8DD-450B-9C55-E89199C8CB5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4711853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44C2-3F23-4736-8714-384733657AE9}"/>
              </a:ext>
            </a:extLst>
          </p:cNvPr>
          <p:cNvSpPr>
            <a:spLocks noGrp="1"/>
          </p:cNvSpPr>
          <p:nvPr>
            <p:ph type="title"/>
          </p:nvPr>
        </p:nvSpPr>
        <p:spPr/>
        <p:txBody>
          <a:bodyPr/>
          <a:lstStyle/>
          <a:p>
            <a:r>
              <a:rPr lang="en-US"/>
              <a:t>Facebook Own Videos Table | All PT Channels - 3 of 17</a:t>
            </a:r>
          </a:p>
        </p:txBody>
      </p:sp>
      <p:graphicFrame>
        <p:nvGraphicFramePr>
          <p:cNvPr id="5" name="Table Placeholder 4">
            <a:extLst>
              <a:ext uri="{FF2B5EF4-FFF2-40B4-BE49-F238E27FC236}">
                <a16:creationId xmlns:a16="http://schemas.microsoft.com/office/drawing/2014/main" id="{0DFD8846-47A5-4B26-BE79-CF5287DFB7A9}"/>
              </a:ext>
            </a:extLst>
          </p:cNvPr>
          <p:cNvGraphicFramePr>
            <a:graphicFrameLocks noGrp="1"/>
          </p:cNvGraphicFramePr>
          <p:nvPr>
            <p:ph type="tbl" sz="quarter" idx="13"/>
            <p:extLst>
              <p:ext uri="{D42A27DB-BD31-4B8C-83A1-F6EECF244321}">
                <p14:modId xmlns:p14="http://schemas.microsoft.com/office/powerpoint/2010/main" val="3866094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51347134"/>
                    </a:ext>
                  </a:extLst>
                </a:gridCol>
                <a:gridCol w="329184">
                  <a:extLst>
                    <a:ext uri="{9D8B030D-6E8A-4147-A177-3AD203B41FA5}">
                      <a16:colId xmlns:a16="http://schemas.microsoft.com/office/drawing/2014/main" val="958741173"/>
                    </a:ext>
                  </a:extLst>
                </a:gridCol>
                <a:gridCol w="329184">
                  <a:extLst>
                    <a:ext uri="{9D8B030D-6E8A-4147-A177-3AD203B41FA5}">
                      <a16:colId xmlns:a16="http://schemas.microsoft.com/office/drawing/2014/main" val="331367479"/>
                    </a:ext>
                  </a:extLst>
                </a:gridCol>
                <a:gridCol w="329184">
                  <a:extLst>
                    <a:ext uri="{9D8B030D-6E8A-4147-A177-3AD203B41FA5}">
                      <a16:colId xmlns:a16="http://schemas.microsoft.com/office/drawing/2014/main" val="1328625004"/>
                    </a:ext>
                  </a:extLst>
                </a:gridCol>
                <a:gridCol w="329184">
                  <a:extLst>
                    <a:ext uri="{9D8B030D-6E8A-4147-A177-3AD203B41FA5}">
                      <a16:colId xmlns:a16="http://schemas.microsoft.com/office/drawing/2014/main" val="2253391847"/>
                    </a:ext>
                  </a:extLst>
                </a:gridCol>
                <a:gridCol w="329184">
                  <a:extLst>
                    <a:ext uri="{9D8B030D-6E8A-4147-A177-3AD203B41FA5}">
                      <a16:colId xmlns:a16="http://schemas.microsoft.com/office/drawing/2014/main" val="2186373864"/>
                    </a:ext>
                  </a:extLst>
                </a:gridCol>
                <a:gridCol w="329184">
                  <a:extLst>
                    <a:ext uri="{9D8B030D-6E8A-4147-A177-3AD203B41FA5}">
                      <a16:colId xmlns:a16="http://schemas.microsoft.com/office/drawing/2014/main" val="2726433288"/>
                    </a:ext>
                  </a:extLst>
                </a:gridCol>
                <a:gridCol w="329184">
                  <a:extLst>
                    <a:ext uri="{9D8B030D-6E8A-4147-A177-3AD203B41FA5}">
                      <a16:colId xmlns:a16="http://schemas.microsoft.com/office/drawing/2014/main" val="4290260970"/>
                    </a:ext>
                  </a:extLst>
                </a:gridCol>
                <a:gridCol w="329184">
                  <a:extLst>
                    <a:ext uri="{9D8B030D-6E8A-4147-A177-3AD203B41FA5}">
                      <a16:colId xmlns:a16="http://schemas.microsoft.com/office/drawing/2014/main" val="3006910941"/>
                    </a:ext>
                  </a:extLst>
                </a:gridCol>
                <a:gridCol w="329184">
                  <a:extLst>
                    <a:ext uri="{9D8B030D-6E8A-4147-A177-3AD203B41FA5}">
                      <a16:colId xmlns:a16="http://schemas.microsoft.com/office/drawing/2014/main" val="3785331754"/>
                    </a:ext>
                  </a:extLst>
                </a:gridCol>
                <a:gridCol w="329184">
                  <a:extLst>
                    <a:ext uri="{9D8B030D-6E8A-4147-A177-3AD203B41FA5}">
                      <a16:colId xmlns:a16="http://schemas.microsoft.com/office/drawing/2014/main" val="896598473"/>
                    </a:ext>
                  </a:extLst>
                </a:gridCol>
                <a:gridCol w="329184">
                  <a:extLst>
                    <a:ext uri="{9D8B030D-6E8A-4147-A177-3AD203B41FA5}">
                      <a16:colId xmlns:a16="http://schemas.microsoft.com/office/drawing/2014/main" val="2874320109"/>
                    </a:ext>
                  </a:extLst>
                </a:gridCol>
                <a:gridCol w="329184">
                  <a:extLst>
                    <a:ext uri="{9D8B030D-6E8A-4147-A177-3AD203B41FA5}">
                      <a16:colId xmlns:a16="http://schemas.microsoft.com/office/drawing/2014/main" val="3230595772"/>
                    </a:ext>
                  </a:extLst>
                </a:gridCol>
                <a:gridCol w="329184">
                  <a:extLst>
                    <a:ext uri="{9D8B030D-6E8A-4147-A177-3AD203B41FA5}">
                      <a16:colId xmlns:a16="http://schemas.microsoft.com/office/drawing/2014/main" val="3449973963"/>
                    </a:ext>
                  </a:extLst>
                </a:gridCol>
                <a:gridCol w="329184">
                  <a:extLst>
                    <a:ext uri="{9D8B030D-6E8A-4147-A177-3AD203B41FA5}">
                      <a16:colId xmlns:a16="http://schemas.microsoft.com/office/drawing/2014/main" val="870214927"/>
                    </a:ext>
                  </a:extLst>
                </a:gridCol>
                <a:gridCol w="329184">
                  <a:extLst>
                    <a:ext uri="{9D8B030D-6E8A-4147-A177-3AD203B41FA5}">
                      <a16:colId xmlns:a16="http://schemas.microsoft.com/office/drawing/2014/main" val="3767869240"/>
                    </a:ext>
                  </a:extLst>
                </a:gridCol>
                <a:gridCol w="329184">
                  <a:extLst>
                    <a:ext uri="{9D8B030D-6E8A-4147-A177-3AD203B41FA5}">
                      <a16:colId xmlns:a16="http://schemas.microsoft.com/office/drawing/2014/main" val="2467657542"/>
                    </a:ext>
                  </a:extLst>
                </a:gridCol>
                <a:gridCol w="329184">
                  <a:extLst>
                    <a:ext uri="{9D8B030D-6E8A-4147-A177-3AD203B41FA5}">
                      <a16:colId xmlns:a16="http://schemas.microsoft.com/office/drawing/2014/main" val="4120238474"/>
                    </a:ext>
                  </a:extLst>
                </a:gridCol>
                <a:gridCol w="329184">
                  <a:extLst>
                    <a:ext uri="{9D8B030D-6E8A-4147-A177-3AD203B41FA5}">
                      <a16:colId xmlns:a16="http://schemas.microsoft.com/office/drawing/2014/main" val="3844464420"/>
                    </a:ext>
                  </a:extLst>
                </a:gridCol>
                <a:gridCol w="329184">
                  <a:extLst>
                    <a:ext uri="{9D8B030D-6E8A-4147-A177-3AD203B41FA5}">
                      <a16:colId xmlns:a16="http://schemas.microsoft.com/office/drawing/2014/main" val="1662365564"/>
                    </a:ext>
                  </a:extLst>
                </a:gridCol>
                <a:gridCol w="329184">
                  <a:extLst>
                    <a:ext uri="{9D8B030D-6E8A-4147-A177-3AD203B41FA5}">
                      <a16:colId xmlns:a16="http://schemas.microsoft.com/office/drawing/2014/main" val="1085791343"/>
                    </a:ext>
                  </a:extLst>
                </a:gridCol>
                <a:gridCol w="329184">
                  <a:extLst>
                    <a:ext uri="{9D8B030D-6E8A-4147-A177-3AD203B41FA5}">
                      <a16:colId xmlns:a16="http://schemas.microsoft.com/office/drawing/2014/main" val="1356574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1376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- 2018-03-29 10:37:30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1" i="0" u="none" strike="noStrike" kern="1200" cap="none" spc="0" normalizeH="0" baseline="0" noProof="0">
                          <a:ln>
                            <a:noFill/>
                          </a:ln>
                          <a:solidFill>
                            <a:prstClr val="black"/>
                          </a:solidFill>
                          <a:effectLst/>
                          <a:uLnTx/>
                          <a:uFillTx/>
                          <a:latin typeface="+mn-lt"/>
                          <a:ea typeface="+mn-ea"/>
                          <a:cs typeface="+mn-cs"/>
                        </a:rPr>
                        <a:t> Attachment:</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Title: Comment fabriquer une table BISTRO ?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Description: Une table de bistro originale en noir et blanc entièrement faite maison. #HomeMadeByYou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92.56 %</a:t>
                      </a:r>
                    </a:p>
                  </a:txBody>
                  <a:tcPr/>
                </a:tc>
                <a:extLst>
                  <a:ext uri="{0D108BD9-81ED-4DB2-BD59-A6C34878D82A}">
                    <a16:rowId xmlns:a16="http://schemas.microsoft.com/office/drawing/2014/main" val="1857101438"/>
                  </a:ext>
                </a:extLst>
              </a:tr>
            </a:tbl>
          </a:graphicData>
        </a:graphic>
      </p:graphicFrame>
      <p:sp>
        <p:nvSpPr>
          <p:cNvPr id="4" name="Text Placeholder 3">
            <a:extLst>
              <a:ext uri="{FF2B5EF4-FFF2-40B4-BE49-F238E27FC236}">
                <a16:creationId xmlns:a16="http://schemas.microsoft.com/office/drawing/2014/main" id="{081D91B7-F665-4635-B6C4-6AB3C755FA8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3859583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44AC1-582D-4DB2-9764-6E322BAA4811}"/>
              </a:ext>
            </a:extLst>
          </p:cNvPr>
          <p:cNvSpPr>
            <a:spLocks noGrp="1"/>
          </p:cNvSpPr>
          <p:nvPr>
            <p:ph type="title"/>
          </p:nvPr>
        </p:nvSpPr>
        <p:spPr/>
        <p:txBody>
          <a:bodyPr/>
          <a:lstStyle/>
          <a:p>
            <a:r>
              <a:rPr lang="en-US"/>
              <a:t>Facebook Own Videos Table | All PT Channels - 4 of 17</a:t>
            </a:r>
          </a:p>
        </p:txBody>
      </p:sp>
      <p:graphicFrame>
        <p:nvGraphicFramePr>
          <p:cNvPr id="5" name="Table Placeholder 4">
            <a:extLst>
              <a:ext uri="{FF2B5EF4-FFF2-40B4-BE49-F238E27FC236}">
                <a16:creationId xmlns:a16="http://schemas.microsoft.com/office/drawing/2014/main" id="{4AAF11EB-61D1-4B71-A0B4-61EA9D96EAE4}"/>
              </a:ext>
            </a:extLst>
          </p:cNvPr>
          <p:cNvGraphicFramePr>
            <a:graphicFrameLocks noGrp="1"/>
          </p:cNvGraphicFramePr>
          <p:nvPr>
            <p:ph type="tbl" sz="quarter" idx="13"/>
            <p:extLst>
              <p:ext uri="{D42A27DB-BD31-4B8C-83A1-F6EECF244321}">
                <p14:modId xmlns:p14="http://schemas.microsoft.com/office/powerpoint/2010/main" val="1739276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88464907"/>
                    </a:ext>
                  </a:extLst>
                </a:gridCol>
                <a:gridCol w="329184">
                  <a:extLst>
                    <a:ext uri="{9D8B030D-6E8A-4147-A177-3AD203B41FA5}">
                      <a16:colId xmlns:a16="http://schemas.microsoft.com/office/drawing/2014/main" val="1124093384"/>
                    </a:ext>
                  </a:extLst>
                </a:gridCol>
                <a:gridCol w="329184">
                  <a:extLst>
                    <a:ext uri="{9D8B030D-6E8A-4147-A177-3AD203B41FA5}">
                      <a16:colId xmlns:a16="http://schemas.microsoft.com/office/drawing/2014/main" val="1665493849"/>
                    </a:ext>
                  </a:extLst>
                </a:gridCol>
                <a:gridCol w="329184">
                  <a:extLst>
                    <a:ext uri="{9D8B030D-6E8A-4147-A177-3AD203B41FA5}">
                      <a16:colId xmlns:a16="http://schemas.microsoft.com/office/drawing/2014/main" val="756168941"/>
                    </a:ext>
                  </a:extLst>
                </a:gridCol>
                <a:gridCol w="329184">
                  <a:extLst>
                    <a:ext uri="{9D8B030D-6E8A-4147-A177-3AD203B41FA5}">
                      <a16:colId xmlns:a16="http://schemas.microsoft.com/office/drawing/2014/main" val="435682640"/>
                    </a:ext>
                  </a:extLst>
                </a:gridCol>
                <a:gridCol w="329184">
                  <a:extLst>
                    <a:ext uri="{9D8B030D-6E8A-4147-A177-3AD203B41FA5}">
                      <a16:colId xmlns:a16="http://schemas.microsoft.com/office/drawing/2014/main" val="1649951436"/>
                    </a:ext>
                  </a:extLst>
                </a:gridCol>
                <a:gridCol w="329184">
                  <a:extLst>
                    <a:ext uri="{9D8B030D-6E8A-4147-A177-3AD203B41FA5}">
                      <a16:colId xmlns:a16="http://schemas.microsoft.com/office/drawing/2014/main" val="3439758438"/>
                    </a:ext>
                  </a:extLst>
                </a:gridCol>
                <a:gridCol w="329184">
                  <a:extLst>
                    <a:ext uri="{9D8B030D-6E8A-4147-A177-3AD203B41FA5}">
                      <a16:colId xmlns:a16="http://schemas.microsoft.com/office/drawing/2014/main" val="1990232232"/>
                    </a:ext>
                  </a:extLst>
                </a:gridCol>
                <a:gridCol w="329184">
                  <a:extLst>
                    <a:ext uri="{9D8B030D-6E8A-4147-A177-3AD203B41FA5}">
                      <a16:colId xmlns:a16="http://schemas.microsoft.com/office/drawing/2014/main" val="2445323445"/>
                    </a:ext>
                  </a:extLst>
                </a:gridCol>
                <a:gridCol w="329184">
                  <a:extLst>
                    <a:ext uri="{9D8B030D-6E8A-4147-A177-3AD203B41FA5}">
                      <a16:colId xmlns:a16="http://schemas.microsoft.com/office/drawing/2014/main" val="2292858613"/>
                    </a:ext>
                  </a:extLst>
                </a:gridCol>
                <a:gridCol w="329184">
                  <a:extLst>
                    <a:ext uri="{9D8B030D-6E8A-4147-A177-3AD203B41FA5}">
                      <a16:colId xmlns:a16="http://schemas.microsoft.com/office/drawing/2014/main" val="3585424264"/>
                    </a:ext>
                  </a:extLst>
                </a:gridCol>
                <a:gridCol w="329184">
                  <a:extLst>
                    <a:ext uri="{9D8B030D-6E8A-4147-A177-3AD203B41FA5}">
                      <a16:colId xmlns:a16="http://schemas.microsoft.com/office/drawing/2014/main" val="4100801442"/>
                    </a:ext>
                  </a:extLst>
                </a:gridCol>
                <a:gridCol w="329184">
                  <a:extLst>
                    <a:ext uri="{9D8B030D-6E8A-4147-A177-3AD203B41FA5}">
                      <a16:colId xmlns:a16="http://schemas.microsoft.com/office/drawing/2014/main" val="4039213721"/>
                    </a:ext>
                  </a:extLst>
                </a:gridCol>
                <a:gridCol w="329184">
                  <a:extLst>
                    <a:ext uri="{9D8B030D-6E8A-4147-A177-3AD203B41FA5}">
                      <a16:colId xmlns:a16="http://schemas.microsoft.com/office/drawing/2014/main" val="2475131858"/>
                    </a:ext>
                  </a:extLst>
                </a:gridCol>
                <a:gridCol w="329184">
                  <a:extLst>
                    <a:ext uri="{9D8B030D-6E8A-4147-A177-3AD203B41FA5}">
                      <a16:colId xmlns:a16="http://schemas.microsoft.com/office/drawing/2014/main" val="2946436337"/>
                    </a:ext>
                  </a:extLst>
                </a:gridCol>
                <a:gridCol w="329184">
                  <a:extLst>
                    <a:ext uri="{9D8B030D-6E8A-4147-A177-3AD203B41FA5}">
                      <a16:colId xmlns:a16="http://schemas.microsoft.com/office/drawing/2014/main" val="1521041079"/>
                    </a:ext>
                  </a:extLst>
                </a:gridCol>
                <a:gridCol w="329184">
                  <a:extLst>
                    <a:ext uri="{9D8B030D-6E8A-4147-A177-3AD203B41FA5}">
                      <a16:colId xmlns:a16="http://schemas.microsoft.com/office/drawing/2014/main" val="1217051369"/>
                    </a:ext>
                  </a:extLst>
                </a:gridCol>
                <a:gridCol w="329184">
                  <a:extLst>
                    <a:ext uri="{9D8B030D-6E8A-4147-A177-3AD203B41FA5}">
                      <a16:colId xmlns:a16="http://schemas.microsoft.com/office/drawing/2014/main" val="3973219115"/>
                    </a:ext>
                  </a:extLst>
                </a:gridCol>
                <a:gridCol w="329184">
                  <a:extLst>
                    <a:ext uri="{9D8B030D-6E8A-4147-A177-3AD203B41FA5}">
                      <a16:colId xmlns:a16="http://schemas.microsoft.com/office/drawing/2014/main" val="1350772837"/>
                    </a:ext>
                  </a:extLst>
                </a:gridCol>
                <a:gridCol w="329184">
                  <a:extLst>
                    <a:ext uri="{9D8B030D-6E8A-4147-A177-3AD203B41FA5}">
                      <a16:colId xmlns:a16="http://schemas.microsoft.com/office/drawing/2014/main" val="2305544497"/>
                    </a:ext>
                  </a:extLst>
                </a:gridCol>
                <a:gridCol w="329184">
                  <a:extLst>
                    <a:ext uri="{9D8B030D-6E8A-4147-A177-3AD203B41FA5}">
                      <a16:colId xmlns:a16="http://schemas.microsoft.com/office/drawing/2014/main" val="3646112541"/>
                    </a:ext>
                  </a:extLst>
                </a:gridCol>
                <a:gridCol w="329184">
                  <a:extLst>
                    <a:ext uri="{9D8B030D-6E8A-4147-A177-3AD203B41FA5}">
                      <a16:colId xmlns:a16="http://schemas.microsoft.com/office/drawing/2014/main" val="2250094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83393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- 2018-03-29 10:23:51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1" i="0" u="none" strike="noStrike" kern="1200" cap="none" spc="0" normalizeH="0" baseline="0" noProof="0">
                          <a:ln>
                            <a:noFill/>
                          </a:ln>
                          <a:solidFill>
                            <a:prstClr val="black"/>
                          </a:solidFill>
                          <a:effectLst/>
                          <a:uLnTx/>
                          <a:uFillTx/>
                          <a:latin typeface="+mn-lt"/>
                          <a:ea typeface="+mn-ea"/>
                          <a:cs typeface="+mn-cs"/>
                        </a:rPr>
                        <a:t> Attachment:</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Title: Comment fabriquer le miroir FAMILY ?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Description: Fabriquez un miroir design pour toute la famille.#HomeMadeByYou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95.05 %</a:t>
                      </a:r>
                    </a:p>
                  </a:txBody>
                  <a:tcPr/>
                </a:tc>
                <a:extLst>
                  <a:ext uri="{0D108BD9-81ED-4DB2-BD59-A6C34878D82A}">
                    <a16:rowId xmlns:a16="http://schemas.microsoft.com/office/drawing/2014/main" val="758019233"/>
                  </a:ext>
                </a:extLst>
              </a:tr>
            </a:tbl>
          </a:graphicData>
        </a:graphic>
      </p:graphicFrame>
      <p:sp>
        <p:nvSpPr>
          <p:cNvPr id="4" name="Text Placeholder 3">
            <a:extLst>
              <a:ext uri="{FF2B5EF4-FFF2-40B4-BE49-F238E27FC236}">
                <a16:creationId xmlns:a16="http://schemas.microsoft.com/office/drawing/2014/main" id="{05BBA10D-68E4-4EDF-A6C1-B753F85657C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932364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5274-09BF-422A-845E-17DB9DF5D893}"/>
              </a:ext>
            </a:extLst>
          </p:cNvPr>
          <p:cNvSpPr>
            <a:spLocks noGrp="1"/>
          </p:cNvSpPr>
          <p:nvPr>
            <p:ph type="title"/>
          </p:nvPr>
        </p:nvSpPr>
        <p:spPr/>
        <p:txBody>
          <a:bodyPr/>
          <a:lstStyle/>
          <a:p>
            <a:r>
              <a:rPr lang="en-US"/>
              <a:t>Facebook Own Videos Table | All PT Channels - 5 of 17</a:t>
            </a:r>
          </a:p>
        </p:txBody>
      </p:sp>
      <p:graphicFrame>
        <p:nvGraphicFramePr>
          <p:cNvPr id="5" name="Table Placeholder 4">
            <a:extLst>
              <a:ext uri="{FF2B5EF4-FFF2-40B4-BE49-F238E27FC236}">
                <a16:creationId xmlns:a16="http://schemas.microsoft.com/office/drawing/2014/main" id="{F78F6378-281D-4824-A998-DAD6724ECEEB}"/>
              </a:ext>
            </a:extLst>
          </p:cNvPr>
          <p:cNvGraphicFramePr>
            <a:graphicFrameLocks noGrp="1"/>
          </p:cNvGraphicFramePr>
          <p:nvPr>
            <p:ph type="tbl" sz="quarter" idx="13"/>
            <p:extLst>
              <p:ext uri="{D42A27DB-BD31-4B8C-83A1-F6EECF244321}">
                <p14:modId xmlns:p14="http://schemas.microsoft.com/office/powerpoint/2010/main" val="734605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64299204"/>
                    </a:ext>
                  </a:extLst>
                </a:gridCol>
                <a:gridCol w="329184">
                  <a:extLst>
                    <a:ext uri="{9D8B030D-6E8A-4147-A177-3AD203B41FA5}">
                      <a16:colId xmlns:a16="http://schemas.microsoft.com/office/drawing/2014/main" val="3014796499"/>
                    </a:ext>
                  </a:extLst>
                </a:gridCol>
                <a:gridCol w="329184">
                  <a:extLst>
                    <a:ext uri="{9D8B030D-6E8A-4147-A177-3AD203B41FA5}">
                      <a16:colId xmlns:a16="http://schemas.microsoft.com/office/drawing/2014/main" val="654404760"/>
                    </a:ext>
                  </a:extLst>
                </a:gridCol>
                <a:gridCol w="329184">
                  <a:extLst>
                    <a:ext uri="{9D8B030D-6E8A-4147-A177-3AD203B41FA5}">
                      <a16:colId xmlns:a16="http://schemas.microsoft.com/office/drawing/2014/main" val="1732791859"/>
                    </a:ext>
                  </a:extLst>
                </a:gridCol>
                <a:gridCol w="329184">
                  <a:extLst>
                    <a:ext uri="{9D8B030D-6E8A-4147-A177-3AD203B41FA5}">
                      <a16:colId xmlns:a16="http://schemas.microsoft.com/office/drawing/2014/main" val="4007255809"/>
                    </a:ext>
                  </a:extLst>
                </a:gridCol>
                <a:gridCol w="329184">
                  <a:extLst>
                    <a:ext uri="{9D8B030D-6E8A-4147-A177-3AD203B41FA5}">
                      <a16:colId xmlns:a16="http://schemas.microsoft.com/office/drawing/2014/main" val="4188955698"/>
                    </a:ext>
                  </a:extLst>
                </a:gridCol>
                <a:gridCol w="329184">
                  <a:extLst>
                    <a:ext uri="{9D8B030D-6E8A-4147-A177-3AD203B41FA5}">
                      <a16:colId xmlns:a16="http://schemas.microsoft.com/office/drawing/2014/main" val="2291796416"/>
                    </a:ext>
                  </a:extLst>
                </a:gridCol>
                <a:gridCol w="329184">
                  <a:extLst>
                    <a:ext uri="{9D8B030D-6E8A-4147-A177-3AD203B41FA5}">
                      <a16:colId xmlns:a16="http://schemas.microsoft.com/office/drawing/2014/main" val="3030605572"/>
                    </a:ext>
                  </a:extLst>
                </a:gridCol>
                <a:gridCol w="329184">
                  <a:extLst>
                    <a:ext uri="{9D8B030D-6E8A-4147-A177-3AD203B41FA5}">
                      <a16:colId xmlns:a16="http://schemas.microsoft.com/office/drawing/2014/main" val="2901551406"/>
                    </a:ext>
                  </a:extLst>
                </a:gridCol>
                <a:gridCol w="329184">
                  <a:extLst>
                    <a:ext uri="{9D8B030D-6E8A-4147-A177-3AD203B41FA5}">
                      <a16:colId xmlns:a16="http://schemas.microsoft.com/office/drawing/2014/main" val="3903368944"/>
                    </a:ext>
                  </a:extLst>
                </a:gridCol>
                <a:gridCol w="329184">
                  <a:extLst>
                    <a:ext uri="{9D8B030D-6E8A-4147-A177-3AD203B41FA5}">
                      <a16:colId xmlns:a16="http://schemas.microsoft.com/office/drawing/2014/main" val="1283218137"/>
                    </a:ext>
                  </a:extLst>
                </a:gridCol>
                <a:gridCol w="329184">
                  <a:extLst>
                    <a:ext uri="{9D8B030D-6E8A-4147-A177-3AD203B41FA5}">
                      <a16:colId xmlns:a16="http://schemas.microsoft.com/office/drawing/2014/main" val="1986717469"/>
                    </a:ext>
                  </a:extLst>
                </a:gridCol>
                <a:gridCol w="329184">
                  <a:extLst>
                    <a:ext uri="{9D8B030D-6E8A-4147-A177-3AD203B41FA5}">
                      <a16:colId xmlns:a16="http://schemas.microsoft.com/office/drawing/2014/main" val="2726110165"/>
                    </a:ext>
                  </a:extLst>
                </a:gridCol>
                <a:gridCol w="329184">
                  <a:extLst>
                    <a:ext uri="{9D8B030D-6E8A-4147-A177-3AD203B41FA5}">
                      <a16:colId xmlns:a16="http://schemas.microsoft.com/office/drawing/2014/main" val="466349460"/>
                    </a:ext>
                  </a:extLst>
                </a:gridCol>
                <a:gridCol w="329184">
                  <a:extLst>
                    <a:ext uri="{9D8B030D-6E8A-4147-A177-3AD203B41FA5}">
                      <a16:colId xmlns:a16="http://schemas.microsoft.com/office/drawing/2014/main" val="3542423738"/>
                    </a:ext>
                  </a:extLst>
                </a:gridCol>
                <a:gridCol w="329184">
                  <a:extLst>
                    <a:ext uri="{9D8B030D-6E8A-4147-A177-3AD203B41FA5}">
                      <a16:colId xmlns:a16="http://schemas.microsoft.com/office/drawing/2014/main" val="2727650302"/>
                    </a:ext>
                  </a:extLst>
                </a:gridCol>
                <a:gridCol w="329184">
                  <a:extLst>
                    <a:ext uri="{9D8B030D-6E8A-4147-A177-3AD203B41FA5}">
                      <a16:colId xmlns:a16="http://schemas.microsoft.com/office/drawing/2014/main" val="3952981346"/>
                    </a:ext>
                  </a:extLst>
                </a:gridCol>
                <a:gridCol w="329184">
                  <a:extLst>
                    <a:ext uri="{9D8B030D-6E8A-4147-A177-3AD203B41FA5}">
                      <a16:colId xmlns:a16="http://schemas.microsoft.com/office/drawing/2014/main" val="3712019251"/>
                    </a:ext>
                  </a:extLst>
                </a:gridCol>
                <a:gridCol w="329184">
                  <a:extLst>
                    <a:ext uri="{9D8B030D-6E8A-4147-A177-3AD203B41FA5}">
                      <a16:colId xmlns:a16="http://schemas.microsoft.com/office/drawing/2014/main" val="1747597248"/>
                    </a:ext>
                  </a:extLst>
                </a:gridCol>
                <a:gridCol w="329184">
                  <a:extLst>
                    <a:ext uri="{9D8B030D-6E8A-4147-A177-3AD203B41FA5}">
                      <a16:colId xmlns:a16="http://schemas.microsoft.com/office/drawing/2014/main" val="1974215232"/>
                    </a:ext>
                  </a:extLst>
                </a:gridCol>
                <a:gridCol w="329184">
                  <a:extLst>
                    <a:ext uri="{9D8B030D-6E8A-4147-A177-3AD203B41FA5}">
                      <a16:colId xmlns:a16="http://schemas.microsoft.com/office/drawing/2014/main" val="3080658471"/>
                    </a:ext>
                  </a:extLst>
                </a:gridCol>
                <a:gridCol w="329184">
                  <a:extLst>
                    <a:ext uri="{9D8B030D-6E8A-4147-A177-3AD203B41FA5}">
                      <a16:colId xmlns:a16="http://schemas.microsoft.com/office/drawing/2014/main" val="255234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33375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- 2018-03-28 16:19:57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Comment fabriquer une lampe panier vapeur VAPY ?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Et si vous fabriquiez cette jolie lampe à base d'un panier vapeur, très facile à réaliser ? #HomeMadeByYou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88.62 %</a:t>
                      </a:r>
                    </a:p>
                  </a:txBody>
                  <a:tcPr/>
                </a:tc>
                <a:extLst>
                  <a:ext uri="{0D108BD9-81ED-4DB2-BD59-A6C34878D82A}">
                    <a16:rowId xmlns:a16="http://schemas.microsoft.com/office/drawing/2014/main" val="1574880669"/>
                  </a:ext>
                </a:extLst>
              </a:tr>
            </a:tbl>
          </a:graphicData>
        </a:graphic>
      </p:graphicFrame>
      <p:sp>
        <p:nvSpPr>
          <p:cNvPr id="4" name="Text Placeholder 3">
            <a:extLst>
              <a:ext uri="{FF2B5EF4-FFF2-40B4-BE49-F238E27FC236}">
                <a16:creationId xmlns:a16="http://schemas.microsoft.com/office/drawing/2014/main" id="{59AE7358-7A1F-4260-847F-13C89EF7C1E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60646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B3706-7261-4387-978C-2A6DBFDD6599}"/>
              </a:ext>
            </a:extLst>
          </p:cNvPr>
          <p:cNvSpPr>
            <a:spLocks noGrp="1"/>
          </p:cNvSpPr>
          <p:nvPr>
            <p:ph type="title"/>
          </p:nvPr>
        </p:nvSpPr>
        <p:spPr/>
        <p:txBody>
          <a:bodyPr/>
          <a:lstStyle/>
          <a:p>
            <a:r>
              <a:rPr lang="en-US"/>
              <a:t>Facebook Own Videos Table | All PT Channels - 6 of 17</a:t>
            </a:r>
          </a:p>
        </p:txBody>
      </p:sp>
      <p:graphicFrame>
        <p:nvGraphicFramePr>
          <p:cNvPr id="5" name="Table Placeholder 4">
            <a:extLst>
              <a:ext uri="{FF2B5EF4-FFF2-40B4-BE49-F238E27FC236}">
                <a16:creationId xmlns:a16="http://schemas.microsoft.com/office/drawing/2014/main" id="{9CC95BB1-F3ED-4FD4-9A7A-76164BFA5690}"/>
              </a:ext>
            </a:extLst>
          </p:cNvPr>
          <p:cNvGraphicFramePr>
            <a:graphicFrameLocks noGrp="1"/>
          </p:cNvGraphicFramePr>
          <p:nvPr>
            <p:ph type="tbl" sz="quarter" idx="13"/>
            <p:extLst>
              <p:ext uri="{D42A27DB-BD31-4B8C-83A1-F6EECF244321}">
                <p14:modId xmlns:p14="http://schemas.microsoft.com/office/powerpoint/2010/main" val="137646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38445676"/>
                    </a:ext>
                  </a:extLst>
                </a:gridCol>
                <a:gridCol w="329184">
                  <a:extLst>
                    <a:ext uri="{9D8B030D-6E8A-4147-A177-3AD203B41FA5}">
                      <a16:colId xmlns:a16="http://schemas.microsoft.com/office/drawing/2014/main" val="3680659659"/>
                    </a:ext>
                  </a:extLst>
                </a:gridCol>
                <a:gridCol w="329184">
                  <a:extLst>
                    <a:ext uri="{9D8B030D-6E8A-4147-A177-3AD203B41FA5}">
                      <a16:colId xmlns:a16="http://schemas.microsoft.com/office/drawing/2014/main" val="1593324212"/>
                    </a:ext>
                  </a:extLst>
                </a:gridCol>
                <a:gridCol w="329184">
                  <a:extLst>
                    <a:ext uri="{9D8B030D-6E8A-4147-A177-3AD203B41FA5}">
                      <a16:colId xmlns:a16="http://schemas.microsoft.com/office/drawing/2014/main" val="888258149"/>
                    </a:ext>
                  </a:extLst>
                </a:gridCol>
                <a:gridCol w="329184">
                  <a:extLst>
                    <a:ext uri="{9D8B030D-6E8A-4147-A177-3AD203B41FA5}">
                      <a16:colId xmlns:a16="http://schemas.microsoft.com/office/drawing/2014/main" val="691083914"/>
                    </a:ext>
                  </a:extLst>
                </a:gridCol>
                <a:gridCol w="329184">
                  <a:extLst>
                    <a:ext uri="{9D8B030D-6E8A-4147-A177-3AD203B41FA5}">
                      <a16:colId xmlns:a16="http://schemas.microsoft.com/office/drawing/2014/main" val="2398772992"/>
                    </a:ext>
                  </a:extLst>
                </a:gridCol>
                <a:gridCol w="329184">
                  <a:extLst>
                    <a:ext uri="{9D8B030D-6E8A-4147-A177-3AD203B41FA5}">
                      <a16:colId xmlns:a16="http://schemas.microsoft.com/office/drawing/2014/main" val="1835599910"/>
                    </a:ext>
                  </a:extLst>
                </a:gridCol>
                <a:gridCol w="329184">
                  <a:extLst>
                    <a:ext uri="{9D8B030D-6E8A-4147-A177-3AD203B41FA5}">
                      <a16:colId xmlns:a16="http://schemas.microsoft.com/office/drawing/2014/main" val="889950520"/>
                    </a:ext>
                  </a:extLst>
                </a:gridCol>
                <a:gridCol w="329184">
                  <a:extLst>
                    <a:ext uri="{9D8B030D-6E8A-4147-A177-3AD203B41FA5}">
                      <a16:colId xmlns:a16="http://schemas.microsoft.com/office/drawing/2014/main" val="2627876142"/>
                    </a:ext>
                  </a:extLst>
                </a:gridCol>
                <a:gridCol w="329184">
                  <a:extLst>
                    <a:ext uri="{9D8B030D-6E8A-4147-A177-3AD203B41FA5}">
                      <a16:colId xmlns:a16="http://schemas.microsoft.com/office/drawing/2014/main" val="1258460228"/>
                    </a:ext>
                  </a:extLst>
                </a:gridCol>
                <a:gridCol w="329184">
                  <a:extLst>
                    <a:ext uri="{9D8B030D-6E8A-4147-A177-3AD203B41FA5}">
                      <a16:colId xmlns:a16="http://schemas.microsoft.com/office/drawing/2014/main" val="290087173"/>
                    </a:ext>
                  </a:extLst>
                </a:gridCol>
                <a:gridCol w="329184">
                  <a:extLst>
                    <a:ext uri="{9D8B030D-6E8A-4147-A177-3AD203B41FA5}">
                      <a16:colId xmlns:a16="http://schemas.microsoft.com/office/drawing/2014/main" val="1427743540"/>
                    </a:ext>
                  </a:extLst>
                </a:gridCol>
                <a:gridCol w="329184">
                  <a:extLst>
                    <a:ext uri="{9D8B030D-6E8A-4147-A177-3AD203B41FA5}">
                      <a16:colId xmlns:a16="http://schemas.microsoft.com/office/drawing/2014/main" val="214852642"/>
                    </a:ext>
                  </a:extLst>
                </a:gridCol>
                <a:gridCol w="329184">
                  <a:extLst>
                    <a:ext uri="{9D8B030D-6E8A-4147-A177-3AD203B41FA5}">
                      <a16:colId xmlns:a16="http://schemas.microsoft.com/office/drawing/2014/main" val="4037083215"/>
                    </a:ext>
                  </a:extLst>
                </a:gridCol>
                <a:gridCol w="329184">
                  <a:extLst>
                    <a:ext uri="{9D8B030D-6E8A-4147-A177-3AD203B41FA5}">
                      <a16:colId xmlns:a16="http://schemas.microsoft.com/office/drawing/2014/main" val="1326147305"/>
                    </a:ext>
                  </a:extLst>
                </a:gridCol>
                <a:gridCol w="329184">
                  <a:extLst>
                    <a:ext uri="{9D8B030D-6E8A-4147-A177-3AD203B41FA5}">
                      <a16:colId xmlns:a16="http://schemas.microsoft.com/office/drawing/2014/main" val="2596471606"/>
                    </a:ext>
                  </a:extLst>
                </a:gridCol>
                <a:gridCol w="329184">
                  <a:extLst>
                    <a:ext uri="{9D8B030D-6E8A-4147-A177-3AD203B41FA5}">
                      <a16:colId xmlns:a16="http://schemas.microsoft.com/office/drawing/2014/main" val="1746182447"/>
                    </a:ext>
                  </a:extLst>
                </a:gridCol>
                <a:gridCol w="329184">
                  <a:extLst>
                    <a:ext uri="{9D8B030D-6E8A-4147-A177-3AD203B41FA5}">
                      <a16:colId xmlns:a16="http://schemas.microsoft.com/office/drawing/2014/main" val="1961245394"/>
                    </a:ext>
                  </a:extLst>
                </a:gridCol>
                <a:gridCol w="329184">
                  <a:extLst>
                    <a:ext uri="{9D8B030D-6E8A-4147-A177-3AD203B41FA5}">
                      <a16:colId xmlns:a16="http://schemas.microsoft.com/office/drawing/2014/main" val="1348762844"/>
                    </a:ext>
                  </a:extLst>
                </a:gridCol>
                <a:gridCol w="329184">
                  <a:extLst>
                    <a:ext uri="{9D8B030D-6E8A-4147-A177-3AD203B41FA5}">
                      <a16:colId xmlns:a16="http://schemas.microsoft.com/office/drawing/2014/main" val="169922122"/>
                    </a:ext>
                  </a:extLst>
                </a:gridCol>
                <a:gridCol w="329184">
                  <a:extLst>
                    <a:ext uri="{9D8B030D-6E8A-4147-A177-3AD203B41FA5}">
                      <a16:colId xmlns:a16="http://schemas.microsoft.com/office/drawing/2014/main" val="2801283472"/>
                    </a:ext>
                  </a:extLst>
                </a:gridCol>
                <a:gridCol w="329184">
                  <a:extLst>
                    <a:ext uri="{9D8B030D-6E8A-4147-A177-3AD203B41FA5}">
                      <a16:colId xmlns:a16="http://schemas.microsoft.com/office/drawing/2014/main" val="661938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14926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- 2018-03-24 13:00:00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Aufgetaut!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Habt ihr den (hoffentlich) letzten Schnee überstanden?
Dann taut die Geräte auf und stellt die Getränke kalt, die warme Jahreszeit kann kommen!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90.92 %</a:t>
                      </a:r>
                    </a:p>
                  </a:txBody>
                  <a:tcPr/>
                </a:tc>
                <a:extLst>
                  <a:ext uri="{0D108BD9-81ED-4DB2-BD59-A6C34878D82A}">
                    <a16:rowId xmlns:a16="http://schemas.microsoft.com/office/drawing/2014/main" val="2982231737"/>
                  </a:ext>
                </a:extLst>
              </a:tr>
            </a:tbl>
          </a:graphicData>
        </a:graphic>
      </p:graphicFrame>
      <p:sp>
        <p:nvSpPr>
          <p:cNvPr id="4" name="Text Placeholder 3">
            <a:extLst>
              <a:ext uri="{FF2B5EF4-FFF2-40B4-BE49-F238E27FC236}">
                <a16:creationId xmlns:a16="http://schemas.microsoft.com/office/drawing/2014/main" id="{92A85FA1-F6D1-438F-B74E-6F608BD889C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9542066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51338-0C2D-461E-9410-76F83E6DAADE}"/>
              </a:ext>
            </a:extLst>
          </p:cNvPr>
          <p:cNvSpPr>
            <a:spLocks noGrp="1"/>
          </p:cNvSpPr>
          <p:nvPr>
            <p:ph type="title"/>
          </p:nvPr>
        </p:nvSpPr>
        <p:spPr/>
        <p:txBody>
          <a:bodyPr/>
          <a:lstStyle/>
          <a:p>
            <a:r>
              <a:rPr lang="en-US"/>
              <a:t>Facebook Own Videos Table | All PT Channels - 7 of 17</a:t>
            </a:r>
          </a:p>
        </p:txBody>
      </p:sp>
      <p:graphicFrame>
        <p:nvGraphicFramePr>
          <p:cNvPr id="5" name="Table Placeholder 4">
            <a:extLst>
              <a:ext uri="{FF2B5EF4-FFF2-40B4-BE49-F238E27FC236}">
                <a16:creationId xmlns:a16="http://schemas.microsoft.com/office/drawing/2014/main" id="{81B44505-26E4-4E7B-80E5-2F0B644AD964}"/>
              </a:ext>
            </a:extLst>
          </p:cNvPr>
          <p:cNvGraphicFramePr>
            <a:graphicFrameLocks noGrp="1"/>
          </p:cNvGraphicFramePr>
          <p:nvPr>
            <p:ph type="tbl" sz="quarter" idx="13"/>
            <p:extLst>
              <p:ext uri="{D42A27DB-BD31-4B8C-83A1-F6EECF244321}">
                <p14:modId xmlns:p14="http://schemas.microsoft.com/office/powerpoint/2010/main" val="45140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39034050"/>
                    </a:ext>
                  </a:extLst>
                </a:gridCol>
                <a:gridCol w="329184">
                  <a:extLst>
                    <a:ext uri="{9D8B030D-6E8A-4147-A177-3AD203B41FA5}">
                      <a16:colId xmlns:a16="http://schemas.microsoft.com/office/drawing/2014/main" val="64499520"/>
                    </a:ext>
                  </a:extLst>
                </a:gridCol>
                <a:gridCol w="329184">
                  <a:extLst>
                    <a:ext uri="{9D8B030D-6E8A-4147-A177-3AD203B41FA5}">
                      <a16:colId xmlns:a16="http://schemas.microsoft.com/office/drawing/2014/main" val="1095078667"/>
                    </a:ext>
                  </a:extLst>
                </a:gridCol>
                <a:gridCol w="329184">
                  <a:extLst>
                    <a:ext uri="{9D8B030D-6E8A-4147-A177-3AD203B41FA5}">
                      <a16:colId xmlns:a16="http://schemas.microsoft.com/office/drawing/2014/main" val="347285652"/>
                    </a:ext>
                  </a:extLst>
                </a:gridCol>
                <a:gridCol w="329184">
                  <a:extLst>
                    <a:ext uri="{9D8B030D-6E8A-4147-A177-3AD203B41FA5}">
                      <a16:colId xmlns:a16="http://schemas.microsoft.com/office/drawing/2014/main" val="3705830138"/>
                    </a:ext>
                  </a:extLst>
                </a:gridCol>
                <a:gridCol w="329184">
                  <a:extLst>
                    <a:ext uri="{9D8B030D-6E8A-4147-A177-3AD203B41FA5}">
                      <a16:colId xmlns:a16="http://schemas.microsoft.com/office/drawing/2014/main" val="83770103"/>
                    </a:ext>
                  </a:extLst>
                </a:gridCol>
                <a:gridCol w="329184">
                  <a:extLst>
                    <a:ext uri="{9D8B030D-6E8A-4147-A177-3AD203B41FA5}">
                      <a16:colId xmlns:a16="http://schemas.microsoft.com/office/drawing/2014/main" val="3731020962"/>
                    </a:ext>
                  </a:extLst>
                </a:gridCol>
                <a:gridCol w="329184">
                  <a:extLst>
                    <a:ext uri="{9D8B030D-6E8A-4147-A177-3AD203B41FA5}">
                      <a16:colId xmlns:a16="http://schemas.microsoft.com/office/drawing/2014/main" val="1722043744"/>
                    </a:ext>
                  </a:extLst>
                </a:gridCol>
                <a:gridCol w="329184">
                  <a:extLst>
                    <a:ext uri="{9D8B030D-6E8A-4147-A177-3AD203B41FA5}">
                      <a16:colId xmlns:a16="http://schemas.microsoft.com/office/drawing/2014/main" val="1671198559"/>
                    </a:ext>
                  </a:extLst>
                </a:gridCol>
                <a:gridCol w="329184">
                  <a:extLst>
                    <a:ext uri="{9D8B030D-6E8A-4147-A177-3AD203B41FA5}">
                      <a16:colId xmlns:a16="http://schemas.microsoft.com/office/drawing/2014/main" val="272899934"/>
                    </a:ext>
                  </a:extLst>
                </a:gridCol>
                <a:gridCol w="329184">
                  <a:extLst>
                    <a:ext uri="{9D8B030D-6E8A-4147-A177-3AD203B41FA5}">
                      <a16:colId xmlns:a16="http://schemas.microsoft.com/office/drawing/2014/main" val="2919829130"/>
                    </a:ext>
                  </a:extLst>
                </a:gridCol>
                <a:gridCol w="329184">
                  <a:extLst>
                    <a:ext uri="{9D8B030D-6E8A-4147-A177-3AD203B41FA5}">
                      <a16:colId xmlns:a16="http://schemas.microsoft.com/office/drawing/2014/main" val="250922016"/>
                    </a:ext>
                  </a:extLst>
                </a:gridCol>
                <a:gridCol w="329184">
                  <a:extLst>
                    <a:ext uri="{9D8B030D-6E8A-4147-A177-3AD203B41FA5}">
                      <a16:colId xmlns:a16="http://schemas.microsoft.com/office/drawing/2014/main" val="1237549012"/>
                    </a:ext>
                  </a:extLst>
                </a:gridCol>
                <a:gridCol w="329184">
                  <a:extLst>
                    <a:ext uri="{9D8B030D-6E8A-4147-A177-3AD203B41FA5}">
                      <a16:colId xmlns:a16="http://schemas.microsoft.com/office/drawing/2014/main" val="2059927496"/>
                    </a:ext>
                  </a:extLst>
                </a:gridCol>
                <a:gridCol w="329184">
                  <a:extLst>
                    <a:ext uri="{9D8B030D-6E8A-4147-A177-3AD203B41FA5}">
                      <a16:colId xmlns:a16="http://schemas.microsoft.com/office/drawing/2014/main" val="3128818021"/>
                    </a:ext>
                  </a:extLst>
                </a:gridCol>
                <a:gridCol w="329184">
                  <a:extLst>
                    <a:ext uri="{9D8B030D-6E8A-4147-A177-3AD203B41FA5}">
                      <a16:colId xmlns:a16="http://schemas.microsoft.com/office/drawing/2014/main" val="511052474"/>
                    </a:ext>
                  </a:extLst>
                </a:gridCol>
                <a:gridCol w="329184">
                  <a:extLst>
                    <a:ext uri="{9D8B030D-6E8A-4147-A177-3AD203B41FA5}">
                      <a16:colId xmlns:a16="http://schemas.microsoft.com/office/drawing/2014/main" val="1563487978"/>
                    </a:ext>
                  </a:extLst>
                </a:gridCol>
                <a:gridCol w="329184">
                  <a:extLst>
                    <a:ext uri="{9D8B030D-6E8A-4147-A177-3AD203B41FA5}">
                      <a16:colId xmlns:a16="http://schemas.microsoft.com/office/drawing/2014/main" val="3949806941"/>
                    </a:ext>
                  </a:extLst>
                </a:gridCol>
                <a:gridCol w="329184">
                  <a:extLst>
                    <a:ext uri="{9D8B030D-6E8A-4147-A177-3AD203B41FA5}">
                      <a16:colId xmlns:a16="http://schemas.microsoft.com/office/drawing/2014/main" val="2359791463"/>
                    </a:ext>
                  </a:extLst>
                </a:gridCol>
                <a:gridCol w="329184">
                  <a:extLst>
                    <a:ext uri="{9D8B030D-6E8A-4147-A177-3AD203B41FA5}">
                      <a16:colId xmlns:a16="http://schemas.microsoft.com/office/drawing/2014/main" val="636121064"/>
                    </a:ext>
                  </a:extLst>
                </a:gridCol>
                <a:gridCol w="329184">
                  <a:extLst>
                    <a:ext uri="{9D8B030D-6E8A-4147-A177-3AD203B41FA5}">
                      <a16:colId xmlns:a16="http://schemas.microsoft.com/office/drawing/2014/main" val="4047009637"/>
                    </a:ext>
                  </a:extLst>
                </a:gridCol>
                <a:gridCol w="329184">
                  <a:extLst>
                    <a:ext uri="{9D8B030D-6E8A-4147-A177-3AD203B41FA5}">
                      <a16:colId xmlns:a16="http://schemas.microsoft.com/office/drawing/2014/main" val="4279963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24490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- 2018-03-23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Gute Heizung vs. Schlechte Heizung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Let‘s get ready to rumble! 
Heute im Ring: Gute Heizung vs. Schlechte Heizung.
Mehr zum GTC 400 C Professional: http://bit.ly/2FeqESt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88.72 %</a:t>
                      </a:r>
                    </a:p>
                  </a:txBody>
                  <a:tcPr/>
                </a:tc>
                <a:extLst>
                  <a:ext uri="{0D108BD9-81ED-4DB2-BD59-A6C34878D82A}">
                    <a16:rowId xmlns:a16="http://schemas.microsoft.com/office/drawing/2014/main" val="1823342022"/>
                  </a:ext>
                </a:extLst>
              </a:tr>
            </a:tbl>
          </a:graphicData>
        </a:graphic>
      </p:graphicFrame>
      <p:sp>
        <p:nvSpPr>
          <p:cNvPr id="4" name="Text Placeholder 3">
            <a:extLst>
              <a:ext uri="{FF2B5EF4-FFF2-40B4-BE49-F238E27FC236}">
                <a16:creationId xmlns:a16="http://schemas.microsoft.com/office/drawing/2014/main" id="{BB324552-7806-4CA1-8378-A96DE93851A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2529431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07C97-EC9B-402C-8FB7-5213C7DCFE8C}"/>
              </a:ext>
            </a:extLst>
          </p:cNvPr>
          <p:cNvSpPr>
            <a:spLocks noGrp="1"/>
          </p:cNvSpPr>
          <p:nvPr>
            <p:ph type="title"/>
          </p:nvPr>
        </p:nvSpPr>
        <p:spPr/>
        <p:txBody>
          <a:bodyPr/>
          <a:lstStyle/>
          <a:p>
            <a:r>
              <a:rPr lang="en-US"/>
              <a:t>Facebook Own Videos Table | All PT Channels - 8 of 17</a:t>
            </a:r>
          </a:p>
        </p:txBody>
      </p:sp>
      <p:graphicFrame>
        <p:nvGraphicFramePr>
          <p:cNvPr id="5" name="Table Placeholder 4">
            <a:extLst>
              <a:ext uri="{FF2B5EF4-FFF2-40B4-BE49-F238E27FC236}">
                <a16:creationId xmlns:a16="http://schemas.microsoft.com/office/drawing/2014/main" id="{FCAF1AE0-0BF3-4D9A-99B0-0B1C04474EB7}"/>
              </a:ext>
            </a:extLst>
          </p:cNvPr>
          <p:cNvGraphicFramePr>
            <a:graphicFrameLocks noGrp="1"/>
          </p:cNvGraphicFramePr>
          <p:nvPr>
            <p:ph type="tbl" sz="quarter" idx="13"/>
            <p:extLst>
              <p:ext uri="{D42A27DB-BD31-4B8C-83A1-F6EECF244321}">
                <p14:modId xmlns:p14="http://schemas.microsoft.com/office/powerpoint/2010/main" val="2855771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22039495"/>
                    </a:ext>
                  </a:extLst>
                </a:gridCol>
                <a:gridCol w="329184">
                  <a:extLst>
                    <a:ext uri="{9D8B030D-6E8A-4147-A177-3AD203B41FA5}">
                      <a16:colId xmlns:a16="http://schemas.microsoft.com/office/drawing/2014/main" val="894367537"/>
                    </a:ext>
                  </a:extLst>
                </a:gridCol>
                <a:gridCol w="329184">
                  <a:extLst>
                    <a:ext uri="{9D8B030D-6E8A-4147-A177-3AD203B41FA5}">
                      <a16:colId xmlns:a16="http://schemas.microsoft.com/office/drawing/2014/main" val="1686119013"/>
                    </a:ext>
                  </a:extLst>
                </a:gridCol>
                <a:gridCol w="329184">
                  <a:extLst>
                    <a:ext uri="{9D8B030D-6E8A-4147-A177-3AD203B41FA5}">
                      <a16:colId xmlns:a16="http://schemas.microsoft.com/office/drawing/2014/main" val="1584302836"/>
                    </a:ext>
                  </a:extLst>
                </a:gridCol>
                <a:gridCol w="329184">
                  <a:extLst>
                    <a:ext uri="{9D8B030D-6E8A-4147-A177-3AD203B41FA5}">
                      <a16:colId xmlns:a16="http://schemas.microsoft.com/office/drawing/2014/main" val="3913712343"/>
                    </a:ext>
                  </a:extLst>
                </a:gridCol>
                <a:gridCol w="329184">
                  <a:extLst>
                    <a:ext uri="{9D8B030D-6E8A-4147-A177-3AD203B41FA5}">
                      <a16:colId xmlns:a16="http://schemas.microsoft.com/office/drawing/2014/main" val="2916205661"/>
                    </a:ext>
                  </a:extLst>
                </a:gridCol>
                <a:gridCol w="329184">
                  <a:extLst>
                    <a:ext uri="{9D8B030D-6E8A-4147-A177-3AD203B41FA5}">
                      <a16:colId xmlns:a16="http://schemas.microsoft.com/office/drawing/2014/main" val="4070798898"/>
                    </a:ext>
                  </a:extLst>
                </a:gridCol>
                <a:gridCol w="329184">
                  <a:extLst>
                    <a:ext uri="{9D8B030D-6E8A-4147-A177-3AD203B41FA5}">
                      <a16:colId xmlns:a16="http://schemas.microsoft.com/office/drawing/2014/main" val="1926803973"/>
                    </a:ext>
                  </a:extLst>
                </a:gridCol>
                <a:gridCol w="329184">
                  <a:extLst>
                    <a:ext uri="{9D8B030D-6E8A-4147-A177-3AD203B41FA5}">
                      <a16:colId xmlns:a16="http://schemas.microsoft.com/office/drawing/2014/main" val="290104657"/>
                    </a:ext>
                  </a:extLst>
                </a:gridCol>
                <a:gridCol w="329184">
                  <a:extLst>
                    <a:ext uri="{9D8B030D-6E8A-4147-A177-3AD203B41FA5}">
                      <a16:colId xmlns:a16="http://schemas.microsoft.com/office/drawing/2014/main" val="11337189"/>
                    </a:ext>
                  </a:extLst>
                </a:gridCol>
                <a:gridCol w="329184">
                  <a:extLst>
                    <a:ext uri="{9D8B030D-6E8A-4147-A177-3AD203B41FA5}">
                      <a16:colId xmlns:a16="http://schemas.microsoft.com/office/drawing/2014/main" val="127572880"/>
                    </a:ext>
                  </a:extLst>
                </a:gridCol>
                <a:gridCol w="329184">
                  <a:extLst>
                    <a:ext uri="{9D8B030D-6E8A-4147-A177-3AD203B41FA5}">
                      <a16:colId xmlns:a16="http://schemas.microsoft.com/office/drawing/2014/main" val="3333911337"/>
                    </a:ext>
                  </a:extLst>
                </a:gridCol>
                <a:gridCol w="329184">
                  <a:extLst>
                    <a:ext uri="{9D8B030D-6E8A-4147-A177-3AD203B41FA5}">
                      <a16:colId xmlns:a16="http://schemas.microsoft.com/office/drawing/2014/main" val="4117888782"/>
                    </a:ext>
                  </a:extLst>
                </a:gridCol>
                <a:gridCol w="329184">
                  <a:extLst>
                    <a:ext uri="{9D8B030D-6E8A-4147-A177-3AD203B41FA5}">
                      <a16:colId xmlns:a16="http://schemas.microsoft.com/office/drawing/2014/main" val="2453184623"/>
                    </a:ext>
                  </a:extLst>
                </a:gridCol>
                <a:gridCol w="329184">
                  <a:extLst>
                    <a:ext uri="{9D8B030D-6E8A-4147-A177-3AD203B41FA5}">
                      <a16:colId xmlns:a16="http://schemas.microsoft.com/office/drawing/2014/main" val="74023326"/>
                    </a:ext>
                  </a:extLst>
                </a:gridCol>
                <a:gridCol w="329184">
                  <a:extLst>
                    <a:ext uri="{9D8B030D-6E8A-4147-A177-3AD203B41FA5}">
                      <a16:colId xmlns:a16="http://schemas.microsoft.com/office/drawing/2014/main" val="3951237266"/>
                    </a:ext>
                  </a:extLst>
                </a:gridCol>
                <a:gridCol w="329184">
                  <a:extLst>
                    <a:ext uri="{9D8B030D-6E8A-4147-A177-3AD203B41FA5}">
                      <a16:colId xmlns:a16="http://schemas.microsoft.com/office/drawing/2014/main" val="3976069399"/>
                    </a:ext>
                  </a:extLst>
                </a:gridCol>
                <a:gridCol w="329184">
                  <a:extLst>
                    <a:ext uri="{9D8B030D-6E8A-4147-A177-3AD203B41FA5}">
                      <a16:colId xmlns:a16="http://schemas.microsoft.com/office/drawing/2014/main" val="1186749166"/>
                    </a:ext>
                  </a:extLst>
                </a:gridCol>
                <a:gridCol w="329184">
                  <a:extLst>
                    <a:ext uri="{9D8B030D-6E8A-4147-A177-3AD203B41FA5}">
                      <a16:colId xmlns:a16="http://schemas.microsoft.com/office/drawing/2014/main" val="3397686485"/>
                    </a:ext>
                  </a:extLst>
                </a:gridCol>
                <a:gridCol w="329184">
                  <a:extLst>
                    <a:ext uri="{9D8B030D-6E8A-4147-A177-3AD203B41FA5}">
                      <a16:colId xmlns:a16="http://schemas.microsoft.com/office/drawing/2014/main" val="4189745727"/>
                    </a:ext>
                  </a:extLst>
                </a:gridCol>
                <a:gridCol w="329184">
                  <a:extLst>
                    <a:ext uri="{9D8B030D-6E8A-4147-A177-3AD203B41FA5}">
                      <a16:colId xmlns:a16="http://schemas.microsoft.com/office/drawing/2014/main" val="317938629"/>
                    </a:ext>
                  </a:extLst>
                </a:gridCol>
                <a:gridCol w="329184">
                  <a:extLst>
                    <a:ext uri="{9D8B030D-6E8A-4147-A177-3AD203B41FA5}">
                      <a16:colId xmlns:a16="http://schemas.microsoft.com/office/drawing/2014/main" val="3506695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90942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- 2018-03-22 12:01:04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GSH 11 E Professional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Kırma işlemlerinin uzmanı Bosch GSH 11 E Professional sayesinde en zorlu işleri kolayca halledin! 
Detaylar: bit.ly/2pzzro3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13.61 %</a:t>
                      </a:r>
                    </a:p>
                  </a:txBody>
                  <a:tcPr/>
                </a:tc>
                <a:extLst>
                  <a:ext uri="{0D108BD9-81ED-4DB2-BD59-A6C34878D82A}">
                    <a16:rowId xmlns:a16="http://schemas.microsoft.com/office/drawing/2014/main" val="2051365166"/>
                  </a:ext>
                </a:extLst>
              </a:tr>
            </a:tbl>
          </a:graphicData>
        </a:graphic>
      </p:graphicFrame>
      <p:sp>
        <p:nvSpPr>
          <p:cNvPr id="4" name="Text Placeholder 3">
            <a:extLst>
              <a:ext uri="{FF2B5EF4-FFF2-40B4-BE49-F238E27FC236}">
                <a16:creationId xmlns:a16="http://schemas.microsoft.com/office/drawing/2014/main" id="{5F5A1392-7AB6-47DD-93DD-AF9739C558B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5503240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B370C-9B56-4659-9DC9-6E5A99740F8C}"/>
              </a:ext>
            </a:extLst>
          </p:cNvPr>
          <p:cNvSpPr>
            <a:spLocks noGrp="1"/>
          </p:cNvSpPr>
          <p:nvPr>
            <p:ph type="title"/>
          </p:nvPr>
        </p:nvSpPr>
        <p:spPr/>
        <p:txBody>
          <a:bodyPr/>
          <a:lstStyle/>
          <a:p>
            <a:r>
              <a:rPr lang="en-US"/>
              <a:t>Facebook Own Videos Table | All PT Channels - 9 of 17</a:t>
            </a:r>
          </a:p>
        </p:txBody>
      </p:sp>
      <p:graphicFrame>
        <p:nvGraphicFramePr>
          <p:cNvPr id="5" name="Table Placeholder 4">
            <a:extLst>
              <a:ext uri="{FF2B5EF4-FFF2-40B4-BE49-F238E27FC236}">
                <a16:creationId xmlns:a16="http://schemas.microsoft.com/office/drawing/2014/main" id="{F527E944-C58F-4773-B600-0A7853B80E73}"/>
              </a:ext>
            </a:extLst>
          </p:cNvPr>
          <p:cNvGraphicFramePr>
            <a:graphicFrameLocks noGrp="1"/>
          </p:cNvGraphicFramePr>
          <p:nvPr>
            <p:ph type="tbl" sz="quarter" idx="13"/>
            <p:extLst>
              <p:ext uri="{D42A27DB-BD31-4B8C-83A1-F6EECF244321}">
                <p14:modId xmlns:p14="http://schemas.microsoft.com/office/powerpoint/2010/main" val="209685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38444812"/>
                    </a:ext>
                  </a:extLst>
                </a:gridCol>
                <a:gridCol w="329184">
                  <a:extLst>
                    <a:ext uri="{9D8B030D-6E8A-4147-A177-3AD203B41FA5}">
                      <a16:colId xmlns:a16="http://schemas.microsoft.com/office/drawing/2014/main" val="2413773302"/>
                    </a:ext>
                  </a:extLst>
                </a:gridCol>
                <a:gridCol w="329184">
                  <a:extLst>
                    <a:ext uri="{9D8B030D-6E8A-4147-A177-3AD203B41FA5}">
                      <a16:colId xmlns:a16="http://schemas.microsoft.com/office/drawing/2014/main" val="198590110"/>
                    </a:ext>
                  </a:extLst>
                </a:gridCol>
                <a:gridCol w="329184">
                  <a:extLst>
                    <a:ext uri="{9D8B030D-6E8A-4147-A177-3AD203B41FA5}">
                      <a16:colId xmlns:a16="http://schemas.microsoft.com/office/drawing/2014/main" val="4127398499"/>
                    </a:ext>
                  </a:extLst>
                </a:gridCol>
                <a:gridCol w="329184">
                  <a:extLst>
                    <a:ext uri="{9D8B030D-6E8A-4147-A177-3AD203B41FA5}">
                      <a16:colId xmlns:a16="http://schemas.microsoft.com/office/drawing/2014/main" val="2439097666"/>
                    </a:ext>
                  </a:extLst>
                </a:gridCol>
                <a:gridCol w="329184">
                  <a:extLst>
                    <a:ext uri="{9D8B030D-6E8A-4147-A177-3AD203B41FA5}">
                      <a16:colId xmlns:a16="http://schemas.microsoft.com/office/drawing/2014/main" val="3577570371"/>
                    </a:ext>
                  </a:extLst>
                </a:gridCol>
                <a:gridCol w="329184">
                  <a:extLst>
                    <a:ext uri="{9D8B030D-6E8A-4147-A177-3AD203B41FA5}">
                      <a16:colId xmlns:a16="http://schemas.microsoft.com/office/drawing/2014/main" val="1139147574"/>
                    </a:ext>
                  </a:extLst>
                </a:gridCol>
                <a:gridCol w="329184">
                  <a:extLst>
                    <a:ext uri="{9D8B030D-6E8A-4147-A177-3AD203B41FA5}">
                      <a16:colId xmlns:a16="http://schemas.microsoft.com/office/drawing/2014/main" val="3295301204"/>
                    </a:ext>
                  </a:extLst>
                </a:gridCol>
                <a:gridCol w="329184">
                  <a:extLst>
                    <a:ext uri="{9D8B030D-6E8A-4147-A177-3AD203B41FA5}">
                      <a16:colId xmlns:a16="http://schemas.microsoft.com/office/drawing/2014/main" val="1958271143"/>
                    </a:ext>
                  </a:extLst>
                </a:gridCol>
                <a:gridCol w="329184">
                  <a:extLst>
                    <a:ext uri="{9D8B030D-6E8A-4147-A177-3AD203B41FA5}">
                      <a16:colId xmlns:a16="http://schemas.microsoft.com/office/drawing/2014/main" val="3332736368"/>
                    </a:ext>
                  </a:extLst>
                </a:gridCol>
                <a:gridCol w="329184">
                  <a:extLst>
                    <a:ext uri="{9D8B030D-6E8A-4147-A177-3AD203B41FA5}">
                      <a16:colId xmlns:a16="http://schemas.microsoft.com/office/drawing/2014/main" val="3944913361"/>
                    </a:ext>
                  </a:extLst>
                </a:gridCol>
                <a:gridCol w="329184">
                  <a:extLst>
                    <a:ext uri="{9D8B030D-6E8A-4147-A177-3AD203B41FA5}">
                      <a16:colId xmlns:a16="http://schemas.microsoft.com/office/drawing/2014/main" val="4157536197"/>
                    </a:ext>
                  </a:extLst>
                </a:gridCol>
                <a:gridCol w="329184">
                  <a:extLst>
                    <a:ext uri="{9D8B030D-6E8A-4147-A177-3AD203B41FA5}">
                      <a16:colId xmlns:a16="http://schemas.microsoft.com/office/drawing/2014/main" val="1605184966"/>
                    </a:ext>
                  </a:extLst>
                </a:gridCol>
                <a:gridCol w="329184">
                  <a:extLst>
                    <a:ext uri="{9D8B030D-6E8A-4147-A177-3AD203B41FA5}">
                      <a16:colId xmlns:a16="http://schemas.microsoft.com/office/drawing/2014/main" val="2690554288"/>
                    </a:ext>
                  </a:extLst>
                </a:gridCol>
                <a:gridCol w="329184">
                  <a:extLst>
                    <a:ext uri="{9D8B030D-6E8A-4147-A177-3AD203B41FA5}">
                      <a16:colId xmlns:a16="http://schemas.microsoft.com/office/drawing/2014/main" val="1531303338"/>
                    </a:ext>
                  </a:extLst>
                </a:gridCol>
                <a:gridCol w="329184">
                  <a:extLst>
                    <a:ext uri="{9D8B030D-6E8A-4147-A177-3AD203B41FA5}">
                      <a16:colId xmlns:a16="http://schemas.microsoft.com/office/drawing/2014/main" val="1611996930"/>
                    </a:ext>
                  </a:extLst>
                </a:gridCol>
                <a:gridCol w="329184">
                  <a:extLst>
                    <a:ext uri="{9D8B030D-6E8A-4147-A177-3AD203B41FA5}">
                      <a16:colId xmlns:a16="http://schemas.microsoft.com/office/drawing/2014/main" val="3713704577"/>
                    </a:ext>
                  </a:extLst>
                </a:gridCol>
                <a:gridCol w="329184">
                  <a:extLst>
                    <a:ext uri="{9D8B030D-6E8A-4147-A177-3AD203B41FA5}">
                      <a16:colId xmlns:a16="http://schemas.microsoft.com/office/drawing/2014/main" val="580627103"/>
                    </a:ext>
                  </a:extLst>
                </a:gridCol>
                <a:gridCol w="329184">
                  <a:extLst>
                    <a:ext uri="{9D8B030D-6E8A-4147-A177-3AD203B41FA5}">
                      <a16:colId xmlns:a16="http://schemas.microsoft.com/office/drawing/2014/main" val="1702677964"/>
                    </a:ext>
                  </a:extLst>
                </a:gridCol>
                <a:gridCol w="329184">
                  <a:extLst>
                    <a:ext uri="{9D8B030D-6E8A-4147-A177-3AD203B41FA5}">
                      <a16:colId xmlns:a16="http://schemas.microsoft.com/office/drawing/2014/main" val="3676292414"/>
                    </a:ext>
                  </a:extLst>
                </a:gridCol>
                <a:gridCol w="329184">
                  <a:extLst>
                    <a:ext uri="{9D8B030D-6E8A-4147-A177-3AD203B41FA5}">
                      <a16:colId xmlns:a16="http://schemas.microsoft.com/office/drawing/2014/main" val="902250879"/>
                    </a:ext>
                  </a:extLst>
                </a:gridCol>
                <a:gridCol w="329184">
                  <a:extLst>
                    <a:ext uri="{9D8B030D-6E8A-4147-A177-3AD203B41FA5}">
                      <a16:colId xmlns:a16="http://schemas.microsoft.com/office/drawing/2014/main" val="3803695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1898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- 2018-03-20 16:18:02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¡Desafío logrado! 💪👷
El Carpintero del Desierto​ es un verdadero #MaestroBosch. Completó nuestro desafío y obtuvo un increíble resultado; ¡Un taca taca hecho solo con herramientas Bosch!
Mira el video completo, sigue el paso a paso y construye el tuyo en este enlace: youtube.com/watch?v=jrwQlq67Vb8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16.03 %</a:t>
                      </a:r>
                    </a:p>
                  </a:txBody>
                  <a:tcPr/>
                </a:tc>
                <a:extLst>
                  <a:ext uri="{0D108BD9-81ED-4DB2-BD59-A6C34878D82A}">
                    <a16:rowId xmlns:a16="http://schemas.microsoft.com/office/drawing/2014/main" val="2173673615"/>
                  </a:ext>
                </a:extLst>
              </a:tr>
            </a:tbl>
          </a:graphicData>
        </a:graphic>
      </p:graphicFrame>
      <p:sp>
        <p:nvSpPr>
          <p:cNvPr id="4" name="Text Placeholder 3">
            <a:extLst>
              <a:ext uri="{FF2B5EF4-FFF2-40B4-BE49-F238E27FC236}">
                <a16:creationId xmlns:a16="http://schemas.microsoft.com/office/drawing/2014/main" id="{45F55604-7CB0-41D9-A779-CD9E93C21BD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517919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C6081-A901-4871-9902-209AC0186685}"/>
              </a:ext>
            </a:extLst>
          </p:cNvPr>
          <p:cNvSpPr>
            <a:spLocks noGrp="1"/>
          </p:cNvSpPr>
          <p:nvPr>
            <p:ph type="title"/>
          </p:nvPr>
        </p:nvSpPr>
        <p:spPr/>
        <p:txBody>
          <a:bodyPr/>
          <a:lstStyle/>
          <a:p>
            <a:r>
              <a:rPr lang="en-US"/>
              <a:t>Facebook Own Videos Table | All PT Channels - 10 of 17</a:t>
            </a:r>
          </a:p>
        </p:txBody>
      </p:sp>
      <p:graphicFrame>
        <p:nvGraphicFramePr>
          <p:cNvPr id="5" name="Table Placeholder 4">
            <a:extLst>
              <a:ext uri="{FF2B5EF4-FFF2-40B4-BE49-F238E27FC236}">
                <a16:creationId xmlns:a16="http://schemas.microsoft.com/office/drawing/2014/main" id="{D908FA0C-D5DC-4DEB-AF74-0883CD4B07A5}"/>
              </a:ext>
            </a:extLst>
          </p:cNvPr>
          <p:cNvGraphicFramePr>
            <a:graphicFrameLocks noGrp="1"/>
          </p:cNvGraphicFramePr>
          <p:nvPr>
            <p:ph type="tbl" sz="quarter" idx="13"/>
            <p:extLst>
              <p:ext uri="{D42A27DB-BD31-4B8C-83A1-F6EECF244321}">
                <p14:modId xmlns:p14="http://schemas.microsoft.com/office/powerpoint/2010/main" val="1124340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77297370"/>
                    </a:ext>
                  </a:extLst>
                </a:gridCol>
                <a:gridCol w="329184">
                  <a:extLst>
                    <a:ext uri="{9D8B030D-6E8A-4147-A177-3AD203B41FA5}">
                      <a16:colId xmlns:a16="http://schemas.microsoft.com/office/drawing/2014/main" val="1554045274"/>
                    </a:ext>
                  </a:extLst>
                </a:gridCol>
                <a:gridCol w="329184">
                  <a:extLst>
                    <a:ext uri="{9D8B030D-6E8A-4147-A177-3AD203B41FA5}">
                      <a16:colId xmlns:a16="http://schemas.microsoft.com/office/drawing/2014/main" val="1153361193"/>
                    </a:ext>
                  </a:extLst>
                </a:gridCol>
                <a:gridCol w="329184">
                  <a:extLst>
                    <a:ext uri="{9D8B030D-6E8A-4147-A177-3AD203B41FA5}">
                      <a16:colId xmlns:a16="http://schemas.microsoft.com/office/drawing/2014/main" val="3296029842"/>
                    </a:ext>
                  </a:extLst>
                </a:gridCol>
                <a:gridCol w="329184">
                  <a:extLst>
                    <a:ext uri="{9D8B030D-6E8A-4147-A177-3AD203B41FA5}">
                      <a16:colId xmlns:a16="http://schemas.microsoft.com/office/drawing/2014/main" val="1426871469"/>
                    </a:ext>
                  </a:extLst>
                </a:gridCol>
                <a:gridCol w="329184">
                  <a:extLst>
                    <a:ext uri="{9D8B030D-6E8A-4147-A177-3AD203B41FA5}">
                      <a16:colId xmlns:a16="http://schemas.microsoft.com/office/drawing/2014/main" val="4079682322"/>
                    </a:ext>
                  </a:extLst>
                </a:gridCol>
                <a:gridCol w="329184">
                  <a:extLst>
                    <a:ext uri="{9D8B030D-6E8A-4147-A177-3AD203B41FA5}">
                      <a16:colId xmlns:a16="http://schemas.microsoft.com/office/drawing/2014/main" val="3613326388"/>
                    </a:ext>
                  </a:extLst>
                </a:gridCol>
                <a:gridCol w="329184">
                  <a:extLst>
                    <a:ext uri="{9D8B030D-6E8A-4147-A177-3AD203B41FA5}">
                      <a16:colId xmlns:a16="http://schemas.microsoft.com/office/drawing/2014/main" val="2429298999"/>
                    </a:ext>
                  </a:extLst>
                </a:gridCol>
                <a:gridCol w="329184">
                  <a:extLst>
                    <a:ext uri="{9D8B030D-6E8A-4147-A177-3AD203B41FA5}">
                      <a16:colId xmlns:a16="http://schemas.microsoft.com/office/drawing/2014/main" val="786700497"/>
                    </a:ext>
                  </a:extLst>
                </a:gridCol>
                <a:gridCol w="329184">
                  <a:extLst>
                    <a:ext uri="{9D8B030D-6E8A-4147-A177-3AD203B41FA5}">
                      <a16:colId xmlns:a16="http://schemas.microsoft.com/office/drawing/2014/main" val="4105164197"/>
                    </a:ext>
                  </a:extLst>
                </a:gridCol>
                <a:gridCol w="329184">
                  <a:extLst>
                    <a:ext uri="{9D8B030D-6E8A-4147-A177-3AD203B41FA5}">
                      <a16:colId xmlns:a16="http://schemas.microsoft.com/office/drawing/2014/main" val="4144913234"/>
                    </a:ext>
                  </a:extLst>
                </a:gridCol>
                <a:gridCol w="329184">
                  <a:extLst>
                    <a:ext uri="{9D8B030D-6E8A-4147-A177-3AD203B41FA5}">
                      <a16:colId xmlns:a16="http://schemas.microsoft.com/office/drawing/2014/main" val="4687333"/>
                    </a:ext>
                  </a:extLst>
                </a:gridCol>
                <a:gridCol w="329184">
                  <a:extLst>
                    <a:ext uri="{9D8B030D-6E8A-4147-A177-3AD203B41FA5}">
                      <a16:colId xmlns:a16="http://schemas.microsoft.com/office/drawing/2014/main" val="2285830778"/>
                    </a:ext>
                  </a:extLst>
                </a:gridCol>
                <a:gridCol w="329184">
                  <a:extLst>
                    <a:ext uri="{9D8B030D-6E8A-4147-A177-3AD203B41FA5}">
                      <a16:colId xmlns:a16="http://schemas.microsoft.com/office/drawing/2014/main" val="1262379436"/>
                    </a:ext>
                  </a:extLst>
                </a:gridCol>
                <a:gridCol w="329184">
                  <a:extLst>
                    <a:ext uri="{9D8B030D-6E8A-4147-A177-3AD203B41FA5}">
                      <a16:colId xmlns:a16="http://schemas.microsoft.com/office/drawing/2014/main" val="2534839404"/>
                    </a:ext>
                  </a:extLst>
                </a:gridCol>
                <a:gridCol w="329184">
                  <a:extLst>
                    <a:ext uri="{9D8B030D-6E8A-4147-A177-3AD203B41FA5}">
                      <a16:colId xmlns:a16="http://schemas.microsoft.com/office/drawing/2014/main" val="3915775245"/>
                    </a:ext>
                  </a:extLst>
                </a:gridCol>
                <a:gridCol w="329184">
                  <a:extLst>
                    <a:ext uri="{9D8B030D-6E8A-4147-A177-3AD203B41FA5}">
                      <a16:colId xmlns:a16="http://schemas.microsoft.com/office/drawing/2014/main" val="3012863662"/>
                    </a:ext>
                  </a:extLst>
                </a:gridCol>
                <a:gridCol w="329184">
                  <a:extLst>
                    <a:ext uri="{9D8B030D-6E8A-4147-A177-3AD203B41FA5}">
                      <a16:colId xmlns:a16="http://schemas.microsoft.com/office/drawing/2014/main" val="3134821392"/>
                    </a:ext>
                  </a:extLst>
                </a:gridCol>
                <a:gridCol w="329184">
                  <a:extLst>
                    <a:ext uri="{9D8B030D-6E8A-4147-A177-3AD203B41FA5}">
                      <a16:colId xmlns:a16="http://schemas.microsoft.com/office/drawing/2014/main" val="2606317494"/>
                    </a:ext>
                  </a:extLst>
                </a:gridCol>
                <a:gridCol w="329184">
                  <a:extLst>
                    <a:ext uri="{9D8B030D-6E8A-4147-A177-3AD203B41FA5}">
                      <a16:colId xmlns:a16="http://schemas.microsoft.com/office/drawing/2014/main" val="160257982"/>
                    </a:ext>
                  </a:extLst>
                </a:gridCol>
                <a:gridCol w="329184">
                  <a:extLst>
                    <a:ext uri="{9D8B030D-6E8A-4147-A177-3AD203B41FA5}">
                      <a16:colId xmlns:a16="http://schemas.microsoft.com/office/drawing/2014/main" val="3969723996"/>
                    </a:ext>
                  </a:extLst>
                </a:gridCol>
                <a:gridCol w="329184">
                  <a:extLst>
                    <a:ext uri="{9D8B030D-6E8A-4147-A177-3AD203B41FA5}">
                      <a16:colId xmlns:a16="http://schemas.microsoft.com/office/drawing/2014/main" val="125025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32866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- 2018-03-20 10:15:21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GOP 40-30 Professional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Bosch GOP 40-30 multitool ile saniyeler içinde kolayca aksesuar değişimi yapabilir, geniş uygulama seçeneği ile işinizde fark yaratabilirsiniz. Detaylar: bit.ly/2GIT8SH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17.97 %</a:t>
                      </a:r>
                    </a:p>
                  </a:txBody>
                  <a:tcPr/>
                </a:tc>
                <a:extLst>
                  <a:ext uri="{0D108BD9-81ED-4DB2-BD59-A6C34878D82A}">
                    <a16:rowId xmlns:a16="http://schemas.microsoft.com/office/drawing/2014/main" val="381186364"/>
                  </a:ext>
                </a:extLst>
              </a:tr>
            </a:tbl>
          </a:graphicData>
        </a:graphic>
      </p:graphicFrame>
      <p:sp>
        <p:nvSpPr>
          <p:cNvPr id="4" name="Text Placeholder 3">
            <a:extLst>
              <a:ext uri="{FF2B5EF4-FFF2-40B4-BE49-F238E27FC236}">
                <a16:creationId xmlns:a16="http://schemas.microsoft.com/office/drawing/2014/main" id="{D72F2285-0281-4713-B5BD-C7A3509C85F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9455974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95315-2C9C-4905-B1BE-872CC8EBD4ED}"/>
              </a:ext>
            </a:extLst>
          </p:cNvPr>
          <p:cNvSpPr>
            <a:spLocks noGrp="1"/>
          </p:cNvSpPr>
          <p:nvPr>
            <p:ph type="title"/>
          </p:nvPr>
        </p:nvSpPr>
        <p:spPr/>
        <p:txBody>
          <a:bodyPr/>
          <a:lstStyle/>
          <a:p>
            <a:r>
              <a:rPr lang="en-US"/>
              <a:t>Facebook Own Videos Table | All PT Channels - 11 of 17</a:t>
            </a:r>
          </a:p>
        </p:txBody>
      </p:sp>
      <p:graphicFrame>
        <p:nvGraphicFramePr>
          <p:cNvPr id="5" name="Table Placeholder 4">
            <a:extLst>
              <a:ext uri="{FF2B5EF4-FFF2-40B4-BE49-F238E27FC236}">
                <a16:creationId xmlns:a16="http://schemas.microsoft.com/office/drawing/2014/main" id="{14E95629-2521-4BEA-9279-07A5022A793E}"/>
              </a:ext>
            </a:extLst>
          </p:cNvPr>
          <p:cNvGraphicFramePr>
            <a:graphicFrameLocks noGrp="1"/>
          </p:cNvGraphicFramePr>
          <p:nvPr>
            <p:ph type="tbl" sz="quarter" idx="13"/>
            <p:extLst>
              <p:ext uri="{D42A27DB-BD31-4B8C-83A1-F6EECF244321}">
                <p14:modId xmlns:p14="http://schemas.microsoft.com/office/powerpoint/2010/main" val="3454717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34146258"/>
                    </a:ext>
                  </a:extLst>
                </a:gridCol>
                <a:gridCol w="329184">
                  <a:extLst>
                    <a:ext uri="{9D8B030D-6E8A-4147-A177-3AD203B41FA5}">
                      <a16:colId xmlns:a16="http://schemas.microsoft.com/office/drawing/2014/main" val="1623716851"/>
                    </a:ext>
                  </a:extLst>
                </a:gridCol>
                <a:gridCol w="329184">
                  <a:extLst>
                    <a:ext uri="{9D8B030D-6E8A-4147-A177-3AD203B41FA5}">
                      <a16:colId xmlns:a16="http://schemas.microsoft.com/office/drawing/2014/main" val="1239025018"/>
                    </a:ext>
                  </a:extLst>
                </a:gridCol>
                <a:gridCol w="329184">
                  <a:extLst>
                    <a:ext uri="{9D8B030D-6E8A-4147-A177-3AD203B41FA5}">
                      <a16:colId xmlns:a16="http://schemas.microsoft.com/office/drawing/2014/main" val="2487156917"/>
                    </a:ext>
                  </a:extLst>
                </a:gridCol>
                <a:gridCol w="329184">
                  <a:extLst>
                    <a:ext uri="{9D8B030D-6E8A-4147-A177-3AD203B41FA5}">
                      <a16:colId xmlns:a16="http://schemas.microsoft.com/office/drawing/2014/main" val="4143242619"/>
                    </a:ext>
                  </a:extLst>
                </a:gridCol>
                <a:gridCol w="329184">
                  <a:extLst>
                    <a:ext uri="{9D8B030D-6E8A-4147-A177-3AD203B41FA5}">
                      <a16:colId xmlns:a16="http://schemas.microsoft.com/office/drawing/2014/main" val="2318100688"/>
                    </a:ext>
                  </a:extLst>
                </a:gridCol>
                <a:gridCol w="329184">
                  <a:extLst>
                    <a:ext uri="{9D8B030D-6E8A-4147-A177-3AD203B41FA5}">
                      <a16:colId xmlns:a16="http://schemas.microsoft.com/office/drawing/2014/main" val="4236648610"/>
                    </a:ext>
                  </a:extLst>
                </a:gridCol>
                <a:gridCol w="329184">
                  <a:extLst>
                    <a:ext uri="{9D8B030D-6E8A-4147-A177-3AD203B41FA5}">
                      <a16:colId xmlns:a16="http://schemas.microsoft.com/office/drawing/2014/main" val="2136059239"/>
                    </a:ext>
                  </a:extLst>
                </a:gridCol>
                <a:gridCol w="329184">
                  <a:extLst>
                    <a:ext uri="{9D8B030D-6E8A-4147-A177-3AD203B41FA5}">
                      <a16:colId xmlns:a16="http://schemas.microsoft.com/office/drawing/2014/main" val="2722842053"/>
                    </a:ext>
                  </a:extLst>
                </a:gridCol>
                <a:gridCol w="329184">
                  <a:extLst>
                    <a:ext uri="{9D8B030D-6E8A-4147-A177-3AD203B41FA5}">
                      <a16:colId xmlns:a16="http://schemas.microsoft.com/office/drawing/2014/main" val="365028454"/>
                    </a:ext>
                  </a:extLst>
                </a:gridCol>
                <a:gridCol w="329184">
                  <a:extLst>
                    <a:ext uri="{9D8B030D-6E8A-4147-A177-3AD203B41FA5}">
                      <a16:colId xmlns:a16="http://schemas.microsoft.com/office/drawing/2014/main" val="3241705213"/>
                    </a:ext>
                  </a:extLst>
                </a:gridCol>
                <a:gridCol w="329184">
                  <a:extLst>
                    <a:ext uri="{9D8B030D-6E8A-4147-A177-3AD203B41FA5}">
                      <a16:colId xmlns:a16="http://schemas.microsoft.com/office/drawing/2014/main" val="1841542990"/>
                    </a:ext>
                  </a:extLst>
                </a:gridCol>
                <a:gridCol w="329184">
                  <a:extLst>
                    <a:ext uri="{9D8B030D-6E8A-4147-A177-3AD203B41FA5}">
                      <a16:colId xmlns:a16="http://schemas.microsoft.com/office/drawing/2014/main" val="1906681493"/>
                    </a:ext>
                  </a:extLst>
                </a:gridCol>
                <a:gridCol w="329184">
                  <a:extLst>
                    <a:ext uri="{9D8B030D-6E8A-4147-A177-3AD203B41FA5}">
                      <a16:colId xmlns:a16="http://schemas.microsoft.com/office/drawing/2014/main" val="3680725750"/>
                    </a:ext>
                  </a:extLst>
                </a:gridCol>
                <a:gridCol w="329184">
                  <a:extLst>
                    <a:ext uri="{9D8B030D-6E8A-4147-A177-3AD203B41FA5}">
                      <a16:colId xmlns:a16="http://schemas.microsoft.com/office/drawing/2014/main" val="1227575857"/>
                    </a:ext>
                  </a:extLst>
                </a:gridCol>
                <a:gridCol w="329184">
                  <a:extLst>
                    <a:ext uri="{9D8B030D-6E8A-4147-A177-3AD203B41FA5}">
                      <a16:colId xmlns:a16="http://schemas.microsoft.com/office/drawing/2014/main" val="1958988822"/>
                    </a:ext>
                  </a:extLst>
                </a:gridCol>
                <a:gridCol w="329184">
                  <a:extLst>
                    <a:ext uri="{9D8B030D-6E8A-4147-A177-3AD203B41FA5}">
                      <a16:colId xmlns:a16="http://schemas.microsoft.com/office/drawing/2014/main" val="2272849551"/>
                    </a:ext>
                  </a:extLst>
                </a:gridCol>
                <a:gridCol w="329184">
                  <a:extLst>
                    <a:ext uri="{9D8B030D-6E8A-4147-A177-3AD203B41FA5}">
                      <a16:colId xmlns:a16="http://schemas.microsoft.com/office/drawing/2014/main" val="2582501634"/>
                    </a:ext>
                  </a:extLst>
                </a:gridCol>
                <a:gridCol w="329184">
                  <a:extLst>
                    <a:ext uri="{9D8B030D-6E8A-4147-A177-3AD203B41FA5}">
                      <a16:colId xmlns:a16="http://schemas.microsoft.com/office/drawing/2014/main" val="1623657786"/>
                    </a:ext>
                  </a:extLst>
                </a:gridCol>
                <a:gridCol w="329184">
                  <a:extLst>
                    <a:ext uri="{9D8B030D-6E8A-4147-A177-3AD203B41FA5}">
                      <a16:colId xmlns:a16="http://schemas.microsoft.com/office/drawing/2014/main" val="1837036337"/>
                    </a:ext>
                  </a:extLst>
                </a:gridCol>
                <a:gridCol w="329184">
                  <a:extLst>
                    <a:ext uri="{9D8B030D-6E8A-4147-A177-3AD203B41FA5}">
                      <a16:colId xmlns:a16="http://schemas.microsoft.com/office/drawing/2014/main" val="298854829"/>
                    </a:ext>
                  </a:extLst>
                </a:gridCol>
                <a:gridCol w="329184">
                  <a:extLst>
                    <a:ext uri="{9D8B030D-6E8A-4147-A177-3AD203B41FA5}">
                      <a16:colId xmlns:a16="http://schemas.microsoft.com/office/drawing/2014/main" val="2293156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78900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- 2018-03-19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Die Bosch Innovations Tour 2018!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Innovationen hautnah erleben!
Alle Details findet ihr hier: http://bit.ly/2Irt1QJ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83.55 %</a:t>
                      </a:r>
                    </a:p>
                  </a:txBody>
                  <a:tcPr/>
                </a:tc>
                <a:extLst>
                  <a:ext uri="{0D108BD9-81ED-4DB2-BD59-A6C34878D82A}">
                    <a16:rowId xmlns:a16="http://schemas.microsoft.com/office/drawing/2014/main" val="4041706558"/>
                  </a:ext>
                </a:extLst>
              </a:tr>
            </a:tbl>
          </a:graphicData>
        </a:graphic>
      </p:graphicFrame>
      <p:sp>
        <p:nvSpPr>
          <p:cNvPr id="4" name="Text Placeholder 3">
            <a:extLst>
              <a:ext uri="{FF2B5EF4-FFF2-40B4-BE49-F238E27FC236}">
                <a16:creationId xmlns:a16="http://schemas.microsoft.com/office/drawing/2014/main" id="{EF59630D-50CE-4F54-AC27-F8B887CF547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3589145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0FF19-A954-4DA8-90F4-95C7B093529E}"/>
              </a:ext>
            </a:extLst>
          </p:cNvPr>
          <p:cNvSpPr>
            <a:spLocks noGrp="1"/>
          </p:cNvSpPr>
          <p:nvPr>
            <p:ph type="title"/>
          </p:nvPr>
        </p:nvSpPr>
        <p:spPr/>
        <p:txBody>
          <a:bodyPr/>
          <a:lstStyle/>
          <a:p>
            <a:r>
              <a:rPr lang="en-US"/>
              <a:t>Facebook Own Videos Table | All PT Channels - 12 of 17</a:t>
            </a:r>
          </a:p>
        </p:txBody>
      </p:sp>
      <p:graphicFrame>
        <p:nvGraphicFramePr>
          <p:cNvPr id="5" name="Table Placeholder 4">
            <a:extLst>
              <a:ext uri="{FF2B5EF4-FFF2-40B4-BE49-F238E27FC236}">
                <a16:creationId xmlns:a16="http://schemas.microsoft.com/office/drawing/2014/main" id="{28423CA3-E65A-445D-96DE-B90B5CF26C72}"/>
              </a:ext>
            </a:extLst>
          </p:cNvPr>
          <p:cNvGraphicFramePr>
            <a:graphicFrameLocks noGrp="1"/>
          </p:cNvGraphicFramePr>
          <p:nvPr>
            <p:ph type="tbl" sz="quarter" idx="13"/>
            <p:extLst>
              <p:ext uri="{D42A27DB-BD31-4B8C-83A1-F6EECF244321}">
                <p14:modId xmlns:p14="http://schemas.microsoft.com/office/powerpoint/2010/main" val="3811525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90978678"/>
                    </a:ext>
                  </a:extLst>
                </a:gridCol>
                <a:gridCol w="329184">
                  <a:extLst>
                    <a:ext uri="{9D8B030D-6E8A-4147-A177-3AD203B41FA5}">
                      <a16:colId xmlns:a16="http://schemas.microsoft.com/office/drawing/2014/main" val="3817256640"/>
                    </a:ext>
                  </a:extLst>
                </a:gridCol>
                <a:gridCol w="329184">
                  <a:extLst>
                    <a:ext uri="{9D8B030D-6E8A-4147-A177-3AD203B41FA5}">
                      <a16:colId xmlns:a16="http://schemas.microsoft.com/office/drawing/2014/main" val="4265089516"/>
                    </a:ext>
                  </a:extLst>
                </a:gridCol>
                <a:gridCol w="329184">
                  <a:extLst>
                    <a:ext uri="{9D8B030D-6E8A-4147-A177-3AD203B41FA5}">
                      <a16:colId xmlns:a16="http://schemas.microsoft.com/office/drawing/2014/main" val="212312275"/>
                    </a:ext>
                  </a:extLst>
                </a:gridCol>
                <a:gridCol w="329184">
                  <a:extLst>
                    <a:ext uri="{9D8B030D-6E8A-4147-A177-3AD203B41FA5}">
                      <a16:colId xmlns:a16="http://schemas.microsoft.com/office/drawing/2014/main" val="1428825048"/>
                    </a:ext>
                  </a:extLst>
                </a:gridCol>
                <a:gridCol w="329184">
                  <a:extLst>
                    <a:ext uri="{9D8B030D-6E8A-4147-A177-3AD203B41FA5}">
                      <a16:colId xmlns:a16="http://schemas.microsoft.com/office/drawing/2014/main" val="2871885792"/>
                    </a:ext>
                  </a:extLst>
                </a:gridCol>
                <a:gridCol w="329184">
                  <a:extLst>
                    <a:ext uri="{9D8B030D-6E8A-4147-A177-3AD203B41FA5}">
                      <a16:colId xmlns:a16="http://schemas.microsoft.com/office/drawing/2014/main" val="3654557217"/>
                    </a:ext>
                  </a:extLst>
                </a:gridCol>
                <a:gridCol w="329184">
                  <a:extLst>
                    <a:ext uri="{9D8B030D-6E8A-4147-A177-3AD203B41FA5}">
                      <a16:colId xmlns:a16="http://schemas.microsoft.com/office/drawing/2014/main" val="1914193304"/>
                    </a:ext>
                  </a:extLst>
                </a:gridCol>
                <a:gridCol w="329184">
                  <a:extLst>
                    <a:ext uri="{9D8B030D-6E8A-4147-A177-3AD203B41FA5}">
                      <a16:colId xmlns:a16="http://schemas.microsoft.com/office/drawing/2014/main" val="44182476"/>
                    </a:ext>
                  </a:extLst>
                </a:gridCol>
                <a:gridCol w="329184">
                  <a:extLst>
                    <a:ext uri="{9D8B030D-6E8A-4147-A177-3AD203B41FA5}">
                      <a16:colId xmlns:a16="http://schemas.microsoft.com/office/drawing/2014/main" val="619139283"/>
                    </a:ext>
                  </a:extLst>
                </a:gridCol>
                <a:gridCol w="329184">
                  <a:extLst>
                    <a:ext uri="{9D8B030D-6E8A-4147-A177-3AD203B41FA5}">
                      <a16:colId xmlns:a16="http://schemas.microsoft.com/office/drawing/2014/main" val="4294792428"/>
                    </a:ext>
                  </a:extLst>
                </a:gridCol>
                <a:gridCol w="329184">
                  <a:extLst>
                    <a:ext uri="{9D8B030D-6E8A-4147-A177-3AD203B41FA5}">
                      <a16:colId xmlns:a16="http://schemas.microsoft.com/office/drawing/2014/main" val="2435988874"/>
                    </a:ext>
                  </a:extLst>
                </a:gridCol>
                <a:gridCol w="329184">
                  <a:extLst>
                    <a:ext uri="{9D8B030D-6E8A-4147-A177-3AD203B41FA5}">
                      <a16:colId xmlns:a16="http://schemas.microsoft.com/office/drawing/2014/main" val="1448209180"/>
                    </a:ext>
                  </a:extLst>
                </a:gridCol>
                <a:gridCol w="329184">
                  <a:extLst>
                    <a:ext uri="{9D8B030D-6E8A-4147-A177-3AD203B41FA5}">
                      <a16:colId xmlns:a16="http://schemas.microsoft.com/office/drawing/2014/main" val="2071519608"/>
                    </a:ext>
                  </a:extLst>
                </a:gridCol>
                <a:gridCol w="329184">
                  <a:extLst>
                    <a:ext uri="{9D8B030D-6E8A-4147-A177-3AD203B41FA5}">
                      <a16:colId xmlns:a16="http://schemas.microsoft.com/office/drawing/2014/main" val="364614687"/>
                    </a:ext>
                  </a:extLst>
                </a:gridCol>
                <a:gridCol w="329184">
                  <a:extLst>
                    <a:ext uri="{9D8B030D-6E8A-4147-A177-3AD203B41FA5}">
                      <a16:colId xmlns:a16="http://schemas.microsoft.com/office/drawing/2014/main" val="3582243935"/>
                    </a:ext>
                  </a:extLst>
                </a:gridCol>
                <a:gridCol w="329184">
                  <a:extLst>
                    <a:ext uri="{9D8B030D-6E8A-4147-A177-3AD203B41FA5}">
                      <a16:colId xmlns:a16="http://schemas.microsoft.com/office/drawing/2014/main" val="1081483142"/>
                    </a:ext>
                  </a:extLst>
                </a:gridCol>
                <a:gridCol w="329184">
                  <a:extLst>
                    <a:ext uri="{9D8B030D-6E8A-4147-A177-3AD203B41FA5}">
                      <a16:colId xmlns:a16="http://schemas.microsoft.com/office/drawing/2014/main" val="495577044"/>
                    </a:ext>
                  </a:extLst>
                </a:gridCol>
                <a:gridCol w="329184">
                  <a:extLst>
                    <a:ext uri="{9D8B030D-6E8A-4147-A177-3AD203B41FA5}">
                      <a16:colId xmlns:a16="http://schemas.microsoft.com/office/drawing/2014/main" val="3136151295"/>
                    </a:ext>
                  </a:extLst>
                </a:gridCol>
                <a:gridCol w="329184">
                  <a:extLst>
                    <a:ext uri="{9D8B030D-6E8A-4147-A177-3AD203B41FA5}">
                      <a16:colId xmlns:a16="http://schemas.microsoft.com/office/drawing/2014/main" val="3952773120"/>
                    </a:ext>
                  </a:extLst>
                </a:gridCol>
                <a:gridCol w="329184">
                  <a:extLst>
                    <a:ext uri="{9D8B030D-6E8A-4147-A177-3AD203B41FA5}">
                      <a16:colId xmlns:a16="http://schemas.microsoft.com/office/drawing/2014/main" val="937509373"/>
                    </a:ext>
                  </a:extLst>
                </a:gridCol>
                <a:gridCol w="329184">
                  <a:extLst>
                    <a:ext uri="{9D8B030D-6E8A-4147-A177-3AD203B41FA5}">
                      <a16:colId xmlns:a16="http://schemas.microsoft.com/office/drawing/2014/main" val="3375567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87297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- 2018-03-14 10:30:00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PiGünü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Pi sayısı, bir dairenin çevresinin çapına bölümü ile elde edilen sayıdır. Bu oran her daire için aynı değeri aldığından, </a:t>
                      </a:r>
                      <a:r>
                        <a:rPr kumimoji="0" lang="el-GR" sz="1000" b="0" i="1" u="none" strike="noStrike" kern="1200" cap="none" spc="0" normalizeH="0" baseline="0" noProof="0">
                          <a:ln>
                            <a:noFill/>
                          </a:ln>
                          <a:solidFill>
                            <a:prstClr val="black"/>
                          </a:solidFill>
                          <a:effectLst/>
                          <a:uLnTx/>
                          <a:uFillTx/>
                          <a:latin typeface="+mn-lt"/>
                          <a:ea typeface="+mn-ea"/>
                          <a:cs typeface="+mn-cs"/>
                        </a:rPr>
                        <a:t>π </a:t>
                      </a:r>
                      <a:r>
                        <a:rPr kumimoji="0" lang="en-US" sz="1000" b="0" i="1" u="none" strike="noStrike" kern="1200" cap="none" spc="0" normalizeH="0" baseline="0" noProof="0">
                          <a:ln>
                            <a:noFill/>
                          </a:ln>
                          <a:solidFill>
                            <a:prstClr val="black"/>
                          </a:solidFill>
                          <a:effectLst/>
                          <a:uLnTx/>
                          <a:uFillTx/>
                          <a:latin typeface="+mn-lt"/>
                          <a:ea typeface="+mn-ea"/>
                          <a:cs typeface="+mn-cs"/>
                        </a:rPr>
                        <a:t>sayısı bir matematiksel sabittir. #PiGünü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37.25 %</a:t>
                      </a:r>
                    </a:p>
                  </a:txBody>
                  <a:tcPr/>
                </a:tc>
                <a:extLst>
                  <a:ext uri="{0D108BD9-81ED-4DB2-BD59-A6C34878D82A}">
                    <a16:rowId xmlns:a16="http://schemas.microsoft.com/office/drawing/2014/main" val="858165411"/>
                  </a:ext>
                </a:extLst>
              </a:tr>
            </a:tbl>
          </a:graphicData>
        </a:graphic>
      </p:graphicFrame>
      <p:sp>
        <p:nvSpPr>
          <p:cNvPr id="4" name="Text Placeholder 3">
            <a:extLst>
              <a:ext uri="{FF2B5EF4-FFF2-40B4-BE49-F238E27FC236}">
                <a16:creationId xmlns:a16="http://schemas.microsoft.com/office/drawing/2014/main" id="{83B64277-D62F-4B4C-82D1-53A0F40182A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0425522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BE381-77C6-4200-B73C-D2D92DCF9C7F}"/>
              </a:ext>
            </a:extLst>
          </p:cNvPr>
          <p:cNvSpPr>
            <a:spLocks noGrp="1"/>
          </p:cNvSpPr>
          <p:nvPr>
            <p:ph type="title"/>
          </p:nvPr>
        </p:nvSpPr>
        <p:spPr/>
        <p:txBody>
          <a:bodyPr/>
          <a:lstStyle/>
          <a:p>
            <a:r>
              <a:rPr lang="en-US"/>
              <a:t>Facebook Own Videos Table | All PT Channels - 13 of 17</a:t>
            </a:r>
          </a:p>
        </p:txBody>
      </p:sp>
      <p:graphicFrame>
        <p:nvGraphicFramePr>
          <p:cNvPr id="5" name="Table Placeholder 4">
            <a:extLst>
              <a:ext uri="{FF2B5EF4-FFF2-40B4-BE49-F238E27FC236}">
                <a16:creationId xmlns:a16="http://schemas.microsoft.com/office/drawing/2014/main" id="{E5DF9587-DED8-4B89-BA35-B3395B2ED851}"/>
              </a:ext>
            </a:extLst>
          </p:cNvPr>
          <p:cNvGraphicFramePr>
            <a:graphicFrameLocks noGrp="1"/>
          </p:cNvGraphicFramePr>
          <p:nvPr>
            <p:ph type="tbl" sz="quarter" idx="13"/>
            <p:extLst>
              <p:ext uri="{D42A27DB-BD31-4B8C-83A1-F6EECF244321}">
                <p14:modId xmlns:p14="http://schemas.microsoft.com/office/powerpoint/2010/main" val="2234176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67213540"/>
                    </a:ext>
                  </a:extLst>
                </a:gridCol>
                <a:gridCol w="329184">
                  <a:extLst>
                    <a:ext uri="{9D8B030D-6E8A-4147-A177-3AD203B41FA5}">
                      <a16:colId xmlns:a16="http://schemas.microsoft.com/office/drawing/2014/main" val="187156851"/>
                    </a:ext>
                  </a:extLst>
                </a:gridCol>
                <a:gridCol w="329184">
                  <a:extLst>
                    <a:ext uri="{9D8B030D-6E8A-4147-A177-3AD203B41FA5}">
                      <a16:colId xmlns:a16="http://schemas.microsoft.com/office/drawing/2014/main" val="1549342361"/>
                    </a:ext>
                  </a:extLst>
                </a:gridCol>
                <a:gridCol w="329184">
                  <a:extLst>
                    <a:ext uri="{9D8B030D-6E8A-4147-A177-3AD203B41FA5}">
                      <a16:colId xmlns:a16="http://schemas.microsoft.com/office/drawing/2014/main" val="249886043"/>
                    </a:ext>
                  </a:extLst>
                </a:gridCol>
                <a:gridCol w="329184">
                  <a:extLst>
                    <a:ext uri="{9D8B030D-6E8A-4147-A177-3AD203B41FA5}">
                      <a16:colId xmlns:a16="http://schemas.microsoft.com/office/drawing/2014/main" val="4206554843"/>
                    </a:ext>
                  </a:extLst>
                </a:gridCol>
                <a:gridCol w="329184">
                  <a:extLst>
                    <a:ext uri="{9D8B030D-6E8A-4147-A177-3AD203B41FA5}">
                      <a16:colId xmlns:a16="http://schemas.microsoft.com/office/drawing/2014/main" val="3414112247"/>
                    </a:ext>
                  </a:extLst>
                </a:gridCol>
                <a:gridCol w="329184">
                  <a:extLst>
                    <a:ext uri="{9D8B030D-6E8A-4147-A177-3AD203B41FA5}">
                      <a16:colId xmlns:a16="http://schemas.microsoft.com/office/drawing/2014/main" val="105886677"/>
                    </a:ext>
                  </a:extLst>
                </a:gridCol>
                <a:gridCol w="329184">
                  <a:extLst>
                    <a:ext uri="{9D8B030D-6E8A-4147-A177-3AD203B41FA5}">
                      <a16:colId xmlns:a16="http://schemas.microsoft.com/office/drawing/2014/main" val="1311349918"/>
                    </a:ext>
                  </a:extLst>
                </a:gridCol>
                <a:gridCol w="329184">
                  <a:extLst>
                    <a:ext uri="{9D8B030D-6E8A-4147-A177-3AD203B41FA5}">
                      <a16:colId xmlns:a16="http://schemas.microsoft.com/office/drawing/2014/main" val="3983401399"/>
                    </a:ext>
                  </a:extLst>
                </a:gridCol>
                <a:gridCol w="329184">
                  <a:extLst>
                    <a:ext uri="{9D8B030D-6E8A-4147-A177-3AD203B41FA5}">
                      <a16:colId xmlns:a16="http://schemas.microsoft.com/office/drawing/2014/main" val="1708338988"/>
                    </a:ext>
                  </a:extLst>
                </a:gridCol>
                <a:gridCol w="329184">
                  <a:extLst>
                    <a:ext uri="{9D8B030D-6E8A-4147-A177-3AD203B41FA5}">
                      <a16:colId xmlns:a16="http://schemas.microsoft.com/office/drawing/2014/main" val="2091628162"/>
                    </a:ext>
                  </a:extLst>
                </a:gridCol>
                <a:gridCol w="329184">
                  <a:extLst>
                    <a:ext uri="{9D8B030D-6E8A-4147-A177-3AD203B41FA5}">
                      <a16:colId xmlns:a16="http://schemas.microsoft.com/office/drawing/2014/main" val="510471225"/>
                    </a:ext>
                  </a:extLst>
                </a:gridCol>
                <a:gridCol w="329184">
                  <a:extLst>
                    <a:ext uri="{9D8B030D-6E8A-4147-A177-3AD203B41FA5}">
                      <a16:colId xmlns:a16="http://schemas.microsoft.com/office/drawing/2014/main" val="3724517258"/>
                    </a:ext>
                  </a:extLst>
                </a:gridCol>
                <a:gridCol w="329184">
                  <a:extLst>
                    <a:ext uri="{9D8B030D-6E8A-4147-A177-3AD203B41FA5}">
                      <a16:colId xmlns:a16="http://schemas.microsoft.com/office/drawing/2014/main" val="2819457179"/>
                    </a:ext>
                  </a:extLst>
                </a:gridCol>
                <a:gridCol w="329184">
                  <a:extLst>
                    <a:ext uri="{9D8B030D-6E8A-4147-A177-3AD203B41FA5}">
                      <a16:colId xmlns:a16="http://schemas.microsoft.com/office/drawing/2014/main" val="4078387468"/>
                    </a:ext>
                  </a:extLst>
                </a:gridCol>
                <a:gridCol w="329184">
                  <a:extLst>
                    <a:ext uri="{9D8B030D-6E8A-4147-A177-3AD203B41FA5}">
                      <a16:colId xmlns:a16="http://schemas.microsoft.com/office/drawing/2014/main" val="1450497717"/>
                    </a:ext>
                  </a:extLst>
                </a:gridCol>
                <a:gridCol w="329184">
                  <a:extLst>
                    <a:ext uri="{9D8B030D-6E8A-4147-A177-3AD203B41FA5}">
                      <a16:colId xmlns:a16="http://schemas.microsoft.com/office/drawing/2014/main" val="2343790160"/>
                    </a:ext>
                  </a:extLst>
                </a:gridCol>
                <a:gridCol w="329184">
                  <a:extLst>
                    <a:ext uri="{9D8B030D-6E8A-4147-A177-3AD203B41FA5}">
                      <a16:colId xmlns:a16="http://schemas.microsoft.com/office/drawing/2014/main" val="1706297250"/>
                    </a:ext>
                  </a:extLst>
                </a:gridCol>
                <a:gridCol w="329184">
                  <a:extLst>
                    <a:ext uri="{9D8B030D-6E8A-4147-A177-3AD203B41FA5}">
                      <a16:colId xmlns:a16="http://schemas.microsoft.com/office/drawing/2014/main" val="118417458"/>
                    </a:ext>
                  </a:extLst>
                </a:gridCol>
                <a:gridCol w="329184">
                  <a:extLst>
                    <a:ext uri="{9D8B030D-6E8A-4147-A177-3AD203B41FA5}">
                      <a16:colId xmlns:a16="http://schemas.microsoft.com/office/drawing/2014/main" val="361229664"/>
                    </a:ext>
                  </a:extLst>
                </a:gridCol>
                <a:gridCol w="329184">
                  <a:extLst>
                    <a:ext uri="{9D8B030D-6E8A-4147-A177-3AD203B41FA5}">
                      <a16:colId xmlns:a16="http://schemas.microsoft.com/office/drawing/2014/main" val="942630867"/>
                    </a:ext>
                  </a:extLst>
                </a:gridCol>
                <a:gridCol w="329184">
                  <a:extLst>
                    <a:ext uri="{9D8B030D-6E8A-4147-A177-3AD203B41FA5}">
                      <a16:colId xmlns:a16="http://schemas.microsoft.com/office/drawing/2014/main" val="192041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7915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- 2018-03-13 20:24:00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¡Grande el Carpintero del Desierto!  💪👷‍♂️
Le propusimos un reto y él siempre quiere estar a la altura. Mira este video del comienzo de un desafío sólo para #MaestrosBosch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60.16 %</a:t>
                      </a:r>
                    </a:p>
                  </a:txBody>
                  <a:tcPr/>
                </a:tc>
                <a:extLst>
                  <a:ext uri="{0D108BD9-81ED-4DB2-BD59-A6C34878D82A}">
                    <a16:rowId xmlns:a16="http://schemas.microsoft.com/office/drawing/2014/main" val="1742165714"/>
                  </a:ext>
                </a:extLst>
              </a:tr>
            </a:tbl>
          </a:graphicData>
        </a:graphic>
      </p:graphicFrame>
      <p:sp>
        <p:nvSpPr>
          <p:cNvPr id="4" name="Text Placeholder 3">
            <a:extLst>
              <a:ext uri="{FF2B5EF4-FFF2-40B4-BE49-F238E27FC236}">
                <a16:creationId xmlns:a16="http://schemas.microsoft.com/office/drawing/2014/main" id="{30711389-5E70-4133-B66B-5F2326EF9C3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9370670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C008-5E85-4FA8-AABA-AAEAD29B0AED}"/>
              </a:ext>
            </a:extLst>
          </p:cNvPr>
          <p:cNvSpPr>
            <a:spLocks noGrp="1"/>
          </p:cNvSpPr>
          <p:nvPr>
            <p:ph type="title"/>
          </p:nvPr>
        </p:nvSpPr>
        <p:spPr/>
        <p:txBody>
          <a:bodyPr/>
          <a:lstStyle/>
          <a:p>
            <a:r>
              <a:rPr lang="en-US"/>
              <a:t>Facebook Own Videos Table | All PT Channels - 14 of 17</a:t>
            </a:r>
          </a:p>
        </p:txBody>
      </p:sp>
      <p:graphicFrame>
        <p:nvGraphicFramePr>
          <p:cNvPr id="5" name="Table Placeholder 4">
            <a:extLst>
              <a:ext uri="{FF2B5EF4-FFF2-40B4-BE49-F238E27FC236}">
                <a16:creationId xmlns:a16="http://schemas.microsoft.com/office/drawing/2014/main" id="{66B0B3A3-908D-4C29-AEFC-20E129EFCFBB}"/>
              </a:ext>
            </a:extLst>
          </p:cNvPr>
          <p:cNvGraphicFramePr>
            <a:graphicFrameLocks noGrp="1"/>
          </p:cNvGraphicFramePr>
          <p:nvPr>
            <p:ph type="tbl" sz="quarter" idx="13"/>
            <p:extLst>
              <p:ext uri="{D42A27DB-BD31-4B8C-83A1-F6EECF244321}">
                <p14:modId xmlns:p14="http://schemas.microsoft.com/office/powerpoint/2010/main" val="3457313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82066586"/>
                    </a:ext>
                  </a:extLst>
                </a:gridCol>
                <a:gridCol w="329184">
                  <a:extLst>
                    <a:ext uri="{9D8B030D-6E8A-4147-A177-3AD203B41FA5}">
                      <a16:colId xmlns:a16="http://schemas.microsoft.com/office/drawing/2014/main" val="653356097"/>
                    </a:ext>
                  </a:extLst>
                </a:gridCol>
                <a:gridCol w="329184">
                  <a:extLst>
                    <a:ext uri="{9D8B030D-6E8A-4147-A177-3AD203B41FA5}">
                      <a16:colId xmlns:a16="http://schemas.microsoft.com/office/drawing/2014/main" val="1441855587"/>
                    </a:ext>
                  </a:extLst>
                </a:gridCol>
                <a:gridCol w="329184">
                  <a:extLst>
                    <a:ext uri="{9D8B030D-6E8A-4147-A177-3AD203B41FA5}">
                      <a16:colId xmlns:a16="http://schemas.microsoft.com/office/drawing/2014/main" val="3601565154"/>
                    </a:ext>
                  </a:extLst>
                </a:gridCol>
                <a:gridCol w="329184">
                  <a:extLst>
                    <a:ext uri="{9D8B030D-6E8A-4147-A177-3AD203B41FA5}">
                      <a16:colId xmlns:a16="http://schemas.microsoft.com/office/drawing/2014/main" val="313348592"/>
                    </a:ext>
                  </a:extLst>
                </a:gridCol>
                <a:gridCol w="329184">
                  <a:extLst>
                    <a:ext uri="{9D8B030D-6E8A-4147-A177-3AD203B41FA5}">
                      <a16:colId xmlns:a16="http://schemas.microsoft.com/office/drawing/2014/main" val="2162268445"/>
                    </a:ext>
                  </a:extLst>
                </a:gridCol>
                <a:gridCol w="329184">
                  <a:extLst>
                    <a:ext uri="{9D8B030D-6E8A-4147-A177-3AD203B41FA5}">
                      <a16:colId xmlns:a16="http://schemas.microsoft.com/office/drawing/2014/main" val="769536995"/>
                    </a:ext>
                  </a:extLst>
                </a:gridCol>
                <a:gridCol w="329184">
                  <a:extLst>
                    <a:ext uri="{9D8B030D-6E8A-4147-A177-3AD203B41FA5}">
                      <a16:colId xmlns:a16="http://schemas.microsoft.com/office/drawing/2014/main" val="3560318992"/>
                    </a:ext>
                  </a:extLst>
                </a:gridCol>
                <a:gridCol w="329184">
                  <a:extLst>
                    <a:ext uri="{9D8B030D-6E8A-4147-A177-3AD203B41FA5}">
                      <a16:colId xmlns:a16="http://schemas.microsoft.com/office/drawing/2014/main" val="1878190541"/>
                    </a:ext>
                  </a:extLst>
                </a:gridCol>
                <a:gridCol w="329184">
                  <a:extLst>
                    <a:ext uri="{9D8B030D-6E8A-4147-A177-3AD203B41FA5}">
                      <a16:colId xmlns:a16="http://schemas.microsoft.com/office/drawing/2014/main" val="2669823705"/>
                    </a:ext>
                  </a:extLst>
                </a:gridCol>
                <a:gridCol w="329184">
                  <a:extLst>
                    <a:ext uri="{9D8B030D-6E8A-4147-A177-3AD203B41FA5}">
                      <a16:colId xmlns:a16="http://schemas.microsoft.com/office/drawing/2014/main" val="3430033020"/>
                    </a:ext>
                  </a:extLst>
                </a:gridCol>
                <a:gridCol w="329184">
                  <a:extLst>
                    <a:ext uri="{9D8B030D-6E8A-4147-A177-3AD203B41FA5}">
                      <a16:colId xmlns:a16="http://schemas.microsoft.com/office/drawing/2014/main" val="816146069"/>
                    </a:ext>
                  </a:extLst>
                </a:gridCol>
                <a:gridCol w="329184">
                  <a:extLst>
                    <a:ext uri="{9D8B030D-6E8A-4147-A177-3AD203B41FA5}">
                      <a16:colId xmlns:a16="http://schemas.microsoft.com/office/drawing/2014/main" val="3451341166"/>
                    </a:ext>
                  </a:extLst>
                </a:gridCol>
                <a:gridCol w="329184">
                  <a:extLst>
                    <a:ext uri="{9D8B030D-6E8A-4147-A177-3AD203B41FA5}">
                      <a16:colId xmlns:a16="http://schemas.microsoft.com/office/drawing/2014/main" val="397584694"/>
                    </a:ext>
                  </a:extLst>
                </a:gridCol>
                <a:gridCol w="329184">
                  <a:extLst>
                    <a:ext uri="{9D8B030D-6E8A-4147-A177-3AD203B41FA5}">
                      <a16:colId xmlns:a16="http://schemas.microsoft.com/office/drawing/2014/main" val="1945426701"/>
                    </a:ext>
                  </a:extLst>
                </a:gridCol>
                <a:gridCol w="329184">
                  <a:extLst>
                    <a:ext uri="{9D8B030D-6E8A-4147-A177-3AD203B41FA5}">
                      <a16:colId xmlns:a16="http://schemas.microsoft.com/office/drawing/2014/main" val="1799803550"/>
                    </a:ext>
                  </a:extLst>
                </a:gridCol>
                <a:gridCol w="329184">
                  <a:extLst>
                    <a:ext uri="{9D8B030D-6E8A-4147-A177-3AD203B41FA5}">
                      <a16:colId xmlns:a16="http://schemas.microsoft.com/office/drawing/2014/main" val="606783687"/>
                    </a:ext>
                  </a:extLst>
                </a:gridCol>
                <a:gridCol w="329184">
                  <a:extLst>
                    <a:ext uri="{9D8B030D-6E8A-4147-A177-3AD203B41FA5}">
                      <a16:colId xmlns:a16="http://schemas.microsoft.com/office/drawing/2014/main" val="987870304"/>
                    </a:ext>
                  </a:extLst>
                </a:gridCol>
                <a:gridCol w="329184">
                  <a:extLst>
                    <a:ext uri="{9D8B030D-6E8A-4147-A177-3AD203B41FA5}">
                      <a16:colId xmlns:a16="http://schemas.microsoft.com/office/drawing/2014/main" val="2242492660"/>
                    </a:ext>
                  </a:extLst>
                </a:gridCol>
                <a:gridCol w="329184">
                  <a:extLst>
                    <a:ext uri="{9D8B030D-6E8A-4147-A177-3AD203B41FA5}">
                      <a16:colId xmlns:a16="http://schemas.microsoft.com/office/drawing/2014/main" val="3115569441"/>
                    </a:ext>
                  </a:extLst>
                </a:gridCol>
                <a:gridCol w="329184">
                  <a:extLst>
                    <a:ext uri="{9D8B030D-6E8A-4147-A177-3AD203B41FA5}">
                      <a16:colId xmlns:a16="http://schemas.microsoft.com/office/drawing/2014/main" val="2046458410"/>
                    </a:ext>
                  </a:extLst>
                </a:gridCol>
                <a:gridCol w="329184">
                  <a:extLst>
                    <a:ext uri="{9D8B030D-6E8A-4147-A177-3AD203B41FA5}">
                      <a16:colId xmlns:a16="http://schemas.microsoft.com/office/drawing/2014/main" val="425267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0780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- 2018-03-12 18:00:00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BOSCH @Holz-Handwerk Messe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Die volle Ladung Power: Der ProCORE18V und vieles mehr auf der Holz-Handwerk in Nürnberg vom 21. - 24. März! Halle 12, Stand 12.0-216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72.23 %</a:t>
                      </a:r>
                    </a:p>
                  </a:txBody>
                  <a:tcPr/>
                </a:tc>
                <a:extLst>
                  <a:ext uri="{0D108BD9-81ED-4DB2-BD59-A6C34878D82A}">
                    <a16:rowId xmlns:a16="http://schemas.microsoft.com/office/drawing/2014/main" val="396948116"/>
                  </a:ext>
                </a:extLst>
              </a:tr>
            </a:tbl>
          </a:graphicData>
        </a:graphic>
      </p:graphicFrame>
      <p:sp>
        <p:nvSpPr>
          <p:cNvPr id="4" name="Text Placeholder 3">
            <a:extLst>
              <a:ext uri="{FF2B5EF4-FFF2-40B4-BE49-F238E27FC236}">
                <a16:creationId xmlns:a16="http://schemas.microsoft.com/office/drawing/2014/main" id="{1C1604BC-75E9-44CD-8F16-7D888D43172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048824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3F5AF-530C-46EB-87AC-0C6F93FC5183}"/>
              </a:ext>
            </a:extLst>
          </p:cNvPr>
          <p:cNvSpPr>
            <a:spLocks noGrp="1"/>
          </p:cNvSpPr>
          <p:nvPr>
            <p:ph type="title"/>
          </p:nvPr>
        </p:nvSpPr>
        <p:spPr/>
        <p:txBody>
          <a:bodyPr/>
          <a:lstStyle/>
          <a:p>
            <a:r>
              <a:rPr lang="en-US"/>
              <a:t>Facebook Own Videos Table | All PT Channels - 15 of 17</a:t>
            </a:r>
          </a:p>
        </p:txBody>
      </p:sp>
      <p:graphicFrame>
        <p:nvGraphicFramePr>
          <p:cNvPr id="5" name="Table Placeholder 4">
            <a:extLst>
              <a:ext uri="{FF2B5EF4-FFF2-40B4-BE49-F238E27FC236}">
                <a16:creationId xmlns:a16="http://schemas.microsoft.com/office/drawing/2014/main" id="{4CB7AC71-0D7B-45F3-B3E5-A4B5CBC11EDA}"/>
              </a:ext>
            </a:extLst>
          </p:cNvPr>
          <p:cNvGraphicFramePr>
            <a:graphicFrameLocks noGrp="1"/>
          </p:cNvGraphicFramePr>
          <p:nvPr>
            <p:ph type="tbl" sz="quarter" idx="13"/>
            <p:extLst>
              <p:ext uri="{D42A27DB-BD31-4B8C-83A1-F6EECF244321}">
                <p14:modId xmlns:p14="http://schemas.microsoft.com/office/powerpoint/2010/main" val="3859379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62694861"/>
                    </a:ext>
                  </a:extLst>
                </a:gridCol>
                <a:gridCol w="329184">
                  <a:extLst>
                    <a:ext uri="{9D8B030D-6E8A-4147-A177-3AD203B41FA5}">
                      <a16:colId xmlns:a16="http://schemas.microsoft.com/office/drawing/2014/main" val="1868435379"/>
                    </a:ext>
                  </a:extLst>
                </a:gridCol>
                <a:gridCol w="329184">
                  <a:extLst>
                    <a:ext uri="{9D8B030D-6E8A-4147-A177-3AD203B41FA5}">
                      <a16:colId xmlns:a16="http://schemas.microsoft.com/office/drawing/2014/main" val="3189524809"/>
                    </a:ext>
                  </a:extLst>
                </a:gridCol>
                <a:gridCol w="329184">
                  <a:extLst>
                    <a:ext uri="{9D8B030D-6E8A-4147-A177-3AD203B41FA5}">
                      <a16:colId xmlns:a16="http://schemas.microsoft.com/office/drawing/2014/main" val="1665129836"/>
                    </a:ext>
                  </a:extLst>
                </a:gridCol>
                <a:gridCol w="329184">
                  <a:extLst>
                    <a:ext uri="{9D8B030D-6E8A-4147-A177-3AD203B41FA5}">
                      <a16:colId xmlns:a16="http://schemas.microsoft.com/office/drawing/2014/main" val="477096273"/>
                    </a:ext>
                  </a:extLst>
                </a:gridCol>
                <a:gridCol w="329184">
                  <a:extLst>
                    <a:ext uri="{9D8B030D-6E8A-4147-A177-3AD203B41FA5}">
                      <a16:colId xmlns:a16="http://schemas.microsoft.com/office/drawing/2014/main" val="1540073146"/>
                    </a:ext>
                  </a:extLst>
                </a:gridCol>
                <a:gridCol w="329184">
                  <a:extLst>
                    <a:ext uri="{9D8B030D-6E8A-4147-A177-3AD203B41FA5}">
                      <a16:colId xmlns:a16="http://schemas.microsoft.com/office/drawing/2014/main" val="3801433988"/>
                    </a:ext>
                  </a:extLst>
                </a:gridCol>
                <a:gridCol w="329184">
                  <a:extLst>
                    <a:ext uri="{9D8B030D-6E8A-4147-A177-3AD203B41FA5}">
                      <a16:colId xmlns:a16="http://schemas.microsoft.com/office/drawing/2014/main" val="3195619625"/>
                    </a:ext>
                  </a:extLst>
                </a:gridCol>
                <a:gridCol w="329184">
                  <a:extLst>
                    <a:ext uri="{9D8B030D-6E8A-4147-A177-3AD203B41FA5}">
                      <a16:colId xmlns:a16="http://schemas.microsoft.com/office/drawing/2014/main" val="136405095"/>
                    </a:ext>
                  </a:extLst>
                </a:gridCol>
                <a:gridCol w="329184">
                  <a:extLst>
                    <a:ext uri="{9D8B030D-6E8A-4147-A177-3AD203B41FA5}">
                      <a16:colId xmlns:a16="http://schemas.microsoft.com/office/drawing/2014/main" val="3449006549"/>
                    </a:ext>
                  </a:extLst>
                </a:gridCol>
                <a:gridCol w="329184">
                  <a:extLst>
                    <a:ext uri="{9D8B030D-6E8A-4147-A177-3AD203B41FA5}">
                      <a16:colId xmlns:a16="http://schemas.microsoft.com/office/drawing/2014/main" val="2459291958"/>
                    </a:ext>
                  </a:extLst>
                </a:gridCol>
                <a:gridCol w="329184">
                  <a:extLst>
                    <a:ext uri="{9D8B030D-6E8A-4147-A177-3AD203B41FA5}">
                      <a16:colId xmlns:a16="http://schemas.microsoft.com/office/drawing/2014/main" val="297483220"/>
                    </a:ext>
                  </a:extLst>
                </a:gridCol>
                <a:gridCol w="329184">
                  <a:extLst>
                    <a:ext uri="{9D8B030D-6E8A-4147-A177-3AD203B41FA5}">
                      <a16:colId xmlns:a16="http://schemas.microsoft.com/office/drawing/2014/main" val="1308452868"/>
                    </a:ext>
                  </a:extLst>
                </a:gridCol>
                <a:gridCol w="329184">
                  <a:extLst>
                    <a:ext uri="{9D8B030D-6E8A-4147-A177-3AD203B41FA5}">
                      <a16:colId xmlns:a16="http://schemas.microsoft.com/office/drawing/2014/main" val="220678602"/>
                    </a:ext>
                  </a:extLst>
                </a:gridCol>
                <a:gridCol w="329184">
                  <a:extLst>
                    <a:ext uri="{9D8B030D-6E8A-4147-A177-3AD203B41FA5}">
                      <a16:colId xmlns:a16="http://schemas.microsoft.com/office/drawing/2014/main" val="2069024226"/>
                    </a:ext>
                  </a:extLst>
                </a:gridCol>
                <a:gridCol w="329184">
                  <a:extLst>
                    <a:ext uri="{9D8B030D-6E8A-4147-A177-3AD203B41FA5}">
                      <a16:colId xmlns:a16="http://schemas.microsoft.com/office/drawing/2014/main" val="4094286452"/>
                    </a:ext>
                  </a:extLst>
                </a:gridCol>
                <a:gridCol w="329184">
                  <a:extLst>
                    <a:ext uri="{9D8B030D-6E8A-4147-A177-3AD203B41FA5}">
                      <a16:colId xmlns:a16="http://schemas.microsoft.com/office/drawing/2014/main" val="2415728568"/>
                    </a:ext>
                  </a:extLst>
                </a:gridCol>
                <a:gridCol w="329184">
                  <a:extLst>
                    <a:ext uri="{9D8B030D-6E8A-4147-A177-3AD203B41FA5}">
                      <a16:colId xmlns:a16="http://schemas.microsoft.com/office/drawing/2014/main" val="738120104"/>
                    </a:ext>
                  </a:extLst>
                </a:gridCol>
                <a:gridCol w="329184">
                  <a:extLst>
                    <a:ext uri="{9D8B030D-6E8A-4147-A177-3AD203B41FA5}">
                      <a16:colId xmlns:a16="http://schemas.microsoft.com/office/drawing/2014/main" val="3042451901"/>
                    </a:ext>
                  </a:extLst>
                </a:gridCol>
                <a:gridCol w="329184">
                  <a:extLst>
                    <a:ext uri="{9D8B030D-6E8A-4147-A177-3AD203B41FA5}">
                      <a16:colId xmlns:a16="http://schemas.microsoft.com/office/drawing/2014/main" val="3848541766"/>
                    </a:ext>
                  </a:extLst>
                </a:gridCol>
                <a:gridCol w="329184">
                  <a:extLst>
                    <a:ext uri="{9D8B030D-6E8A-4147-A177-3AD203B41FA5}">
                      <a16:colId xmlns:a16="http://schemas.microsoft.com/office/drawing/2014/main" val="426604388"/>
                    </a:ext>
                  </a:extLst>
                </a:gridCol>
                <a:gridCol w="329184">
                  <a:extLst>
                    <a:ext uri="{9D8B030D-6E8A-4147-A177-3AD203B41FA5}">
                      <a16:colId xmlns:a16="http://schemas.microsoft.com/office/drawing/2014/main" val="2073584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9225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- 2018-03-12 12:33:17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GKS 18V-57 G Professional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Kusursuz kesimler için ihtiyacınız olan tek şey; Bosch GKS 18V-57 G Professional 
Detaylar: bit.ly/Bosch-GKS-18V-57G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14.48 %</a:t>
                      </a:r>
                    </a:p>
                  </a:txBody>
                  <a:tcPr/>
                </a:tc>
                <a:extLst>
                  <a:ext uri="{0D108BD9-81ED-4DB2-BD59-A6C34878D82A}">
                    <a16:rowId xmlns:a16="http://schemas.microsoft.com/office/drawing/2014/main" val="383327899"/>
                  </a:ext>
                </a:extLst>
              </a:tr>
            </a:tbl>
          </a:graphicData>
        </a:graphic>
      </p:graphicFrame>
      <p:sp>
        <p:nvSpPr>
          <p:cNvPr id="4" name="Text Placeholder 3">
            <a:extLst>
              <a:ext uri="{FF2B5EF4-FFF2-40B4-BE49-F238E27FC236}">
                <a16:creationId xmlns:a16="http://schemas.microsoft.com/office/drawing/2014/main" id="{6E25BD4C-10E8-4C6B-87BD-3458663472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9577506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8FBC2-0240-4780-8590-61BFAB206403}"/>
              </a:ext>
            </a:extLst>
          </p:cNvPr>
          <p:cNvSpPr>
            <a:spLocks noGrp="1"/>
          </p:cNvSpPr>
          <p:nvPr>
            <p:ph type="title"/>
          </p:nvPr>
        </p:nvSpPr>
        <p:spPr/>
        <p:txBody>
          <a:bodyPr/>
          <a:lstStyle/>
          <a:p>
            <a:r>
              <a:rPr lang="en-US"/>
              <a:t>Facebook Own Videos Table | All PT Channels - 16 of 17</a:t>
            </a:r>
          </a:p>
        </p:txBody>
      </p:sp>
      <p:graphicFrame>
        <p:nvGraphicFramePr>
          <p:cNvPr id="5" name="Table Placeholder 4">
            <a:extLst>
              <a:ext uri="{FF2B5EF4-FFF2-40B4-BE49-F238E27FC236}">
                <a16:creationId xmlns:a16="http://schemas.microsoft.com/office/drawing/2014/main" id="{B7882D51-BC65-4701-A736-5103704834AC}"/>
              </a:ext>
            </a:extLst>
          </p:cNvPr>
          <p:cNvGraphicFramePr>
            <a:graphicFrameLocks noGrp="1"/>
          </p:cNvGraphicFramePr>
          <p:nvPr>
            <p:ph type="tbl" sz="quarter" idx="13"/>
            <p:extLst>
              <p:ext uri="{D42A27DB-BD31-4B8C-83A1-F6EECF244321}">
                <p14:modId xmlns:p14="http://schemas.microsoft.com/office/powerpoint/2010/main" val="73170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71469628"/>
                    </a:ext>
                  </a:extLst>
                </a:gridCol>
                <a:gridCol w="329184">
                  <a:extLst>
                    <a:ext uri="{9D8B030D-6E8A-4147-A177-3AD203B41FA5}">
                      <a16:colId xmlns:a16="http://schemas.microsoft.com/office/drawing/2014/main" val="710255732"/>
                    </a:ext>
                  </a:extLst>
                </a:gridCol>
                <a:gridCol w="329184">
                  <a:extLst>
                    <a:ext uri="{9D8B030D-6E8A-4147-A177-3AD203B41FA5}">
                      <a16:colId xmlns:a16="http://schemas.microsoft.com/office/drawing/2014/main" val="1910021672"/>
                    </a:ext>
                  </a:extLst>
                </a:gridCol>
                <a:gridCol w="329184">
                  <a:extLst>
                    <a:ext uri="{9D8B030D-6E8A-4147-A177-3AD203B41FA5}">
                      <a16:colId xmlns:a16="http://schemas.microsoft.com/office/drawing/2014/main" val="1967298393"/>
                    </a:ext>
                  </a:extLst>
                </a:gridCol>
                <a:gridCol w="329184">
                  <a:extLst>
                    <a:ext uri="{9D8B030D-6E8A-4147-A177-3AD203B41FA5}">
                      <a16:colId xmlns:a16="http://schemas.microsoft.com/office/drawing/2014/main" val="1533687417"/>
                    </a:ext>
                  </a:extLst>
                </a:gridCol>
                <a:gridCol w="329184">
                  <a:extLst>
                    <a:ext uri="{9D8B030D-6E8A-4147-A177-3AD203B41FA5}">
                      <a16:colId xmlns:a16="http://schemas.microsoft.com/office/drawing/2014/main" val="3118538896"/>
                    </a:ext>
                  </a:extLst>
                </a:gridCol>
                <a:gridCol w="329184">
                  <a:extLst>
                    <a:ext uri="{9D8B030D-6E8A-4147-A177-3AD203B41FA5}">
                      <a16:colId xmlns:a16="http://schemas.microsoft.com/office/drawing/2014/main" val="1179616055"/>
                    </a:ext>
                  </a:extLst>
                </a:gridCol>
                <a:gridCol w="329184">
                  <a:extLst>
                    <a:ext uri="{9D8B030D-6E8A-4147-A177-3AD203B41FA5}">
                      <a16:colId xmlns:a16="http://schemas.microsoft.com/office/drawing/2014/main" val="3905217018"/>
                    </a:ext>
                  </a:extLst>
                </a:gridCol>
                <a:gridCol w="329184">
                  <a:extLst>
                    <a:ext uri="{9D8B030D-6E8A-4147-A177-3AD203B41FA5}">
                      <a16:colId xmlns:a16="http://schemas.microsoft.com/office/drawing/2014/main" val="1345330506"/>
                    </a:ext>
                  </a:extLst>
                </a:gridCol>
                <a:gridCol w="329184">
                  <a:extLst>
                    <a:ext uri="{9D8B030D-6E8A-4147-A177-3AD203B41FA5}">
                      <a16:colId xmlns:a16="http://schemas.microsoft.com/office/drawing/2014/main" val="2082127792"/>
                    </a:ext>
                  </a:extLst>
                </a:gridCol>
                <a:gridCol w="329184">
                  <a:extLst>
                    <a:ext uri="{9D8B030D-6E8A-4147-A177-3AD203B41FA5}">
                      <a16:colId xmlns:a16="http://schemas.microsoft.com/office/drawing/2014/main" val="2680323887"/>
                    </a:ext>
                  </a:extLst>
                </a:gridCol>
                <a:gridCol w="329184">
                  <a:extLst>
                    <a:ext uri="{9D8B030D-6E8A-4147-A177-3AD203B41FA5}">
                      <a16:colId xmlns:a16="http://schemas.microsoft.com/office/drawing/2014/main" val="1726550998"/>
                    </a:ext>
                  </a:extLst>
                </a:gridCol>
                <a:gridCol w="329184">
                  <a:extLst>
                    <a:ext uri="{9D8B030D-6E8A-4147-A177-3AD203B41FA5}">
                      <a16:colId xmlns:a16="http://schemas.microsoft.com/office/drawing/2014/main" val="2950612465"/>
                    </a:ext>
                  </a:extLst>
                </a:gridCol>
                <a:gridCol w="329184">
                  <a:extLst>
                    <a:ext uri="{9D8B030D-6E8A-4147-A177-3AD203B41FA5}">
                      <a16:colId xmlns:a16="http://schemas.microsoft.com/office/drawing/2014/main" val="1853946846"/>
                    </a:ext>
                  </a:extLst>
                </a:gridCol>
                <a:gridCol w="329184">
                  <a:extLst>
                    <a:ext uri="{9D8B030D-6E8A-4147-A177-3AD203B41FA5}">
                      <a16:colId xmlns:a16="http://schemas.microsoft.com/office/drawing/2014/main" val="1294471370"/>
                    </a:ext>
                  </a:extLst>
                </a:gridCol>
                <a:gridCol w="329184">
                  <a:extLst>
                    <a:ext uri="{9D8B030D-6E8A-4147-A177-3AD203B41FA5}">
                      <a16:colId xmlns:a16="http://schemas.microsoft.com/office/drawing/2014/main" val="2138734481"/>
                    </a:ext>
                  </a:extLst>
                </a:gridCol>
                <a:gridCol w="329184">
                  <a:extLst>
                    <a:ext uri="{9D8B030D-6E8A-4147-A177-3AD203B41FA5}">
                      <a16:colId xmlns:a16="http://schemas.microsoft.com/office/drawing/2014/main" val="1769175822"/>
                    </a:ext>
                  </a:extLst>
                </a:gridCol>
                <a:gridCol w="329184">
                  <a:extLst>
                    <a:ext uri="{9D8B030D-6E8A-4147-A177-3AD203B41FA5}">
                      <a16:colId xmlns:a16="http://schemas.microsoft.com/office/drawing/2014/main" val="798034982"/>
                    </a:ext>
                  </a:extLst>
                </a:gridCol>
                <a:gridCol w="329184">
                  <a:extLst>
                    <a:ext uri="{9D8B030D-6E8A-4147-A177-3AD203B41FA5}">
                      <a16:colId xmlns:a16="http://schemas.microsoft.com/office/drawing/2014/main" val="3408723559"/>
                    </a:ext>
                  </a:extLst>
                </a:gridCol>
                <a:gridCol w="329184">
                  <a:extLst>
                    <a:ext uri="{9D8B030D-6E8A-4147-A177-3AD203B41FA5}">
                      <a16:colId xmlns:a16="http://schemas.microsoft.com/office/drawing/2014/main" val="4214397695"/>
                    </a:ext>
                  </a:extLst>
                </a:gridCol>
                <a:gridCol w="329184">
                  <a:extLst>
                    <a:ext uri="{9D8B030D-6E8A-4147-A177-3AD203B41FA5}">
                      <a16:colId xmlns:a16="http://schemas.microsoft.com/office/drawing/2014/main" val="2253122902"/>
                    </a:ext>
                  </a:extLst>
                </a:gridCol>
                <a:gridCol w="329184">
                  <a:extLst>
                    <a:ext uri="{9D8B030D-6E8A-4147-A177-3AD203B41FA5}">
                      <a16:colId xmlns:a16="http://schemas.microsoft.com/office/drawing/2014/main" val="371870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19299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- 2018-03-07 21:15:11 </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1" i="0" u="none" strike="noStrike" kern="1200" cap="none" spc="0" normalizeH="0" baseline="0" noProof="0">
                          <a:ln>
                            <a:noFill/>
                          </a:ln>
                          <a:solidFill>
                            <a:prstClr val="black"/>
                          </a:solidFill>
                          <a:effectLst/>
                          <a:uLnTx/>
                          <a:uFillTx/>
                          <a:latin typeface="+mn-lt"/>
                          <a:ea typeface="+mn-ea"/>
                          <a:cs typeface="+mn-cs"/>
                        </a:rPr>
                        <a:t> 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 Title: Bosch. Você com tudo #vaicomtudo: Adaptação de veículos </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 Description: Você é do tipo de pessoa que leva o dia a dia no trabalho com tudo? Então você precisa conhecer o Denilson e um pouco de sua habilidade em trabalhar com adaptações de veículos! Confira todos os detalhes na série: Bosch. Você com tudo.  #vaicomtudo. Assista o vídeo completo em: goo.gl/Cp93yn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81.19 %</a:t>
                      </a:r>
                    </a:p>
                  </a:txBody>
                  <a:tcPr/>
                </a:tc>
                <a:extLst>
                  <a:ext uri="{0D108BD9-81ED-4DB2-BD59-A6C34878D82A}">
                    <a16:rowId xmlns:a16="http://schemas.microsoft.com/office/drawing/2014/main" val="3394847077"/>
                  </a:ext>
                </a:extLst>
              </a:tr>
            </a:tbl>
          </a:graphicData>
        </a:graphic>
      </p:graphicFrame>
      <p:sp>
        <p:nvSpPr>
          <p:cNvPr id="4" name="Text Placeholder 3">
            <a:extLst>
              <a:ext uri="{FF2B5EF4-FFF2-40B4-BE49-F238E27FC236}">
                <a16:creationId xmlns:a16="http://schemas.microsoft.com/office/drawing/2014/main" id="{5A401850-9B17-4719-8530-EBC70BB68A8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8540604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2FAB-0C7A-4047-A53F-D7D5B0C9CABA}"/>
              </a:ext>
            </a:extLst>
          </p:cNvPr>
          <p:cNvSpPr>
            <a:spLocks noGrp="1"/>
          </p:cNvSpPr>
          <p:nvPr>
            <p:ph type="title"/>
          </p:nvPr>
        </p:nvSpPr>
        <p:spPr/>
        <p:txBody>
          <a:bodyPr/>
          <a:lstStyle/>
          <a:p>
            <a:r>
              <a:rPr lang="en-US"/>
              <a:t>Facebook Own Videos Table | All PT Channels - 17 of 17</a:t>
            </a:r>
          </a:p>
        </p:txBody>
      </p:sp>
      <p:graphicFrame>
        <p:nvGraphicFramePr>
          <p:cNvPr id="5" name="Table Placeholder 4">
            <a:extLst>
              <a:ext uri="{FF2B5EF4-FFF2-40B4-BE49-F238E27FC236}">
                <a16:creationId xmlns:a16="http://schemas.microsoft.com/office/drawing/2014/main" id="{CBF3AA91-5982-4E8D-A038-F9CD2B284B10}"/>
              </a:ext>
            </a:extLst>
          </p:cNvPr>
          <p:cNvGraphicFramePr>
            <a:graphicFrameLocks noGrp="1"/>
          </p:cNvGraphicFramePr>
          <p:nvPr>
            <p:ph type="tbl" sz="quarter" idx="13"/>
            <p:extLst>
              <p:ext uri="{D42A27DB-BD31-4B8C-83A1-F6EECF244321}">
                <p14:modId xmlns:p14="http://schemas.microsoft.com/office/powerpoint/2010/main" val="270996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37083868"/>
                    </a:ext>
                  </a:extLst>
                </a:gridCol>
                <a:gridCol w="329184">
                  <a:extLst>
                    <a:ext uri="{9D8B030D-6E8A-4147-A177-3AD203B41FA5}">
                      <a16:colId xmlns:a16="http://schemas.microsoft.com/office/drawing/2014/main" val="1614730098"/>
                    </a:ext>
                  </a:extLst>
                </a:gridCol>
                <a:gridCol w="329184">
                  <a:extLst>
                    <a:ext uri="{9D8B030D-6E8A-4147-A177-3AD203B41FA5}">
                      <a16:colId xmlns:a16="http://schemas.microsoft.com/office/drawing/2014/main" val="1443316691"/>
                    </a:ext>
                  </a:extLst>
                </a:gridCol>
                <a:gridCol w="329184">
                  <a:extLst>
                    <a:ext uri="{9D8B030D-6E8A-4147-A177-3AD203B41FA5}">
                      <a16:colId xmlns:a16="http://schemas.microsoft.com/office/drawing/2014/main" val="4189142720"/>
                    </a:ext>
                  </a:extLst>
                </a:gridCol>
                <a:gridCol w="329184">
                  <a:extLst>
                    <a:ext uri="{9D8B030D-6E8A-4147-A177-3AD203B41FA5}">
                      <a16:colId xmlns:a16="http://schemas.microsoft.com/office/drawing/2014/main" val="2130865949"/>
                    </a:ext>
                  </a:extLst>
                </a:gridCol>
                <a:gridCol w="329184">
                  <a:extLst>
                    <a:ext uri="{9D8B030D-6E8A-4147-A177-3AD203B41FA5}">
                      <a16:colId xmlns:a16="http://schemas.microsoft.com/office/drawing/2014/main" val="420110940"/>
                    </a:ext>
                  </a:extLst>
                </a:gridCol>
                <a:gridCol w="329184">
                  <a:extLst>
                    <a:ext uri="{9D8B030D-6E8A-4147-A177-3AD203B41FA5}">
                      <a16:colId xmlns:a16="http://schemas.microsoft.com/office/drawing/2014/main" val="775531202"/>
                    </a:ext>
                  </a:extLst>
                </a:gridCol>
                <a:gridCol w="329184">
                  <a:extLst>
                    <a:ext uri="{9D8B030D-6E8A-4147-A177-3AD203B41FA5}">
                      <a16:colId xmlns:a16="http://schemas.microsoft.com/office/drawing/2014/main" val="1288878338"/>
                    </a:ext>
                  </a:extLst>
                </a:gridCol>
                <a:gridCol w="329184">
                  <a:extLst>
                    <a:ext uri="{9D8B030D-6E8A-4147-A177-3AD203B41FA5}">
                      <a16:colId xmlns:a16="http://schemas.microsoft.com/office/drawing/2014/main" val="1101584785"/>
                    </a:ext>
                  </a:extLst>
                </a:gridCol>
                <a:gridCol w="329184">
                  <a:extLst>
                    <a:ext uri="{9D8B030D-6E8A-4147-A177-3AD203B41FA5}">
                      <a16:colId xmlns:a16="http://schemas.microsoft.com/office/drawing/2014/main" val="2133597511"/>
                    </a:ext>
                  </a:extLst>
                </a:gridCol>
                <a:gridCol w="329184">
                  <a:extLst>
                    <a:ext uri="{9D8B030D-6E8A-4147-A177-3AD203B41FA5}">
                      <a16:colId xmlns:a16="http://schemas.microsoft.com/office/drawing/2014/main" val="3834655803"/>
                    </a:ext>
                  </a:extLst>
                </a:gridCol>
                <a:gridCol w="329184">
                  <a:extLst>
                    <a:ext uri="{9D8B030D-6E8A-4147-A177-3AD203B41FA5}">
                      <a16:colId xmlns:a16="http://schemas.microsoft.com/office/drawing/2014/main" val="2949766361"/>
                    </a:ext>
                  </a:extLst>
                </a:gridCol>
                <a:gridCol w="329184">
                  <a:extLst>
                    <a:ext uri="{9D8B030D-6E8A-4147-A177-3AD203B41FA5}">
                      <a16:colId xmlns:a16="http://schemas.microsoft.com/office/drawing/2014/main" val="257662347"/>
                    </a:ext>
                  </a:extLst>
                </a:gridCol>
                <a:gridCol w="329184">
                  <a:extLst>
                    <a:ext uri="{9D8B030D-6E8A-4147-A177-3AD203B41FA5}">
                      <a16:colId xmlns:a16="http://schemas.microsoft.com/office/drawing/2014/main" val="4175606935"/>
                    </a:ext>
                  </a:extLst>
                </a:gridCol>
                <a:gridCol w="329184">
                  <a:extLst>
                    <a:ext uri="{9D8B030D-6E8A-4147-A177-3AD203B41FA5}">
                      <a16:colId xmlns:a16="http://schemas.microsoft.com/office/drawing/2014/main" val="1345039086"/>
                    </a:ext>
                  </a:extLst>
                </a:gridCol>
                <a:gridCol w="329184">
                  <a:extLst>
                    <a:ext uri="{9D8B030D-6E8A-4147-A177-3AD203B41FA5}">
                      <a16:colId xmlns:a16="http://schemas.microsoft.com/office/drawing/2014/main" val="1126086283"/>
                    </a:ext>
                  </a:extLst>
                </a:gridCol>
                <a:gridCol w="329184">
                  <a:extLst>
                    <a:ext uri="{9D8B030D-6E8A-4147-A177-3AD203B41FA5}">
                      <a16:colId xmlns:a16="http://schemas.microsoft.com/office/drawing/2014/main" val="2157931223"/>
                    </a:ext>
                  </a:extLst>
                </a:gridCol>
                <a:gridCol w="329184">
                  <a:extLst>
                    <a:ext uri="{9D8B030D-6E8A-4147-A177-3AD203B41FA5}">
                      <a16:colId xmlns:a16="http://schemas.microsoft.com/office/drawing/2014/main" val="2284152311"/>
                    </a:ext>
                  </a:extLst>
                </a:gridCol>
                <a:gridCol w="329184">
                  <a:extLst>
                    <a:ext uri="{9D8B030D-6E8A-4147-A177-3AD203B41FA5}">
                      <a16:colId xmlns:a16="http://schemas.microsoft.com/office/drawing/2014/main" val="3135794393"/>
                    </a:ext>
                  </a:extLst>
                </a:gridCol>
                <a:gridCol w="329184">
                  <a:extLst>
                    <a:ext uri="{9D8B030D-6E8A-4147-A177-3AD203B41FA5}">
                      <a16:colId xmlns:a16="http://schemas.microsoft.com/office/drawing/2014/main" val="3691723183"/>
                    </a:ext>
                  </a:extLst>
                </a:gridCol>
                <a:gridCol w="329184">
                  <a:extLst>
                    <a:ext uri="{9D8B030D-6E8A-4147-A177-3AD203B41FA5}">
                      <a16:colId xmlns:a16="http://schemas.microsoft.com/office/drawing/2014/main" val="2256900833"/>
                    </a:ext>
                  </a:extLst>
                </a:gridCol>
                <a:gridCol w="329184">
                  <a:extLst>
                    <a:ext uri="{9D8B030D-6E8A-4147-A177-3AD203B41FA5}">
                      <a16:colId xmlns:a16="http://schemas.microsoft.com/office/drawing/2014/main" val="144200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1078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- 2018-03-06 12:00:00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Reina del Festival Construmart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Sabrina Sosa es nuestra candidata a reina en el festival Construmart. No esperes más y dale tu apoyo votando en el siguiente link http://bit.ly/2BsYOvG. ¡ Queremos una reina Bosch!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83.67 %</a:t>
                      </a:r>
                    </a:p>
                  </a:txBody>
                  <a:tcPr/>
                </a:tc>
                <a:extLst>
                  <a:ext uri="{0D108BD9-81ED-4DB2-BD59-A6C34878D82A}">
                    <a16:rowId xmlns:a16="http://schemas.microsoft.com/office/drawing/2014/main" val="3624499781"/>
                  </a:ext>
                </a:extLst>
              </a:tr>
            </a:tbl>
          </a:graphicData>
        </a:graphic>
      </p:graphicFrame>
      <p:sp>
        <p:nvSpPr>
          <p:cNvPr id="4" name="Text Placeholder 3">
            <a:extLst>
              <a:ext uri="{FF2B5EF4-FFF2-40B4-BE49-F238E27FC236}">
                <a16:creationId xmlns:a16="http://schemas.microsoft.com/office/drawing/2014/main" id="{49FC85F5-71DB-43A2-A463-95D7C664A0E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18075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12074</Words>
  <Application>Microsoft Office PowerPoint</Application>
  <PresentationFormat>On-screen Show (4:3)</PresentationFormat>
  <Paragraphs>5410</Paragraphs>
  <Slides>141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141</vt:i4>
      </vt:variant>
    </vt:vector>
  </HeadingPairs>
  <TitlesOfParts>
    <vt:vector size="144" baseType="lpstr">
      <vt:lpstr>Calibri</vt:lpstr>
      <vt:lpstr>Arial</vt:lpstr>
      <vt:lpstr>quintly_template</vt:lpstr>
      <vt:lpstr>Facebook</vt:lpstr>
      <vt:lpstr>Facebook Key Metrics Table | All PT Channels - 1 of 8</vt:lpstr>
      <vt:lpstr>Facebook Key Metrics Table | All PT Channels - 2 of 8</vt:lpstr>
      <vt:lpstr>Facebook Key Metrics Table | All PT Channels - 3 of 8</vt:lpstr>
      <vt:lpstr>Facebook Key Metrics Table | All PT Channels - 4 of 8</vt:lpstr>
      <vt:lpstr>Facebook Key Metrics Table | All PT Channels - 5 of 8</vt:lpstr>
      <vt:lpstr>Facebook Key Metrics Table | All PT Channels - 6 of 8</vt:lpstr>
      <vt:lpstr>Facebook Key Metrics Table | All PT Channels - 7 of 8</vt:lpstr>
      <vt:lpstr>Facebook Key Metrics Table | All PT Channels - 8 of 8</vt:lpstr>
      <vt:lpstr>Facebook Fans Change | All PT Channels</vt:lpstr>
      <vt:lpstr>Facebook Own Posts Table | All PT Channels - 1 of 26</vt:lpstr>
      <vt:lpstr>Facebook Own Posts Table | All PT Channels - 2 of 26</vt:lpstr>
      <vt:lpstr>Facebook Own Posts Table | All PT Channels - 3 of 26</vt:lpstr>
      <vt:lpstr>Facebook Own Posts Table | All PT Channels - 4 of 26</vt:lpstr>
      <vt:lpstr>Facebook Own Posts Table | All PT Channels - 5 of 26</vt:lpstr>
      <vt:lpstr>Facebook Own Posts Table | All PT Channels - 6 of 26</vt:lpstr>
      <vt:lpstr>Facebook Own Posts Table | All PT Channels - 7 of 26</vt:lpstr>
      <vt:lpstr>Facebook Own Posts Table | All PT Channels - 8 of 26</vt:lpstr>
      <vt:lpstr>Facebook Own Posts Table | All PT Channels - 9 of 26</vt:lpstr>
      <vt:lpstr>Facebook Own Posts Table | All PT Channels - 10 of 26</vt:lpstr>
      <vt:lpstr>Facebook Own Posts Table | All PT Channels - 11 of 26</vt:lpstr>
      <vt:lpstr>Facebook Own Posts Table | All PT Channels - 12 of 26</vt:lpstr>
      <vt:lpstr>Facebook Own Posts Table | All PT Channels - 13 of 26</vt:lpstr>
      <vt:lpstr>Facebook Own Posts Table | All PT Channels - 14 of 26</vt:lpstr>
      <vt:lpstr>Facebook Own Posts Table | All PT Channels - 15 of 26</vt:lpstr>
      <vt:lpstr>Facebook Own Posts Table | All PT Channels - 16 of 26</vt:lpstr>
      <vt:lpstr>Facebook Own Posts Table | All PT Channels - 17 of 26</vt:lpstr>
      <vt:lpstr>Facebook Own Posts Table | All PT Channels - 18 of 26</vt:lpstr>
      <vt:lpstr>Facebook Own Posts Table | All PT Channels - 19 of 26</vt:lpstr>
      <vt:lpstr>Facebook Own Posts Table | All PT Channels - 20 of 26</vt:lpstr>
      <vt:lpstr>Facebook Own Posts Table | All PT Channels - 21 of 26</vt:lpstr>
      <vt:lpstr>Facebook Own Posts Table | All PT Channels - 22 of 26</vt:lpstr>
      <vt:lpstr>Facebook Own Posts Table | All PT Channels - 23 of 26</vt:lpstr>
      <vt:lpstr>Facebook Own Posts Table | All PT Channels - 24 of 26</vt:lpstr>
      <vt:lpstr>Facebook Own Posts Table | All PT Channels - 25 of 26</vt:lpstr>
      <vt:lpstr>Facebook Own Posts Table | All PT Channels - 26 of 26</vt:lpstr>
      <vt:lpstr>Facebook Reach | All PT Channels</vt:lpstr>
      <vt:lpstr>Facebook Page Post Reach Table | All PT Channels</vt:lpstr>
      <vt:lpstr>Facebook Impressions | All PT Channels</vt:lpstr>
      <vt:lpstr>Facebook User Posts | All PT Channels</vt:lpstr>
      <vt:lpstr>Facebook Response Times | All PT Channels</vt:lpstr>
      <vt:lpstr>Facebook User Posts Table | All PT Channels - 1 of 4</vt:lpstr>
      <vt:lpstr>Facebook User Posts Table | All PT Channels - 2 of 4</vt:lpstr>
      <vt:lpstr>Facebook User Posts Table | All PT Channels - 3 of 4</vt:lpstr>
      <vt:lpstr>Facebook User Posts Table | All PT Channels - 4 of 4</vt:lpstr>
      <vt:lpstr>Key Metrics Table (Internal Benchmark) | All PT Channels - 1 of 4</vt:lpstr>
      <vt:lpstr>Key Metrics Table (Internal Benchmark) | All PT Channels - 2 of 4</vt:lpstr>
      <vt:lpstr>Key Metrics Table (Internal Benchmark) | All PT Channels - 3 of 4</vt:lpstr>
      <vt:lpstr>Key Metrics Table (Internal Benchmark) | All PT Channels - 4 of 4</vt:lpstr>
      <vt:lpstr>Interactions Distribution (Internal Benchmark) | All PT Channels</vt:lpstr>
      <vt:lpstr>Post Type Distribution Per Profile (Internal Benchmark)  | All PT Channels</vt:lpstr>
      <vt:lpstr>User Posts Table (Internal Benchmark) | All PT Channels - 1 of 4</vt:lpstr>
      <vt:lpstr>User Posts Table (Internal Benchmark) | All PT Channels - 2 of 4</vt:lpstr>
      <vt:lpstr>User Posts Table (Internal Benchmark) | All PT Channels - 3 of 4</vt:lpstr>
      <vt:lpstr>User Posts Table (Internal Benchmark) | All PT Channels - 4 of 4</vt:lpstr>
      <vt:lpstr>Facebook Key Metrics Radar | All PT Channels</vt:lpstr>
      <vt:lpstr>Facebook Interaction Rate By Post Type | All PT Channels</vt:lpstr>
      <vt:lpstr>Facebook Reach By Country Table | All PT Channels - 1 of 3</vt:lpstr>
      <vt:lpstr>Facebook Reach By Country Table | All PT Channels - 2 of 3</vt:lpstr>
      <vt:lpstr>Facebook Reach By Country Table | All PT Channels - 3 of 3</vt:lpstr>
      <vt:lpstr>Facebook Sponsored Posts Distribution | All PT Channels</vt:lpstr>
      <vt:lpstr>Facebook Hashtag Detection | All PT Channels - 1 of 3</vt:lpstr>
      <vt:lpstr>Facebook Hashtag Detection | All PT Channels - 2 of 3</vt:lpstr>
      <vt:lpstr>Facebook Hashtag Detection | All PT Channels - 3 of 3</vt:lpstr>
      <vt:lpstr>Facebook Own Posts Table | All PT Channels - 1 of 26</vt:lpstr>
      <vt:lpstr>Facebook Own Posts Table | All PT Channels - 2 of 26</vt:lpstr>
      <vt:lpstr>Facebook Own Posts Table | All PT Channels - 3 of 26</vt:lpstr>
      <vt:lpstr>Facebook Own Posts Table | All PT Channels - 4 of 26</vt:lpstr>
      <vt:lpstr>Facebook Own Posts Table | All PT Channels - 5 of 26</vt:lpstr>
      <vt:lpstr>Facebook Own Posts Table | All PT Channels - 6 of 26</vt:lpstr>
      <vt:lpstr>Facebook Own Posts Table | All PT Channels - 7 of 26</vt:lpstr>
      <vt:lpstr>Facebook Own Posts Table | All PT Channels - 8 of 26</vt:lpstr>
      <vt:lpstr>Facebook Own Posts Table | All PT Channels - 9 of 26</vt:lpstr>
      <vt:lpstr>Facebook Own Posts Table | All PT Channels - 10 of 26</vt:lpstr>
      <vt:lpstr>Facebook Own Posts Table | All PT Channels - 11 of 26</vt:lpstr>
      <vt:lpstr>Facebook Own Posts Table | All PT Channels - 12 of 26</vt:lpstr>
      <vt:lpstr>Facebook Own Posts Table | All PT Channels - 13 of 26</vt:lpstr>
      <vt:lpstr>Facebook Own Posts Table | All PT Channels - 14 of 26</vt:lpstr>
      <vt:lpstr>Facebook Own Posts Table | All PT Channels - 15 of 26</vt:lpstr>
      <vt:lpstr>Facebook Own Posts Table | All PT Channels - 16 of 26</vt:lpstr>
      <vt:lpstr>Facebook Own Posts Table | All PT Channels - 17 of 26</vt:lpstr>
      <vt:lpstr>Facebook Own Posts Table | All PT Channels - 18 of 26</vt:lpstr>
      <vt:lpstr>Facebook Own Posts Table | All PT Channels - 19 of 26</vt:lpstr>
      <vt:lpstr>Facebook Own Posts Table | All PT Channels - 20 of 26</vt:lpstr>
      <vt:lpstr>Facebook Own Posts Table | All PT Channels - 21 of 26</vt:lpstr>
      <vt:lpstr>Facebook Own Posts Table | All PT Channels - 22 of 26</vt:lpstr>
      <vt:lpstr>Facebook Own Posts Table | All PT Channels - 23 of 26</vt:lpstr>
      <vt:lpstr>Facebook Own Posts Table | All PT Channels - 24 of 26</vt:lpstr>
      <vt:lpstr>Facebook Own Posts Table | All PT Channels - 25 of 26</vt:lpstr>
      <vt:lpstr>Facebook Own Posts Table | All PT Channels - 26 of 26</vt:lpstr>
      <vt:lpstr>Facebook User Questions Table | All PT Channels - 1 of 5</vt:lpstr>
      <vt:lpstr>Facebook User Questions Table | All PT Channels - 2 of 5</vt:lpstr>
      <vt:lpstr>Facebook User Questions Table | All PT Channels - 3 of 5</vt:lpstr>
      <vt:lpstr>Facebook User Questions Table | All PT Channels - 4 of 5</vt:lpstr>
      <vt:lpstr>Facebook User Questions Table | All PT Channels - 5 of 5</vt:lpstr>
      <vt:lpstr>Facebook Response Times Distribution | All PT Channels</vt:lpstr>
      <vt:lpstr>Facebook Private Conversations Response Times Distribution | All PT Channels</vt:lpstr>
      <vt:lpstr>Facebook Private Conversations Table | All PT Channels - 1 of 16</vt:lpstr>
      <vt:lpstr>Facebook Private Conversations Table | All PT Channels - 2 of 16</vt:lpstr>
      <vt:lpstr>Facebook Private Conversations Table | All PT Channels - 3 of 16</vt:lpstr>
      <vt:lpstr>Facebook Private Conversations Table | All PT Channels - 4 of 16</vt:lpstr>
      <vt:lpstr>Facebook Private Conversations Table | All PT Channels - 5 of 16</vt:lpstr>
      <vt:lpstr>Facebook Private Conversations Table | All PT Channels - 6 of 16</vt:lpstr>
      <vt:lpstr>Facebook Private Conversations Table | All PT Channels - 7 of 16</vt:lpstr>
      <vt:lpstr>Facebook Private Conversations Table | All PT Channels - 8 of 16</vt:lpstr>
      <vt:lpstr>Facebook Private Conversations Table | All PT Channels - 9 of 16</vt:lpstr>
      <vt:lpstr>Facebook Private Conversations Table | All PT Channels - 10 of 16</vt:lpstr>
      <vt:lpstr>Facebook Private Conversations Table | All PT Channels - 11 of 16</vt:lpstr>
      <vt:lpstr>Facebook Private Conversations Table | All PT Channels - 12 of 16</vt:lpstr>
      <vt:lpstr>Facebook Private Conversations Table | All PT Channels - 13 of 16</vt:lpstr>
      <vt:lpstr>Facebook Private Conversations Table | All PT Channels - 14 of 16</vt:lpstr>
      <vt:lpstr>Facebook Private Conversations Table | All PT Channels - 15 of 16</vt:lpstr>
      <vt:lpstr>Facebook Private Conversations Table | All PT Channels - 16 of 16</vt:lpstr>
      <vt:lpstr>Facebook Conversations Key Metrics Table | All PT Channels</vt:lpstr>
      <vt:lpstr>Facebook Avg. Response Time of Incoming Requests (in sec.) | All PT Channels</vt:lpstr>
      <vt:lpstr>Facebook Comments Table | All PT Channels - 1 of 4</vt:lpstr>
      <vt:lpstr>Facebook Comments Table | All PT Channels - 2 of 4</vt:lpstr>
      <vt:lpstr>Facebook Comments Table | All PT Channels - 3 of 4</vt:lpstr>
      <vt:lpstr>Facebook Comments Table | All PT Channels - 4 of 4</vt:lpstr>
      <vt:lpstr>Facebook New vs. Old Organic Post Reach Development (served vs. entered screen) | All PT Channels</vt:lpstr>
      <vt:lpstr>Facebook Global Fans Total | All PT Channels</vt:lpstr>
      <vt:lpstr>Facebook Page Unlike Clicks | All PT Channels</vt:lpstr>
      <vt:lpstr>Facebook Reach by Post Type  | All PT Channels</vt:lpstr>
      <vt:lpstr>Facebook Video Views | All PT Channels</vt:lpstr>
      <vt:lpstr>Facebook Own Videos Table | All PT Channels - 1 of 17</vt:lpstr>
      <vt:lpstr>Facebook Own Videos Table | All PT Channels - 2 of 17</vt:lpstr>
      <vt:lpstr>Facebook Own Videos Table | All PT Channels - 3 of 17</vt:lpstr>
      <vt:lpstr>Facebook Own Videos Table | All PT Channels - 4 of 17</vt:lpstr>
      <vt:lpstr>Facebook Own Videos Table | All PT Channels - 5 of 17</vt:lpstr>
      <vt:lpstr>Facebook Own Videos Table | All PT Channels - 6 of 17</vt:lpstr>
      <vt:lpstr>Facebook Own Videos Table | All PT Channels - 7 of 17</vt:lpstr>
      <vt:lpstr>Facebook Own Videos Table | All PT Channels - 8 of 17</vt:lpstr>
      <vt:lpstr>Facebook Own Videos Table | All PT Channels - 9 of 17</vt:lpstr>
      <vt:lpstr>Facebook Own Videos Table | All PT Channels - 10 of 17</vt:lpstr>
      <vt:lpstr>Facebook Own Videos Table | All PT Channels - 11 of 17</vt:lpstr>
      <vt:lpstr>Facebook Own Videos Table | All PT Channels - 12 of 17</vt:lpstr>
      <vt:lpstr>Facebook Own Videos Table | All PT Channels - 13 of 17</vt:lpstr>
      <vt:lpstr>Facebook Own Videos Table | All PT Channels - 14 of 17</vt:lpstr>
      <vt:lpstr>Facebook Own Videos Table | All PT Channels - 15 of 17</vt:lpstr>
      <vt:lpstr>Facebook Own Videos Table | All PT Channels - 16 of 17</vt:lpstr>
      <vt:lpstr>Facebook Own Videos Table | All PT Channels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2018-06-12T10:56:19Z</dcterms:created>
  <dcterms:modified xsi:type="dcterms:W3CDTF">2018-06-12T11:02:32Z</dcterms:modified>
</cp:coreProperties>
</file>