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Lst>
  <p:sldSz cx="9144000" cy="6858000" type="screen4x3"/>
  <p:notesSz cx="6858000" cy="9144000"/>
  <p:embeddedFontLst>
    <p:embeddedFont>
      <p:font typeface="Calibri" panose="020F050202020403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LEROY MERLIN</c:v>
                </c:pt>
              </c:strCache>
            </c:strRef>
          </c:tx>
          <c:spPr>
            <a:ln w="28575" cap="rnd">
              <a:solidFill>
                <a:schemeClr val="accent1"/>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Sheet1!$B$2:$B$37</c:f>
              <c:numCache>
                <c:formatCode>General</c:formatCode>
                <c:ptCount val="36"/>
                <c:pt idx="0">
                  <c:v>400273</c:v>
                </c:pt>
                <c:pt idx="1">
                  <c:v>400324</c:v>
                </c:pt>
                <c:pt idx="2">
                  <c:v>400403</c:v>
                </c:pt>
                <c:pt idx="3">
                  <c:v>400454</c:v>
                </c:pt>
                <c:pt idx="4">
                  <c:v>400519</c:v>
                </c:pt>
                <c:pt idx="5">
                  <c:v>400568</c:v>
                </c:pt>
                <c:pt idx="6">
                  <c:v>400623</c:v>
                </c:pt>
                <c:pt idx="7">
                  <c:v>400677</c:v>
                </c:pt>
                <c:pt idx="8">
                  <c:v>400797</c:v>
                </c:pt>
                <c:pt idx="9">
                  <c:v>400810</c:v>
                </c:pt>
                <c:pt idx="10">
                  <c:v>400834</c:v>
                </c:pt>
                <c:pt idx="11">
                  <c:v>400885</c:v>
                </c:pt>
                <c:pt idx="12">
                  <c:v>400946</c:v>
                </c:pt>
                <c:pt idx="13">
                  <c:v>401000</c:v>
                </c:pt>
                <c:pt idx="14">
                  <c:v>401054</c:v>
                </c:pt>
                <c:pt idx="15">
                  <c:v>401102</c:v>
                </c:pt>
                <c:pt idx="16">
                  <c:v>401131</c:v>
                </c:pt>
                <c:pt idx="17">
                  <c:v>401180</c:v>
                </c:pt>
                <c:pt idx="18">
                  <c:v>401223</c:v>
                </c:pt>
                <c:pt idx="19">
                  <c:v>401256</c:v>
                </c:pt>
                <c:pt idx="20">
                  <c:v>401299</c:v>
                </c:pt>
                <c:pt idx="21">
                  <c:v>401326</c:v>
                </c:pt>
                <c:pt idx="22">
                  <c:v>401354</c:v>
                </c:pt>
                <c:pt idx="23">
                  <c:v>401364</c:v>
                </c:pt>
                <c:pt idx="24">
                  <c:v>401399</c:v>
                </c:pt>
                <c:pt idx="25">
                  <c:v>401432</c:v>
                </c:pt>
                <c:pt idx="26">
                  <c:v>401454</c:v>
                </c:pt>
                <c:pt idx="27">
                  <c:v>401484</c:v>
                </c:pt>
                <c:pt idx="28">
                  <c:v>401518</c:v>
                </c:pt>
                <c:pt idx="29">
                  <c:v>401598</c:v>
                </c:pt>
                <c:pt idx="30">
                  <c:v>401643</c:v>
                </c:pt>
                <c:pt idx="31">
                  <c:v>401682</c:v>
                </c:pt>
                <c:pt idx="32">
                  <c:v>401770</c:v>
                </c:pt>
                <c:pt idx="33">
                  <c:v>401895</c:v>
                </c:pt>
                <c:pt idx="34">
                  <c:v>401915</c:v>
                </c:pt>
                <c:pt idx="35">
                  <c:v>402111</c:v>
                </c:pt>
              </c:numCache>
            </c:numRef>
          </c:val>
          <c:smooth val="0"/>
          <c:extLst>
            <c:ext xmlns:c16="http://schemas.microsoft.com/office/drawing/2014/chart" uri="{C3380CC4-5D6E-409C-BE32-E72D297353CC}">
              <c16:uniqueId val="{00000000-5ABD-4E69-B9C7-FED118CCDA91}"/>
            </c:ext>
          </c:extLst>
        </c:ser>
        <c:ser>
          <c:idx val="1"/>
          <c:order val="1"/>
          <c:tx>
            <c:strRef>
              <c:f>Sheet1!$C$1</c:f>
              <c:strCache>
                <c:ptCount val="1"/>
                <c:pt idx="0">
                  <c:v>Castorama</c:v>
                </c:pt>
              </c:strCache>
            </c:strRef>
          </c:tx>
          <c:spPr>
            <a:ln w="28575" cap="rnd">
              <a:solidFill>
                <a:schemeClr val="accent2"/>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Sheet1!$C$2:$C$37</c:f>
              <c:numCache>
                <c:formatCode>General</c:formatCode>
                <c:ptCount val="36"/>
                <c:pt idx="0">
                  <c:v>366118</c:v>
                </c:pt>
                <c:pt idx="1">
                  <c:v>366123</c:v>
                </c:pt>
                <c:pt idx="2">
                  <c:v>366100</c:v>
                </c:pt>
                <c:pt idx="3">
                  <c:v>366135</c:v>
                </c:pt>
                <c:pt idx="4">
                  <c:v>366258</c:v>
                </c:pt>
                <c:pt idx="5">
                  <c:v>366444</c:v>
                </c:pt>
                <c:pt idx="6">
                  <c:v>366541</c:v>
                </c:pt>
                <c:pt idx="7">
                  <c:v>366653</c:v>
                </c:pt>
                <c:pt idx="8">
                  <c:v>366685</c:v>
                </c:pt>
                <c:pt idx="9">
                  <c:v>366765</c:v>
                </c:pt>
                <c:pt idx="10">
                  <c:v>366806</c:v>
                </c:pt>
                <c:pt idx="11">
                  <c:v>366867</c:v>
                </c:pt>
                <c:pt idx="12">
                  <c:v>366977</c:v>
                </c:pt>
                <c:pt idx="13">
                  <c:v>367038</c:v>
                </c:pt>
                <c:pt idx="14">
                  <c:v>367198</c:v>
                </c:pt>
                <c:pt idx="15">
                  <c:v>367492</c:v>
                </c:pt>
                <c:pt idx="16">
                  <c:v>367745</c:v>
                </c:pt>
                <c:pt idx="17">
                  <c:v>368019</c:v>
                </c:pt>
                <c:pt idx="18">
                  <c:v>368022</c:v>
                </c:pt>
                <c:pt idx="19">
                  <c:v>368011</c:v>
                </c:pt>
                <c:pt idx="20">
                  <c:v>367998</c:v>
                </c:pt>
                <c:pt idx="21">
                  <c:v>367981</c:v>
                </c:pt>
                <c:pt idx="22">
                  <c:v>367962</c:v>
                </c:pt>
                <c:pt idx="23">
                  <c:v>367911</c:v>
                </c:pt>
                <c:pt idx="24">
                  <c:v>367893</c:v>
                </c:pt>
                <c:pt idx="25">
                  <c:v>367881</c:v>
                </c:pt>
                <c:pt idx="26">
                  <c:v>368123</c:v>
                </c:pt>
                <c:pt idx="27">
                  <c:v>368307</c:v>
                </c:pt>
                <c:pt idx="28">
                  <c:v>368620</c:v>
                </c:pt>
                <c:pt idx="29">
                  <c:v>368936</c:v>
                </c:pt>
                <c:pt idx="30">
                  <c:v>369176</c:v>
                </c:pt>
                <c:pt idx="31">
                  <c:v>369268</c:v>
                </c:pt>
                <c:pt idx="32">
                  <c:v>369267</c:v>
                </c:pt>
                <c:pt idx="33">
                  <c:v>369246</c:v>
                </c:pt>
                <c:pt idx="34">
                  <c:v>369223</c:v>
                </c:pt>
                <c:pt idx="35">
                  <c:v>369193</c:v>
                </c:pt>
              </c:numCache>
            </c:numRef>
          </c:val>
          <c:smooth val="0"/>
          <c:extLst>
            <c:ext xmlns:c16="http://schemas.microsoft.com/office/drawing/2014/chart" uri="{C3380CC4-5D6E-409C-BE32-E72D297353CC}">
              <c16:uniqueId val="{00000001-5ABD-4E69-B9C7-FED118CCDA91}"/>
            </c:ext>
          </c:extLst>
        </c:ser>
        <c:ser>
          <c:idx val="2"/>
          <c:order val="2"/>
          <c:tx>
            <c:strRef>
              <c:f>Sheet1!$D$1</c:f>
              <c:strCache>
                <c:ptCount val="1"/>
                <c:pt idx="0">
                  <c:v>botanic®</c:v>
                </c:pt>
              </c:strCache>
            </c:strRef>
          </c:tx>
          <c:spPr>
            <a:ln w="28575" cap="rnd">
              <a:solidFill>
                <a:schemeClr val="accent3"/>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Sheet1!$D$2:$D$37</c:f>
              <c:numCache>
                <c:formatCode>General</c:formatCode>
                <c:ptCount val="36"/>
                <c:pt idx="0">
                  <c:v>148804</c:v>
                </c:pt>
                <c:pt idx="1">
                  <c:v>148866</c:v>
                </c:pt>
                <c:pt idx="2">
                  <c:v>148917</c:v>
                </c:pt>
                <c:pt idx="3">
                  <c:v>148977</c:v>
                </c:pt>
                <c:pt idx="4">
                  <c:v>149009</c:v>
                </c:pt>
                <c:pt idx="5">
                  <c:v>149031</c:v>
                </c:pt>
                <c:pt idx="6">
                  <c:v>149049</c:v>
                </c:pt>
                <c:pt idx="7">
                  <c:v>149106</c:v>
                </c:pt>
                <c:pt idx="8">
                  <c:v>149142</c:v>
                </c:pt>
                <c:pt idx="9">
                  <c:v>149189</c:v>
                </c:pt>
                <c:pt idx="10">
                  <c:v>149231</c:v>
                </c:pt>
                <c:pt idx="11">
                  <c:v>149290</c:v>
                </c:pt>
                <c:pt idx="12">
                  <c:v>149340</c:v>
                </c:pt>
                <c:pt idx="13">
                  <c:v>149393</c:v>
                </c:pt>
                <c:pt idx="14">
                  <c:v>149417</c:v>
                </c:pt>
                <c:pt idx="15">
                  <c:v>149462</c:v>
                </c:pt>
                <c:pt idx="16">
                  <c:v>149491</c:v>
                </c:pt>
                <c:pt idx="17">
                  <c:v>149602</c:v>
                </c:pt>
                <c:pt idx="18">
                  <c:v>149626</c:v>
                </c:pt>
                <c:pt idx="19">
                  <c:v>149647</c:v>
                </c:pt>
                <c:pt idx="20">
                  <c:v>149664</c:v>
                </c:pt>
                <c:pt idx="21">
                  <c:v>149694</c:v>
                </c:pt>
                <c:pt idx="22">
                  <c:v>149769</c:v>
                </c:pt>
                <c:pt idx="23">
                  <c:v>149824</c:v>
                </c:pt>
                <c:pt idx="24">
                  <c:v>149839</c:v>
                </c:pt>
                <c:pt idx="25">
                  <c:v>149876</c:v>
                </c:pt>
                <c:pt idx="26">
                  <c:v>149886</c:v>
                </c:pt>
                <c:pt idx="27">
                  <c:v>149878</c:v>
                </c:pt>
                <c:pt idx="28">
                  <c:v>149890</c:v>
                </c:pt>
                <c:pt idx="29">
                  <c:v>149914</c:v>
                </c:pt>
                <c:pt idx="30">
                  <c:v>149923</c:v>
                </c:pt>
                <c:pt idx="31">
                  <c:v>149936</c:v>
                </c:pt>
                <c:pt idx="32">
                  <c:v>149979</c:v>
                </c:pt>
                <c:pt idx="33">
                  <c:v>150014</c:v>
                </c:pt>
                <c:pt idx="34">
                  <c:v>150062</c:v>
                </c:pt>
                <c:pt idx="35">
                  <c:v>150099</c:v>
                </c:pt>
              </c:numCache>
            </c:numRef>
          </c:val>
          <c:smooth val="0"/>
          <c:extLst>
            <c:ext xmlns:c16="http://schemas.microsoft.com/office/drawing/2014/chart" uri="{C3380CC4-5D6E-409C-BE32-E72D297353CC}">
              <c16:uniqueId val="{00000002-5ABD-4E69-B9C7-FED118CCDA91}"/>
            </c:ext>
          </c:extLst>
        </c:ser>
        <c:ser>
          <c:idx val="3"/>
          <c:order val="3"/>
          <c:tx>
            <c:strRef>
              <c:f>Sheet1!$E$1</c:f>
              <c:strCache>
                <c:ptCount val="1"/>
                <c:pt idx="0">
                  <c:v>Bosch Bricolage &amp; Jardinage France</c:v>
                </c:pt>
              </c:strCache>
            </c:strRef>
          </c:tx>
          <c:spPr>
            <a:ln w="28575" cap="rnd">
              <a:solidFill>
                <a:schemeClr val="accent4"/>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Sheet1!$E$2:$E$37</c:f>
              <c:numCache>
                <c:formatCode>General</c:formatCode>
                <c:ptCount val="36"/>
                <c:pt idx="0">
                  <c:v>258486</c:v>
                </c:pt>
                <c:pt idx="1">
                  <c:v>258475</c:v>
                </c:pt>
                <c:pt idx="2">
                  <c:v>258480</c:v>
                </c:pt>
                <c:pt idx="3">
                  <c:v>258497</c:v>
                </c:pt>
                <c:pt idx="4">
                  <c:v>258587</c:v>
                </c:pt>
                <c:pt idx="5">
                  <c:v>258620</c:v>
                </c:pt>
                <c:pt idx="6">
                  <c:v>258638</c:v>
                </c:pt>
                <c:pt idx="7">
                  <c:v>258627</c:v>
                </c:pt>
                <c:pt idx="8">
                  <c:v>258606</c:v>
                </c:pt>
                <c:pt idx="9">
                  <c:v>258603</c:v>
                </c:pt>
                <c:pt idx="10">
                  <c:v>258579</c:v>
                </c:pt>
                <c:pt idx="11">
                  <c:v>258554</c:v>
                </c:pt>
                <c:pt idx="12">
                  <c:v>258533</c:v>
                </c:pt>
                <c:pt idx="13">
                  <c:v>258508</c:v>
                </c:pt>
                <c:pt idx="14">
                  <c:v>258492</c:v>
                </c:pt>
                <c:pt idx="15">
                  <c:v>258476</c:v>
                </c:pt>
                <c:pt idx="16">
                  <c:v>258452</c:v>
                </c:pt>
                <c:pt idx="17">
                  <c:v>258434</c:v>
                </c:pt>
                <c:pt idx="18">
                  <c:v>258415</c:v>
                </c:pt>
                <c:pt idx="19">
                  <c:v>258395</c:v>
                </c:pt>
                <c:pt idx="20">
                  <c:v>258374</c:v>
                </c:pt>
                <c:pt idx="21">
                  <c:v>258360</c:v>
                </c:pt>
                <c:pt idx="22">
                  <c:v>258347</c:v>
                </c:pt>
                <c:pt idx="23">
                  <c:v>258347</c:v>
                </c:pt>
                <c:pt idx="24">
                  <c:v>258347</c:v>
                </c:pt>
                <c:pt idx="25">
                  <c:v>258361</c:v>
                </c:pt>
                <c:pt idx="26">
                  <c:v>258354</c:v>
                </c:pt>
                <c:pt idx="27">
                  <c:v>258341</c:v>
                </c:pt>
                <c:pt idx="28">
                  <c:v>258321</c:v>
                </c:pt>
                <c:pt idx="29">
                  <c:v>258304</c:v>
                </c:pt>
                <c:pt idx="30">
                  <c:v>258287</c:v>
                </c:pt>
                <c:pt idx="31">
                  <c:v>258281</c:v>
                </c:pt>
                <c:pt idx="32">
                  <c:v>258276</c:v>
                </c:pt>
                <c:pt idx="33">
                  <c:v>258262</c:v>
                </c:pt>
                <c:pt idx="34">
                  <c:v>258233</c:v>
                </c:pt>
                <c:pt idx="35">
                  <c:v>258208</c:v>
                </c:pt>
              </c:numCache>
            </c:numRef>
          </c:val>
          <c:smooth val="0"/>
          <c:extLst>
            <c:ext xmlns:c16="http://schemas.microsoft.com/office/drawing/2014/chart" uri="{C3380CC4-5D6E-409C-BE32-E72D297353CC}">
              <c16:uniqueId val="{00000003-5ABD-4E69-B9C7-FED118CCDA91}"/>
            </c:ext>
          </c:extLst>
        </c:ser>
        <c:ser>
          <c:idx val="4"/>
          <c:order val="4"/>
          <c:tx>
            <c:strRef>
              <c:f>Sheet1!$F$1</c:f>
              <c:strCache>
                <c:ptCount val="1"/>
                <c:pt idx="0">
                  <c:v>Mr.Bricolage</c:v>
                </c:pt>
              </c:strCache>
            </c:strRef>
          </c:tx>
          <c:spPr>
            <a:ln w="28575" cap="rnd">
              <a:solidFill>
                <a:schemeClr val="accent5"/>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Sheet1!$F$2:$F$37</c:f>
              <c:numCache>
                <c:formatCode>General</c:formatCode>
                <c:ptCount val="36"/>
                <c:pt idx="0">
                  <c:v>141611</c:v>
                </c:pt>
                <c:pt idx="1">
                  <c:v>141618</c:v>
                </c:pt>
                <c:pt idx="2">
                  <c:v>141714</c:v>
                </c:pt>
                <c:pt idx="3">
                  <c:v>141821</c:v>
                </c:pt>
                <c:pt idx="4">
                  <c:v>142147</c:v>
                </c:pt>
                <c:pt idx="5">
                  <c:v>142478</c:v>
                </c:pt>
                <c:pt idx="6">
                  <c:v>142806</c:v>
                </c:pt>
                <c:pt idx="7">
                  <c:v>143169</c:v>
                </c:pt>
                <c:pt idx="8">
                  <c:v>143537</c:v>
                </c:pt>
                <c:pt idx="9">
                  <c:v>143908</c:v>
                </c:pt>
                <c:pt idx="10">
                  <c:v>144261</c:v>
                </c:pt>
                <c:pt idx="11">
                  <c:v>144640</c:v>
                </c:pt>
                <c:pt idx="12">
                  <c:v>144989</c:v>
                </c:pt>
                <c:pt idx="13">
                  <c:v>145098</c:v>
                </c:pt>
                <c:pt idx="14">
                  <c:v>145129</c:v>
                </c:pt>
                <c:pt idx="15">
                  <c:v>145160</c:v>
                </c:pt>
                <c:pt idx="16">
                  <c:v>145195</c:v>
                </c:pt>
                <c:pt idx="17">
                  <c:v>145215</c:v>
                </c:pt>
                <c:pt idx="18">
                  <c:v>145270</c:v>
                </c:pt>
                <c:pt idx="19">
                  <c:v>145332</c:v>
                </c:pt>
                <c:pt idx="20">
                  <c:v>145365</c:v>
                </c:pt>
                <c:pt idx="21">
                  <c:v>145414</c:v>
                </c:pt>
                <c:pt idx="22">
                  <c:v>145445</c:v>
                </c:pt>
                <c:pt idx="23">
                  <c:v>145478</c:v>
                </c:pt>
                <c:pt idx="24">
                  <c:v>145525</c:v>
                </c:pt>
                <c:pt idx="25">
                  <c:v>145567</c:v>
                </c:pt>
                <c:pt idx="26">
                  <c:v>145627</c:v>
                </c:pt>
                <c:pt idx="27">
                  <c:v>145701</c:v>
                </c:pt>
                <c:pt idx="28">
                  <c:v>145747</c:v>
                </c:pt>
                <c:pt idx="29">
                  <c:v>145784</c:v>
                </c:pt>
                <c:pt idx="30">
                  <c:v>145816</c:v>
                </c:pt>
                <c:pt idx="31">
                  <c:v>145874</c:v>
                </c:pt>
                <c:pt idx="32">
                  <c:v>145932</c:v>
                </c:pt>
                <c:pt idx="33">
                  <c:v>145960</c:v>
                </c:pt>
                <c:pt idx="34">
                  <c:v>145968</c:v>
                </c:pt>
                <c:pt idx="35">
                  <c:v>145965</c:v>
                </c:pt>
              </c:numCache>
            </c:numRef>
          </c:val>
          <c:smooth val="0"/>
          <c:extLst>
            <c:ext xmlns:c16="http://schemas.microsoft.com/office/drawing/2014/chart" uri="{C3380CC4-5D6E-409C-BE32-E72D297353CC}">
              <c16:uniqueId val="{00000004-5ABD-4E69-B9C7-FED118CCDA91}"/>
            </c:ext>
          </c:extLst>
        </c:ser>
        <c:ser>
          <c:idx val="5"/>
          <c:order val="5"/>
          <c:tx>
            <c:strRef>
              <c:f>Sheet1!$G$1</c:f>
              <c:strCache>
                <c:ptCount val="1"/>
                <c:pt idx="0">
                  <c:v>STIHL</c:v>
                </c:pt>
              </c:strCache>
            </c:strRef>
          </c:tx>
          <c:spPr>
            <a:ln w="28575" cap="rnd">
              <a:solidFill>
                <a:schemeClr val="accent6"/>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Sheet1!$G$2:$G$37</c:f>
              <c:numCache>
                <c:formatCode>General</c:formatCode>
                <c:ptCount val="36"/>
                <c:pt idx="0">
                  <c:v>2413258</c:v>
                </c:pt>
                <c:pt idx="1">
                  <c:v>2414654</c:v>
                </c:pt>
                <c:pt idx="2">
                  <c:v>2415836</c:v>
                </c:pt>
                <c:pt idx="3">
                  <c:v>2417364</c:v>
                </c:pt>
                <c:pt idx="4">
                  <c:v>2419022</c:v>
                </c:pt>
                <c:pt idx="5">
                  <c:v>2420699</c:v>
                </c:pt>
                <c:pt idx="6">
                  <c:v>2422222</c:v>
                </c:pt>
                <c:pt idx="7">
                  <c:v>2424026</c:v>
                </c:pt>
                <c:pt idx="8">
                  <c:v>2425578</c:v>
                </c:pt>
                <c:pt idx="9">
                  <c:v>2427110</c:v>
                </c:pt>
                <c:pt idx="10">
                  <c:v>2428586</c:v>
                </c:pt>
                <c:pt idx="11">
                  <c:v>2430201</c:v>
                </c:pt>
                <c:pt idx="12">
                  <c:v>2431678</c:v>
                </c:pt>
                <c:pt idx="13">
                  <c:v>2433135</c:v>
                </c:pt>
                <c:pt idx="14">
                  <c:v>2434745</c:v>
                </c:pt>
                <c:pt idx="15">
                  <c:v>2436395</c:v>
                </c:pt>
                <c:pt idx="16">
                  <c:v>2438088</c:v>
                </c:pt>
                <c:pt idx="17">
                  <c:v>2439792</c:v>
                </c:pt>
                <c:pt idx="18">
                  <c:v>2441502</c:v>
                </c:pt>
                <c:pt idx="19">
                  <c:v>2443095</c:v>
                </c:pt>
                <c:pt idx="20">
                  <c:v>2444692</c:v>
                </c:pt>
                <c:pt idx="21">
                  <c:v>2446229</c:v>
                </c:pt>
                <c:pt idx="22">
                  <c:v>2447607</c:v>
                </c:pt>
                <c:pt idx="23">
                  <c:v>2449140</c:v>
                </c:pt>
                <c:pt idx="24">
                  <c:v>2449958</c:v>
                </c:pt>
                <c:pt idx="25">
                  <c:v>2452171</c:v>
                </c:pt>
                <c:pt idx="26">
                  <c:v>2453531</c:v>
                </c:pt>
                <c:pt idx="27">
                  <c:v>2454780</c:v>
                </c:pt>
                <c:pt idx="28">
                  <c:v>2456281</c:v>
                </c:pt>
                <c:pt idx="29">
                  <c:v>2457607</c:v>
                </c:pt>
                <c:pt idx="30">
                  <c:v>2458686</c:v>
                </c:pt>
                <c:pt idx="32">
                  <c:v>2461146</c:v>
                </c:pt>
                <c:pt idx="33">
                  <c:v>2461712</c:v>
                </c:pt>
                <c:pt idx="34">
                  <c:v>2463439</c:v>
                </c:pt>
                <c:pt idx="35">
                  <c:v>2464726</c:v>
                </c:pt>
              </c:numCache>
            </c:numRef>
          </c:val>
          <c:smooth val="0"/>
          <c:extLst>
            <c:ext xmlns:c16="http://schemas.microsoft.com/office/drawing/2014/chart" uri="{C3380CC4-5D6E-409C-BE32-E72D297353CC}">
              <c16:uniqueId val="{00000005-5ABD-4E69-B9C7-FED118CCDA91}"/>
            </c:ext>
          </c:extLst>
        </c:ser>
        <c:ser>
          <c:idx val="6"/>
          <c:order val="6"/>
          <c:tx>
            <c:strRef>
              <c:f>Sheet1!$H$1</c:f>
              <c:strCache>
                <c:ptCount val="1"/>
                <c:pt idx="0">
                  <c:v>Ryobi France</c:v>
                </c:pt>
              </c:strCache>
            </c:strRef>
          </c:tx>
          <c:spPr>
            <a:ln w="28575" cap="rnd">
              <a:solidFill>
                <a:schemeClr val="accent1">
                  <a:lumMod val="60000"/>
                </a:schemeClr>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Sheet1!$H$2:$H$37</c:f>
              <c:numCache>
                <c:formatCode>General</c:formatCode>
                <c:ptCount val="36"/>
                <c:pt idx="0">
                  <c:v>15414</c:v>
                </c:pt>
                <c:pt idx="1">
                  <c:v>15411</c:v>
                </c:pt>
                <c:pt idx="2">
                  <c:v>15413</c:v>
                </c:pt>
                <c:pt idx="3">
                  <c:v>15413</c:v>
                </c:pt>
                <c:pt idx="4">
                  <c:v>15410</c:v>
                </c:pt>
                <c:pt idx="5">
                  <c:v>15406</c:v>
                </c:pt>
                <c:pt idx="6">
                  <c:v>15405</c:v>
                </c:pt>
                <c:pt idx="7">
                  <c:v>15405</c:v>
                </c:pt>
                <c:pt idx="8">
                  <c:v>15407</c:v>
                </c:pt>
                <c:pt idx="9">
                  <c:v>15407</c:v>
                </c:pt>
                <c:pt idx="10">
                  <c:v>15415</c:v>
                </c:pt>
                <c:pt idx="11">
                  <c:v>15419</c:v>
                </c:pt>
                <c:pt idx="12">
                  <c:v>15425</c:v>
                </c:pt>
                <c:pt idx="13">
                  <c:v>15426</c:v>
                </c:pt>
                <c:pt idx="14">
                  <c:v>15441</c:v>
                </c:pt>
                <c:pt idx="15">
                  <c:v>15451</c:v>
                </c:pt>
                <c:pt idx="16">
                  <c:v>15453</c:v>
                </c:pt>
                <c:pt idx="17">
                  <c:v>15456</c:v>
                </c:pt>
                <c:pt idx="18">
                  <c:v>15462</c:v>
                </c:pt>
                <c:pt idx="19">
                  <c:v>15464</c:v>
                </c:pt>
                <c:pt idx="20">
                  <c:v>15465</c:v>
                </c:pt>
                <c:pt idx="21">
                  <c:v>15468</c:v>
                </c:pt>
                <c:pt idx="22">
                  <c:v>15478</c:v>
                </c:pt>
                <c:pt idx="23">
                  <c:v>15479</c:v>
                </c:pt>
                <c:pt idx="24">
                  <c:v>15485</c:v>
                </c:pt>
                <c:pt idx="25">
                  <c:v>15489</c:v>
                </c:pt>
                <c:pt idx="26">
                  <c:v>15483</c:v>
                </c:pt>
                <c:pt idx="27">
                  <c:v>15484</c:v>
                </c:pt>
                <c:pt idx="28">
                  <c:v>15489</c:v>
                </c:pt>
                <c:pt idx="29">
                  <c:v>15491</c:v>
                </c:pt>
                <c:pt idx="30">
                  <c:v>15490</c:v>
                </c:pt>
                <c:pt idx="31">
                  <c:v>15496</c:v>
                </c:pt>
                <c:pt idx="32">
                  <c:v>15503</c:v>
                </c:pt>
                <c:pt idx="33">
                  <c:v>15505</c:v>
                </c:pt>
                <c:pt idx="34">
                  <c:v>15507</c:v>
                </c:pt>
                <c:pt idx="35">
                  <c:v>15505</c:v>
                </c:pt>
              </c:numCache>
            </c:numRef>
          </c:val>
          <c:smooth val="0"/>
          <c:extLst>
            <c:ext xmlns:c16="http://schemas.microsoft.com/office/drawing/2014/chart" uri="{C3380CC4-5D6E-409C-BE32-E72D297353CC}">
              <c16:uniqueId val="{00000006-5ABD-4E69-B9C7-FED118CCDA91}"/>
            </c:ext>
          </c:extLst>
        </c:ser>
        <c:ser>
          <c:idx val="7"/>
          <c:order val="7"/>
          <c:tx>
            <c:strRef>
              <c:f>Sheet1!$I$1</c:f>
              <c:strCache>
                <c:ptCount val="1"/>
                <c:pt idx="0">
                  <c:v>AEG Powertools France</c:v>
                </c:pt>
              </c:strCache>
            </c:strRef>
          </c:tx>
          <c:spPr>
            <a:ln w="28575" cap="rnd">
              <a:solidFill>
                <a:schemeClr val="accent2">
                  <a:lumMod val="60000"/>
                </a:schemeClr>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Sheet1!$I$2:$I$37</c:f>
              <c:numCache>
                <c:formatCode>General</c:formatCode>
                <c:ptCount val="36"/>
                <c:pt idx="0">
                  <c:v>3193</c:v>
                </c:pt>
                <c:pt idx="1">
                  <c:v>3193</c:v>
                </c:pt>
                <c:pt idx="2">
                  <c:v>3192</c:v>
                </c:pt>
                <c:pt idx="3">
                  <c:v>3190</c:v>
                </c:pt>
                <c:pt idx="4">
                  <c:v>3190</c:v>
                </c:pt>
                <c:pt idx="5">
                  <c:v>3189</c:v>
                </c:pt>
                <c:pt idx="6">
                  <c:v>3188</c:v>
                </c:pt>
                <c:pt idx="7">
                  <c:v>3189</c:v>
                </c:pt>
                <c:pt idx="8">
                  <c:v>3192</c:v>
                </c:pt>
                <c:pt idx="9">
                  <c:v>3195</c:v>
                </c:pt>
                <c:pt idx="10">
                  <c:v>3194</c:v>
                </c:pt>
                <c:pt idx="11">
                  <c:v>3197</c:v>
                </c:pt>
                <c:pt idx="12">
                  <c:v>3199</c:v>
                </c:pt>
                <c:pt idx="13">
                  <c:v>3201</c:v>
                </c:pt>
                <c:pt idx="14">
                  <c:v>3199</c:v>
                </c:pt>
                <c:pt idx="15">
                  <c:v>3202</c:v>
                </c:pt>
                <c:pt idx="16">
                  <c:v>3203</c:v>
                </c:pt>
                <c:pt idx="17">
                  <c:v>3203</c:v>
                </c:pt>
                <c:pt idx="18">
                  <c:v>3208</c:v>
                </c:pt>
                <c:pt idx="19">
                  <c:v>3210</c:v>
                </c:pt>
                <c:pt idx="20">
                  <c:v>3211</c:v>
                </c:pt>
                <c:pt idx="21">
                  <c:v>3213</c:v>
                </c:pt>
                <c:pt idx="22">
                  <c:v>3214</c:v>
                </c:pt>
                <c:pt idx="23">
                  <c:v>3214</c:v>
                </c:pt>
                <c:pt idx="24">
                  <c:v>3214</c:v>
                </c:pt>
                <c:pt idx="25">
                  <c:v>3213</c:v>
                </c:pt>
                <c:pt idx="26">
                  <c:v>3211</c:v>
                </c:pt>
                <c:pt idx="27">
                  <c:v>3212</c:v>
                </c:pt>
                <c:pt idx="28">
                  <c:v>3213</c:v>
                </c:pt>
                <c:pt idx="29">
                  <c:v>3212</c:v>
                </c:pt>
                <c:pt idx="30">
                  <c:v>3214</c:v>
                </c:pt>
                <c:pt idx="31">
                  <c:v>3215</c:v>
                </c:pt>
                <c:pt idx="32">
                  <c:v>3217</c:v>
                </c:pt>
                <c:pt idx="33">
                  <c:v>3218</c:v>
                </c:pt>
                <c:pt idx="34">
                  <c:v>3219</c:v>
                </c:pt>
                <c:pt idx="35">
                  <c:v>3219</c:v>
                </c:pt>
              </c:numCache>
            </c:numRef>
          </c:val>
          <c:smooth val="0"/>
          <c:extLst>
            <c:ext xmlns:c16="http://schemas.microsoft.com/office/drawing/2014/chart" uri="{C3380CC4-5D6E-409C-BE32-E72D297353CC}">
              <c16:uniqueId val="{00000007-5ABD-4E69-B9C7-FED118CCDA91}"/>
            </c:ext>
          </c:extLst>
        </c:ser>
        <c:ser>
          <c:idx val="8"/>
          <c:order val="8"/>
          <c:tx>
            <c:strRef>
              <c:f>Sheet1!$J$1</c:f>
              <c:strCache>
                <c:ptCount val="1"/>
                <c:pt idx="0">
                  <c:v>BLACK+DECKER France</c:v>
                </c:pt>
              </c:strCache>
            </c:strRef>
          </c:tx>
          <c:spPr>
            <a:ln w="28575" cap="rnd">
              <a:solidFill>
                <a:schemeClr val="accent3">
                  <a:lumMod val="60000"/>
                </a:schemeClr>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Sheet1!$J$2:$J$37</c:f>
              <c:numCache>
                <c:formatCode>General</c:formatCode>
                <c:ptCount val="36"/>
                <c:pt idx="0">
                  <c:v>1106141</c:v>
                </c:pt>
                <c:pt idx="1">
                  <c:v>1106260</c:v>
                </c:pt>
                <c:pt idx="2">
                  <c:v>1106473</c:v>
                </c:pt>
                <c:pt idx="3">
                  <c:v>1107300</c:v>
                </c:pt>
                <c:pt idx="4">
                  <c:v>1108802</c:v>
                </c:pt>
                <c:pt idx="5">
                  <c:v>1109814</c:v>
                </c:pt>
                <c:pt idx="6">
                  <c:v>1111609</c:v>
                </c:pt>
                <c:pt idx="7">
                  <c:v>1113540</c:v>
                </c:pt>
                <c:pt idx="8">
                  <c:v>1114045</c:v>
                </c:pt>
                <c:pt idx="9">
                  <c:v>1114813</c:v>
                </c:pt>
                <c:pt idx="10">
                  <c:v>1115389</c:v>
                </c:pt>
                <c:pt idx="11">
                  <c:v>1116414</c:v>
                </c:pt>
                <c:pt idx="12">
                  <c:v>1117401</c:v>
                </c:pt>
                <c:pt idx="13">
                  <c:v>1117936</c:v>
                </c:pt>
                <c:pt idx="14">
                  <c:v>1118367</c:v>
                </c:pt>
                <c:pt idx="15">
                  <c:v>1118880</c:v>
                </c:pt>
                <c:pt idx="16">
                  <c:v>1119334</c:v>
                </c:pt>
                <c:pt idx="17">
                  <c:v>1119717</c:v>
                </c:pt>
                <c:pt idx="18">
                  <c:v>1119907</c:v>
                </c:pt>
                <c:pt idx="19">
                  <c:v>1119928</c:v>
                </c:pt>
                <c:pt idx="20">
                  <c:v>1119939</c:v>
                </c:pt>
                <c:pt idx="21">
                  <c:v>1120010</c:v>
                </c:pt>
                <c:pt idx="22">
                  <c:v>1120262</c:v>
                </c:pt>
                <c:pt idx="23">
                  <c:v>1120557</c:v>
                </c:pt>
                <c:pt idx="24">
                  <c:v>1121090</c:v>
                </c:pt>
                <c:pt idx="25">
                  <c:v>1121628</c:v>
                </c:pt>
                <c:pt idx="26">
                  <c:v>1122114</c:v>
                </c:pt>
                <c:pt idx="27">
                  <c:v>1122650</c:v>
                </c:pt>
                <c:pt idx="28">
                  <c:v>1123198</c:v>
                </c:pt>
                <c:pt idx="29">
                  <c:v>1123759</c:v>
                </c:pt>
                <c:pt idx="30">
                  <c:v>1124156</c:v>
                </c:pt>
                <c:pt idx="31">
                  <c:v>1124353</c:v>
                </c:pt>
                <c:pt idx="32">
                  <c:v>1125057</c:v>
                </c:pt>
                <c:pt idx="33">
                  <c:v>1125640</c:v>
                </c:pt>
                <c:pt idx="34">
                  <c:v>1126739</c:v>
                </c:pt>
                <c:pt idx="35">
                  <c:v>1127422</c:v>
                </c:pt>
              </c:numCache>
            </c:numRef>
          </c:val>
          <c:smooth val="0"/>
          <c:extLst>
            <c:ext xmlns:c16="http://schemas.microsoft.com/office/drawing/2014/chart" uri="{C3380CC4-5D6E-409C-BE32-E72D297353CC}">
              <c16:uniqueId val="{00000008-5ABD-4E69-B9C7-FED118CCDA91}"/>
            </c:ext>
          </c:extLst>
        </c:ser>
        <c:dLbls>
          <c:showLegendKey val="0"/>
          <c:showVal val="0"/>
          <c:showCatName val="0"/>
          <c:showSerName val="0"/>
          <c:showPercent val="0"/>
          <c:showBubbleSize val="0"/>
        </c:dLbls>
        <c:smooth val="0"/>
        <c:axId val="268453984"/>
        <c:axId val="268452016"/>
      </c:lineChart>
      <c:dateAx>
        <c:axId val="268453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52016"/>
        <c:crosses val="autoZero"/>
        <c:auto val="1"/>
        <c:lblOffset val="100"/>
        <c:baseTimeUnit val="days"/>
      </c:dateAx>
      <c:valAx>
        <c:axId val="26845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5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Sheet1!$B$2:$B$37</c:f>
              <c:numCache>
                <c:formatCode>General</c:formatCode>
                <c:ptCount val="36"/>
                <c:pt idx="0">
                  <c:v>2549</c:v>
                </c:pt>
                <c:pt idx="1">
                  <c:v>110799</c:v>
                </c:pt>
                <c:pt idx="2">
                  <c:v>160083</c:v>
                </c:pt>
                <c:pt idx="3">
                  <c:v>468845</c:v>
                </c:pt>
                <c:pt idx="4">
                  <c:v>117809</c:v>
                </c:pt>
                <c:pt idx="5">
                  <c:v>151928</c:v>
                </c:pt>
                <c:pt idx="6">
                  <c:v>32664</c:v>
                </c:pt>
                <c:pt idx="7">
                  <c:v>413</c:v>
                </c:pt>
                <c:pt idx="8">
                  <c:v>135697</c:v>
                </c:pt>
                <c:pt idx="9">
                  <c:v>71642</c:v>
                </c:pt>
                <c:pt idx="10">
                  <c:v>7588</c:v>
                </c:pt>
                <c:pt idx="11">
                  <c:v>3601</c:v>
                </c:pt>
                <c:pt idx="12">
                  <c:v>2152</c:v>
                </c:pt>
                <c:pt idx="13">
                  <c:v>5822</c:v>
                </c:pt>
                <c:pt idx="14">
                  <c:v>740</c:v>
                </c:pt>
                <c:pt idx="15">
                  <c:v>6983</c:v>
                </c:pt>
                <c:pt idx="16">
                  <c:v>1964</c:v>
                </c:pt>
                <c:pt idx="17">
                  <c:v>8127</c:v>
                </c:pt>
                <c:pt idx="18">
                  <c:v>2634</c:v>
                </c:pt>
                <c:pt idx="19">
                  <c:v>1140</c:v>
                </c:pt>
                <c:pt idx="20">
                  <c:v>915</c:v>
                </c:pt>
                <c:pt idx="21">
                  <c:v>218</c:v>
                </c:pt>
                <c:pt idx="22">
                  <c:v>57780</c:v>
                </c:pt>
                <c:pt idx="23">
                  <c:v>64176</c:v>
                </c:pt>
                <c:pt idx="24">
                  <c:v>62966</c:v>
                </c:pt>
                <c:pt idx="25">
                  <c:v>62349</c:v>
                </c:pt>
                <c:pt idx="26">
                  <c:v>4551</c:v>
                </c:pt>
                <c:pt idx="27">
                  <c:v>1351</c:v>
                </c:pt>
                <c:pt idx="28">
                  <c:v>389</c:v>
                </c:pt>
                <c:pt idx="29">
                  <c:v>151</c:v>
                </c:pt>
                <c:pt idx="30">
                  <c:v>10155</c:v>
                </c:pt>
                <c:pt idx="31">
                  <c:v>16692</c:v>
                </c:pt>
                <c:pt idx="32">
                  <c:v>5728</c:v>
                </c:pt>
                <c:pt idx="33">
                  <c:v>2950</c:v>
                </c:pt>
                <c:pt idx="34">
                  <c:v>9315</c:v>
                </c:pt>
                <c:pt idx="35">
                  <c:v>54748</c:v>
                </c:pt>
              </c:numCache>
            </c:numRef>
          </c:val>
          <c:smooth val="0"/>
          <c:extLst>
            <c:ext xmlns:c16="http://schemas.microsoft.com/office/drawing/2014/chart" uri="{C3380CC4-5D6E-409C-BE32-E72D297353CC}">
              <c16:uniqueId val="{00000000-D990-43E8-BC41-EF485ACBE162}"/>
            </c:ext>
          </c:extLst>
        </c:ser>
        <c:dLbls>
          <c:showLegendKey val="0"/>
          <c:showVal val="0"/>
          <c:showCatName val="0"/>
          <c:showSerName val="0"/>
          <c:showPercent val="0"/>
          <c:showBubbleSize val="0"/>
        </c:dLbls>
        <c:smooth val="0"/>
        <c:axId val="215860616"/>
        <c:axId val="215865864"/>
      </c:lineChart>
      <c:dateAx>
        <c:axId val="215860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865864"/>
        <c:crosses val="autoZero"/>
        <c:auto val="1"/>
        <c:lblOffset val="100"/>
        <c:baseTimeUnit val="days"/>
      </c:dateAx>
      <c:valAx>
        <c:axId val="21586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86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Sheet1!$B$2:$B$37</c:f>
              <c:numCache>
                <c:formatCode>General</c:formatCode>
                <c:ptCount val="36"/>
                <c:pt idx="0">
                  <c:v>3124</c:v>
                </c:pt>
                <c:pt idx="1">
                  <c:v>126457</c:v>
                </c:pt>
                <c:pt idx="2">
                  <c:v>171441</c:v>
                </c:pt>
                <c:pt idx="3">
                  <c:v>570361</c:v>
                </c:pt>
                <c:pt idx="4">
                  <c:v>130161</c:v>
                </c:pt>
                <c:pt idx="5">
                  <c:v>169874</c:v>
                </c:pt>
                <c:pt idx="6">
                  <c:v>34494</c:v>
                </c:pt>
                <c:pt idx="7">
                  <c:v>677</c:v>
                </c:pt>
                <c:pt idx="8">
                  <c:v>157283</c:v>
                </c:pt>
                <c:pt idx="9">
                  <c:v>76866</c:v>
                </c:pt>
                <c:pt idx="10">
                  <c:v>10779</c:v>
                </c:pt>
                <c:pt idx="11">
                  <c:v>4945</c:v>
                </c:pt>
                <c:pt idx="12">
                  <c:v>2834</c:v>
                </c:pt>
                <c:pt idx="13">
                  <c:v>8367</c:v>
                </c:pt>
                <c:pt idx="14">
                  <c:v>974</c:v>
                </c:pt>
                <c:pt idx="15">
                  <c:v>9426</c:v>
                </c:pt>
                <c:pt idx="16">
                  <c:v>2536</c:v>
                </c:pt>
                <c:pt idx="17">
                  <c:v>17636</c:v>
                </c:pt>
                <c:pt idx="18">
                  <c:v>4651</c:v>
                </c:pt>
                <c:pt idx="19">
                  <c:v>2107</c:v>
                </c:pt>
                <c:pt idx="20">
                  <c:v>1434</c:v>
                </c:pt>
                <c:pt idx="21">
                  <c:v>416</c:v>
                </c:pt>
                <c:pt idx="22">
                  <c:v>71368</c:v>
                </c:pt>
                <c:pt idx="23">
                  <c:v>81110</c:v>
                </c:pt>
                <c:pt idx="24">
                  <c:v>85289</c:v>
                </c:pt>
                <c:pt idx="25">
                  <c:v>69862</c:v>
                </c:pt>
                <c:pt idx="26">
                  <c:v>6441</c:v>
                </c:pt>
                <c:pt idx="27">
                  <c:v>2192</c:v>
                </c:pt>
                <c:pt idx="28">
                  <c:v>1060</c:v>
                </c:pt>
                <c:pt idx="29">
                  <c:v>460</c:v>
                </c:pt>
                <c:pt idx="30">
                  <c:v>14375</c:v>
                </c:pt>
                <c:pt idx="31">
                  <c:v>24524</c:v>
                </c:pt>
                <c:pt idx="32">
                  <c:v>7523</c:v>
                </c:pt>
                <c:pt idx="33">
                  <c:v>3885</c:v>
                </c:pt>
                <c:pt idx="34">
                  <c:v>12972</c:v>
                </c:pt>
                <c:pt idx="35">
                  <c:v>58668</c:v>
                </c:pt>
              </c:numCache>
            </c:numRef>
          </c:val>
          <c:smooth val="0"/>
          <c:extLst>
            <c:ext xmlns:c16="http://schemas.microsoft.com/office/drawing/2014/chart" uri="{C3380CC4-5D6E-409C-BE32-E72D297353CC}">
              <c16:uniqueId val="{00000000-6C77-427C-85AD-7ADBBEF14219}"/>
            </c:ext>
          </c:extLst>
        </c:ser>
        <c:dLbls>
          <c:showLegendKey val="0"/>
          <c:showVal val="0"/>
          <c:showCatName val="0"/>
          <c:showSerName val="0"/>
          <c:showPercent val="0"/>
          <c:showBubbleSize val="0"/>
        </c:dLbls>
        <c:smooth val="0"/>
        <c:axId val="215873736"/>
        <c:axId val="215877672"/>
      </c:lineChart>
      <c:dateAx>
        <c:axId val="215873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877672"/>
        <c:crosses val="autoZero"/>
        <c:auto val="1"/>
        <c:lblOffset val="100"/>
        <c:baseTimeUnit val="days"/>
      </c:dateAx>
      <c:valAx>
        <c:axId val="21587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87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LEROY MERLIN</c:v>
                </c:pt>
              </c:strCache>
            </c:strRef>
          </c:tx>
          <c:spPr>
            <a:ln w="28575" cap="rnd">
              <a:solidFill>
                <a:schemeClr val="accent1"/>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Sheet1!$B$2:$B$37</c:f>
              <c:numCache>
                <c:formatCode>General</c:formatCode>
                <c:ptCount val="36"/>
                <c:pt idx="0">
                  <c:v>5</c:v>
                </c:pt>
                <c:pt idx="1">
                  <c:v>7</c:v>
                </c:pt>
                <c:pt idx="2">
                  <c:v>3</c:v>
                </c:pt>
                <c:pt idx="3">
                  <c:v>4</c:v>
                </c:pt>
                <c:pt idx="4">
                  <c:v>2</c:v>
                </c:pt>
                <c:pt idx="5">
                  <c:v>0</c:v>
                </c:pt>
                <c:pt idx="6">
                  <c:v>3</c:v>
                </c:pt>
                <c:pt idx="7">
                  <c:v>0</c:v>
                </c:pt>
                <c:pt idx="8">
                  <c:v>2</c:v>
                </c:pt>
                <c:pt idx="9">
                  <c:v>1</c:v>
                </c:pt>
                <c:pt idx="10">
                  <c:v>1</c:v>
                </c:pt>
                <c:pt idx="11">
                  <c:v>0</c:v>
                </c:pt>
                <c:pt idx="12">
                  <c:v>1</c:v>
                </c:pt>
                <c:pt idx="13">
                  <c:v>0</c:v>
                </c:pt>
                <c:pt idx="14">
                  <c:v>4</c:v>
                </c:pt>
                <c:pt idx="15">
                  <c:v>0</c:v>
                </c:pt>
                <c:pt idx="16">
                  <c:v>1</c:v>
                </c:pt>
                <c:pt idx="17">
                  <c:v>5</c:v>
                </c:pt>
                <c:pt idx="18">
                  <c:v>2</c:v>
                </c:pt>
                <c:pt idx="19">
                  <c:v>0</c:v>
                </c:pt>
                <c:pt idx="20">
                  <c:v>2</c:v>
                </c:pt>
                <c:pt idx="21">
                  <c:v>3</c:v>
                </c:pt>
                <c:pt idx="22">
                  <c:v>1</c:v>
                </c:pt>
                <c:pt idx="23">
                  <c:v>2</c:v>
                </c:pt>
                <c:pt idx="24">
                  <c:v>3</c:v>
                </c:pt>
                <c:pt idx="25">
                  <c:v>3</c:v>
                </c:pt>
                <c:pt idx="26">
                  <c:v>0</c:v>
                </c:pt>
                <c:pt idx="27">
                  <c:v>4</c:v>
                </c:pt>
                <c:pt idx="28">
                  <c:v>2</c:v>
                </c:pt>
                <c:pt idx="29">
                  <c:v>4</c:v>
                </c:pt>
                <c:pt idx="30">
                  <c:v>4</c:v>
                </c:pt>
                <c:pt idx="31">
                  <c:v>0</c:v>
                </c:pt>
                <c:pt idx="32">
                  <c:v>2</c:v>
                </c:pt>
                <c:pt idx="33">
                  <c:v>0</c:v>
                </c:pt>
                <c:pt idx="34">
                  <c:v>2</c:v>
                </c:pt>
                <c:pt idx="35">
                  <c:v>4</c:v>
                </c:pt>
              </c:numCache>
            </c:numRef>
          </c:val>
          <c:smooth val="0"/>
          <c:extLst>
            <c:ext xmlns:c16="http://schemas.microsoft.com/office/drawing/2014/chart" uri="{C3380CC4-5D6E-409C-BE32-E72D297353CC}">
              <c16:uniqueId val="{00000000-45DD-4A21-B628-5368694D6FBE}"/>
            </c:ext>
          </c:extLst>
        </c:ser>
        <c:ser>
          <c:idx val="1"/>
          <c:order val="1"/>
          <c:tx>
            <c:strRef>
              <c:f>Sheet1!$C$1</c:f>
              <c:strCache>
                <c:ptCount val="1"/>
                <c:pt idx="0">
                  <c:v>Castorama</c:v>
                </c:pt>
              </c:strCache>
            </c:strRef>
          </c:tx>
          <c:spPr>
            <a:ln w="28575" cap="rnd">
              <a:solidFill>
                <a:schemeClr val="accent2"/>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Sheet1!$C$2:$C$37</c:f>
              <c:numCache>
                <c:formatCode>General</c:formatCode>
                <c:ptCount val="36"/>
                <c:pt idx="0">
                  <c:v>3</c:v>
                </c:pt>
                <c:pt idx="1">
                  <c:v>1</c:v>
                </c:pt>
                <c:pt idx="2">
                  <c:v>2</c:v>
                </c:pt>
                <c:pt idx="3">
                  <c:v>1</c:v>
                </c:pt>
                <c:pt idx="4">
                  <c:v>2</c:v>
                </c:pt>
                <c:pt idx="5">
                  <c:v>0</c:v>
                </c:pt>
                <c:pt idx="6">
                  <c:v>1</c:v>
                </c:pt>
                <c:pt idx="7">
                  <c:v>0</c:v>
                </c:pt>
                <c:pt idx="8">
                  <c:v>4</c:v>
                </c:pt>
                <c:pt idx="9">
                  <c:v>1</c:v>
                </c:pt>
                <c:pt idx="10">
                  <c:v>1</c:v>
                </c:pt>
                <c:pt idx="11">
                  <c:v>2</c:v>
                </c:pt>
                <c:pt idx="12">
                  <c:v>3</c:v>
                </c:pt>
                <c:pt idx="13">
                  <c:v>1</c:v>
                </c:pt>
                <c:pt idx="14">
                  <c:v>1</c:v>
                </c:pt>
                <c:pt idx="15">
                  <c:v>2</c:v>
                </c:pt>
                <c:pt idx="16">
                  <c:v>1</c:v>
                </c:pt>
                <c:pt idx="17">
                  <c:v>2</c:v>
                </c:pt>
                <c:pt idx="18">
                  <c:v>1</c:v>
                </c:pt>
                <c:pt idx="19">
                  <c:v>1</c:v>
                </c:pt>
                <c:pt idx="20">
                  <c:v>1</c:v>
                </c:pt>
                <c:pt idx="21">
                  <c:v>2</c:v>
                </c:pt>
                <c:pt idx="22">
                  <c:v>2</c:v>
                </c:pt>
                <c:pt idx="23">
                  <c:v>1</c:v>
                </c:pt>
                <c:pt idx="24">
                  <c:v>0</c:v>
                </c:pt>
                <c:pt idx="25">
                  <c:v>2</c:v>
                </c:pt>
                <c:pt idx="26">
                  <c:v>0</c:v>
                </c:pt>
                <c:pt idx="27">
                  <c:v>1</c:v>
                </c:pt>
                <c:pt idx="28">
                  <c:v>2</c:v>
                </c:pt>
                <c:pt idx="29">
                  <c:v>5</c:v>
                </c:pt>
                <c:pt idx="30">
                  <c:v>3</c:v>
                </c:pt>
                <c:pt idx="31">
                  <c:v>2</c:v>
                </c:pt>
                <c:pt idx="32">
                  <c:v>0</c:v>
                </c:pt>
                <c:pt idx="33">
                  <c:v>3</c:v>
                </c:pt>
                <c:pt idx="34">
                  <c:v>0</c:v>
                </c:pt>
                <c:pt idx="35">
                  <c:v>1</c:v>
                </c:pt>
              </c:numCache>
            </c:numRef>
          </c:val>
          <c:smooth val="0"/>
          <c:extLst>
            <c:ext xmlns:c16="http://schemas.microsoft.com/office/drawing/2014/chart" uri="{C3380CC4-5D6E-409C-BE32-E72D297353CC}">
              <c16:uniqueId val="{00000001-45DD-4A21-B628-5368694D6FBE}"/>
            </c:ext>
          </c:extLst>
        </c:ser>
        <c:ser>
          <c:idx val="2"/>
          <c:order val="2"/>
          <c:tx>
            <c:strRef>
              <c:f>Sheet1!$D$1</c:f>
              <c:strCache>
                <c:ptCount val="1"/>
                <c:pt idx="0">
                  <c:v>botanic®</c:v>
                </c:pt>
              </c:strCache>
            </c:strRef>
          </c:tx>
          <c:spPr>
            <a:ln w="28575" cap="rnd">
              <a:solidFill>
                <a:schemeClr val="accent3"/>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Sheet1!$D$2:$D$37</c:f>
              <c:numCache>
                <c:formatCode>General</c:formatCode>
                <c:ptCount val="36"/>
                <c:pt idx="0">
                  <c:v>0</c:v>
                </c:pt>
                <c:pt idx="1">
                  <c:v>0</c:v>
                </c:pt>
                <c:pt idx="2">
                  <c:v>0</c:v>
                </c:pt>
                <c:pt idx="3">
                  <c:v>0</c:v>
                </c:pt>
                <c:pt idx="4">
                  <c:v>0</c:v>
                </c:pt>
                <c:pt idx="5">
                  <c:v>0</c:v>
                </c:pt>
                <c:pt idx="6">
                  <c:v>0</c:v>
                </c:pt>
                <c:pt idx="7">
                  <c:v>0</c:v>
                </c:pt>
                <c:pt idx="8">
                  <c:v>0</c:v>
                </c:pt>
                <c:pt idx="9">
                  <c:v>1</c:v>
                </c:pt>
                <c:pt idx="10">
                  <c:v>1</c:v>
                </c:pt>
                <c:pt idx="11">
                  <c:v>1</c:v>
                </c:pt>
                <c:pt idx="12">
                  <c:v>0</c:v>
                </c:pt>
                <c:pt idx="13">
                  <c:v>0</c:v>
                </c:pt>
                <c:pt idx="14">
                  <c:v>0</c:v>
                </c:pt>
                <c:pt idx="15">
                  <c:v>0</c:v>
                </c:pt>
                <c:pt idx="16">
                  <c:v>0</c:v>
                </c:pt>
                <c:pt idx="17">
                  <c:v>1</c:v>
                </c:pt>
                <c:pt idx="18">
                  <c:v>0</c:v>
                </c:pt>
                <c:pt idx="19">
                  <c:v>0</c:v>
                </c:pt>
                <c:pt idx="20">
                  <c:v>0</c:v>
                </c:pt>
                <c:pt idx="21">
                  <c:v>0</c:v>
                </c:pt>
                <c:pt idx="22">
                  <c:v>1</c:v>
                </c:pt>
                <c:pt idx="23">
                  <c:v>0</c:v>
                </c:pt>
                <c:pt idx="24">
                  <c:v>0</c:v>
                </c:pt>
                <c:pt idx="25">
                  <c:v>0</c:v>
                </c:pt>
                <c:pt idx="26">
                  <c:v>0</c:v>
                </c:pt>
                <c:pt idx="27">
                  <c:v>1</c:v>
                </c:pt>
                <c:pt idx="28">
                  <c:v>0</c:v>
                </c:pt>
                <c:pt idx="29">
                  <c:v>0</c:v>
                </c:pt>
                <c:pt idx="30">
                  <c:v>0</c:v>
                </c:pt>
                <c:pt idx="31">
                  <c:v>0</c:v>
                </c:pt>
                <c:pt idx="32">
                  <c:v>2</c:v>
                </c:pt>
                <c:pt idx="33">
                  <c:v>0</c:v>
                </c:pt>
                <c:pt idx="34">
                  <c:v>0</c:v>
                </c:pt>
                <c:pt idx="35">
                  <c:v>0</c:v>
                </c:pt>
              </c:numCache>
            </c:numRef>
          </c:val>
          <c:smooth val="0"/>
          <c:extLst>
            <c:ext xmlns:c16="http://schemas.microsoft.com/office/drawing/2014/chart" uri="{C3380CC4-5D6E-409C-BE32-E72D297353CC}">
              <c16:uniqueId val="{00000002-45DD-4A21-B628-5368694D6FBE}"/>
            </c:ext>
          </c:extLst>
        </c:ser>
        <c:ser>
          <c:idx val="3"/>
          <c:order val="3"/>
          <c:tx>
            <c:strRef>
              <c:f>Sheet1!$E$1</c:f>
              <c:strCache>
                <c:ptCount val="1"/>
                <c:pt idx="0">
                  <c:v>Bosch Bricolage &amp; Jardinage France</c:v>
                </c:pt>
              </c:strCache>
            </c:strRef>
          </c:tx>
          <c:spPr>
            <a:ln w="28575" cap="rnd">
              <a:solidFill>
                <a:schemeClr val="accent4"/>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Sheet1!$E$2:$E$37</c:f>
              <c:numCache>
                <c:formatCode>General</c:formatCode>
                <c:ptCount val="36"/>
                <c:pt idx="0">
                  <c:v>0</c:v>
                </c:pt>
                <c:pt idx="1">
                  <c:v>1</c:v>
                </c:pt>
                <c:pt idx="2">
                  <c:v>1</c:v>
                </c:pt>
                <c:pt idx="3">
                  <c:v>1</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pt idx="30">
                  <c:v>0</c:v>
                </c:pt>
                <c:pt idx="31">
                  <c:v>0</c:v>
                </c:pt>
                <c:pt idx="32">
                  <c:v>0</c:v>
                </c:pt>
                <c:pt idx="33">
                  <c:v>0</c:v>
                </c:pt>
                <c:pt idx="34">
                  <c:v>0</c:v>
                </c:pt>
                <c:pt idx="35">
                  <c:v>0</c:v>
                </c:pt>
              </c:numCache>
            </c:numRef>
          </c:val>
          <c:smooth val="0"/>
          <c:extLst>
            <c:ext xmlns:c16="http://schemas.microsoft.com/office/drawing/2014/chart" uri="{C3380CC4-5D6E-409C-BE32-E72D297353CC}">
              <c16:uniqueId val="{00000003-45DD-4A21-B628-5368694D6FBE}"/>
            </c:ext>
          </c:extLst>
        </c:ser>
        <c:ser>
          <c:idx val="4"/>
          <c:order val="4"/>
          <c:tx>
            <c:strRef>
              <c:f>Sheet1!$F$1</c:f>
              <c:strCache>
                <c:ptCount val="1"/>
                <c:pt idx="0">
                  <c:v>Mr.Bricolage</c:v>
                </c:pt>
              </c:strCache>
            </c:strRef>
          </c:tx>
          <c:spPr>
            <a:ln w="28575" cap="rnd">
              <a:solidFill>
                <a:schemeClr val="accent5"/>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Sheet1!$F$2:$F$37</c:f>
              <c:numCache>
                <c:formatCode>General</c:formatCode>
                <c:ptCount val="36"/>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1</c:v>
                </c:pt>
                <c:pt idx="25">
                  <c:v>0</c:v>
                </c:pt>
                <c:pt idx="26">
                  <c:v>0</c:v>
                </c:pt>
                <c:pt idx="27">
                  <c:v>1</c:v>
                </c:pt>
                <c:pt idx="28">
                  <c:v>0</c:v>
                </c:pt>
                <c:pt idx="29">
                  <c:v>1</c:v>
                </c:pt>
                <c:pt idx="30">
                  <c:v>1</c:v>
                </c:pt>
                <c:pt idx="31">
                  <c:v>0</c:v>
                </c:pt>
                <c:pt idx="32">
                  <c:v>0</c:v>
                </c:pt>
                <c:pt idx="33">
                  <c:v>0</c:v>
                </c:pt>
                <c:pt idx="34">
                  <c:v>1</c:v>
                </c:pt>
                <c:pt idx="35">
                  <c:v>0</c:v>
                </c:pt>
              </c:numCache>
            </c:numRef>
          </c:val>
          <c:smooth val="0"/>
          <c:extLst>
            <c:ext xmlns:c16="http://schemas.microsoft.com/office/drawing/2014/chart" uri="{C3380CC4-5D6E-409C-BE32-E72D297353CC}">
              <c16:uniqueId val="{00000004-45DD-4A21-B628-5368694D6FBE}"/>
            </c:ext>
          </c:extLst>
        </c:ser>
        <c:ser>
          <c:idx val="5"/>
          <c:order val="5"/>
          <c:tx>
            <c:strRef>
              <c:f>Sheet1!$G$1</c:f>
              <c:strCache>
                <c:ptCount val="1"/>
                <c:pt idx="0">
                  <c:v>STIHL</c:v>
                </c:pt>
              </c:strCache>
            </c:strRef>
          </c:tx>
          <c:spPr>
            <a:ln w="28575" cap="rnd">
              <a:solidFill>
                <a:schemeClr val="accent6"/>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Sheet1!$G$2:$G$37</c:f>
              <c:numCache>
                <c:formatCode>General</c:formatCode>
                <c:ptCount val="36"/>
                <c:pt idx="0">
                  <c:v>0</c:v>
                </c:pt>
                <c:pt idx="1">
                  <c:v>0</c:v>
                </c:pt>
                <c:pt idx="2">
                  <c:v>2</c:v>
                </c:pt>
                <c:pt idx="3">
                  <c:v>0</c:v>
                </c:pt>
                <c:pt idx="4">
                  <c:v>1</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1</c:v>
                </c:pt>
                <c:pt idx="29">
                  <c:v>0</c:v>
                </c:pt>
                <c:pt idx="30">
                  <c:v>0</c:v>
                </c:pt>
                <c:pt idx="31">
                  <c:v>0</c:v>
                </c:pt>
                <c:pt idx="32">
                  <c:v>0</c:v>
                </c:pt>
                <c:pt idx="33">
                  <c:v>0</c:v>
                </c:pt>
                <c:pt idx="34">
                  <c:v>1</c:v>
                </c:pt>
                <c:pt idx="35">
                  <c:v>1</c:v>
                </c:pt>
              </c:numCache>
            </c:numRef>
          </c:val>
          <c:smooth val="0"/>
          <c:extLst>
            <c:ext xmlns:c16="http://schemas.microsoft.com/office/drawing/2014/chart" uri="{C3380CC4-5D6E-409C-BE32-E72D297353CC}">
              <c16:uniqueId val="{00000005-45DD-4A21-B628-5368694D6FBE}"/>
            </c:ext>
          </c:extLst>
        </c:ser>
        <c:ser>
          <c:idx val="6"/>
          <c:order val="6"/>
          <c:tx>
            <c:strRef>
              <c:f>Sheet1!$H$1</c:f>
              <c:strCache>
                <c:ptCount val="1"/>
                <c:pt idx="0">
                  <c:v>Ryobi France</c:v>
                </c:pt>
              </c:strCache>
            </c:strRef>
          </c:tx>
          <c:spPr>
            <a:ln w="28575" cap="rnd">
              <a:solidFill>
                <a:schemeClr val="accent1">
                  <a:lumMod val="60000"/>
                </a:schemeClr>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Sheet1!$H$2:$H$37</c:f>
              <c:numCache>
                <c:formatCode>General</c:formatCode>
                <c:ptCount val="36"/>
                <c:pt idx="0">
                  <c:v>0</c:v>
                </c:pt>
                <c:pt idx="1">
                  <c:v>0</c:v>
                </c:pt>
                <c:pt idx="2">
                  <c:v>1</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numCache>
            </c:numRef>
          </c:val>
          <c:smooth val="0"/>
          <c:extLst>
            <c:ext xmlns:c16="http://schemas.microsoft.com/office/drawing/2014/chart" uri="{C3380CC4-5D6E-409C-BE32-E72D297353CC}">
              <c16:uniqueId val="{00000006-45DD-4A21-B628-5368694D6FBE}"/>
            </c:ext>
          </c:extLst>
        </c:ser>
        <c:ser>
          <c:idx val="7"/>
          <c:order val="7"/>
          <c:tx>
            <c:strRef>
              <c:f>Sheet1!$I$1</c:f>
              <c:strCache>
                <c:ptCount val="1"/>
                <c:pt idx="0">
                  <c:v>AEG Powertools France</c:v>
                </c:pt>
              </c:strCache>
            </c:strRef>
          </c:tx>
          <c:spPr>
            <a:ln w="28575" cap="rnd">
              <a:solidFill>
                <a:schemeClr val="accent2">
                  <a:lumMod val="60000"/>
                </a:schemeClr>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Sheet1!$I$2:$I$37</c:f>
              <c:numCache>
                <c:formatCode>General</c:formatCode>
                <c:ptCount val="36"/>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numCache>
            </c:numRef>
          </c:val>
          <c:smooth val="0"/>
          <c:extLst>
            <c:ext xmlns:c16="http://schemas.microsoft.com/office/drawing/2014/chart" uri="{C3380CC4-5D6E-409C-BE32-E72D297353CC}">
              <c16:uniqueId val="{00000007-45DD-4A21-B628-5368694D6FBE}"/>
            </c:ext>
          </c:extLst>
        </c:ser>
        <c:ser>
          <c:idx val="8"/>
          <c:order val="8"/>
          <c:tx>
            <c:strRef>
              <c:f>Sheet1!$J$1</c:f>
              <c:strCache>
                <c:ptCount val="1"/>
                <c:pt idx="0">
                  <c:v>BLACK+DECKER France</c:v>
                </c:pt>
              </c:strCache>
            </c:strRef>
          </c:tx>
          <c:spPr>
            <a:ln w="28575" cap="rnd">
              <a:solidFill>
                <a:schemeClr val="accent3">
                  <a:lumMod val="60000"/>
                </a:schemeClr>
              </a:solidFill>
              <a:round/>
            </a:ln>
            <a:effectLst/>
          </c:spPr>
          <c:marker>
            <c:symbol val="none"/>
          </c:marker>
          <c:cat>
            <c:numRef>
              <c:f>Sheet1!$A$2:$A$37</c:f>
              <c:numCache>
                <c:formatCode>m/d/yyyy</c:formatCode>
                <c:ptCount val="36"/>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numCache>
            </c:numRef>
          </c:cat>
          <c:val>
            <c:numRef>
              <c:f>Sheet1!$J$2:$J$37</c:f>
              <c:numCache>
                <c:formatCode>General</c:formatCode>
                <c:ptCount val="36"/>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1</c:v>
                </c:pt>
                <c:pt idx="17">
                  <c:v>0</c:v>
                </c:pt>
                <c:pt idx="18">
                  <c:v>0</c:v>
                </c:pt>
                <c:pt idx="19">
                  <c:v>0</c:v>
                </c:pt>
                <c:pt idx="20">
                  <c:v>0</c:v>
                </c:pt>
                <c:pt idx="21">
                  <c:v>1</c:v>
                </c:pt>
                <c:pt idx="22">
                  <c:v>0</c:v>
                </c:pt>
                <c:pt idx="23">
                  <c:v>1</c:v>
                </c:pt>
                <c:pt idx="24">
                  <c:v>0</c:v>
                </c:pt>
                <c:pt idx="25">
                  <c:v>1</c:v>
                </c:pt>
                <c:pt idx="26">
                  <c:v>0</c:v>
                </c:pt>
                <c:pt idx="27">
                  <c:v>0</c:v>
                </c:pt>
                <c:pt idx="28">
                  <c:v>0</c:v>
                </c:pt>
                <c:pt idx="29">
                  <c:v>0</c:v>
                </c:pt>
                <c:pt idx="30">
                  <c:v>2</c:v>
                </c:pt>
                <c:pt idx="31">
                  <c:v>0</c:v>
                </c:pt>
                <c:pt idx="32">
                  <c:v>1</c:v>
                </c:pt>
                <c:pt idx="33">
                  <c:v>0</c:v>
                </c:pt>
                <c:pt idx="34">
                  <c:v>0</c:v>
                </c:pt>
                <c:pt idx="35">
                  <c:v>0</c:v>
                </c:pt>
              </c:numCache>
            </c:numRef>
          </c:val>
          <c:smooth val="0"/>
          <c:extLst>
            <c:ext xmlns:c16="http://schemas.microsoft.com/office/drawing/2014/chart" uri="{C3380CC4-5D6E-409C-BE32-E72D297353CC}">
              <c16:uniqueId val="{00000008-45DD-4A21-B628-5368694D6FBE}"/>
            </c:ext>
          </c:extLst>
        </c:ser>
        <c:dLbls>
          <c:showLegendKey val="0"/>
          <c:showVal val="0"/>
          <c:showCatName val="0"/>
          <c:showSerName val="0"/>
          <c:showPercent val="0"/>
          <c:showBubbleSize val="0"/>
        </c:dLbls>
        <c:smooth val="0"/>
        <c:axId val="215886200"/>
        <c:axId val="215883248"/>
      </c:lineChart>
      <c:dateAx>
        <c:axId val="215886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883248"/>
        <c:crosses val="autoZero"/>
        <c:auto val="1"/>
        <c:lblOffset val="100"/>
        <c:baseTimeUnit val="days"/>
      </c:dateAx>
      <c:valAx>
        <c:axId val="21588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88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LEROY MERLIN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2</c:v>
                </c:pt>
                <c:pt idx="2">
                  <c:v>6</c:v>
                </c:pt>
                <c:pt idx="3">
                  <c:v>9</c:v>
                </c:pt>
                <c:pt idx="4">
                  <c:v>8</c:v>
                </c:pt>
              </c:numCache>
            </c:numRef>
          </c:val>
          <c:extLst>
            <c:ext xmlns:c16="http://schemas.microsoft.com/office/drawing/2014/chart" uri="{C3380CC4-5D6E-409C-BE32-E72D297353CC}">
              <c16:uniqueId val="{00000000-7892-41C6-B4F3-721047F24334}"/>
            </c:ext>
          </c:extLst>
        </c:ser>
        <c:ser>
          <c:idx val="1"/>
          <c:order val="1"/>
          <c:tx>
            <c:strRef>
              <c:f>Sheet1!$C$1</c:f>
              <c:strCache>
                <c:ptCount val="1"/>
                <c:pt idx="0">
                  <c:v>Castorama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3</c:v>
                </c:pt>
                <c:pt idx="1">
                  <c:v>2</c:v>
                </c:pt>
                <c:pt idx="2">
                  <c:v>5</c:v>
                </c:pt>
                <c:pt idx="3">
                  <c:v>3</c:v>
                </c:pt>
                <c:pt idx="4">
                  <c:v>2</c:v>
                </c:pt>
              </c:numCache>
            </c:numRef>
          </c:val>
          <c:extLst>
            <c:ext xmlns:c16="http://schemas.microsoft.com/office/drawing/2014/chart" uri="{C3380CC4-5D6E-409C-BE32-E72D297353CC}">
              <c16:uniqueId val="{00000001-7892-41C6-B4F3-721047F24334}"/>
            </c:ext>
          </c:extLst>
        </c:ser>
        <c:ser>
          <c:idx val="2"/>
          <c:order val="2"/>
          <c:tx>
            <c:strRef>
              <c:f>Sheet1!$D$1</c:f>
              <c:strCache>
                <c:ptCount val="1"/>
                <c:pt idx="0">
                  <c:v>botanic®</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7892-41C6-B4F3-721047F24334}"/>
            </c:ext>
          </c:extLst>
        </c:ser>
        <c:ser>
          <c:idx val="3"/>
          <c:order val="3"/>
          <c:tx>
            <c:strRef>
              <c:f>Sheet1!$E$1</c:f>
              <c:strCache>
                <c:ptCount val="1"/>
                <c:pt idx="0">
                  <c:v>Bosch Bricolage &amp; Jardinage France</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3-7892-41C6-B4F3-721047F24334}"/>
            </c:ext>
          </c:extLst>
        </c:ser>
        <c:ser>
          <c:idx val="4"/>
          <c:order val="4"/>
          <c:tx>
            <c:strRef>
              <c:f>Sheet1!$F$1</c:f>
              <c:strCache>
                <c:ptCount val="1"/>
                <c:pt idx="0">
                  <c:v>Mr.Bricolage</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4-7892-41C6-B4F3-721047F24334}"/>
            </c:ext>
          </c:extLst>
        </c:ser>
        <c:ser>
          <c:idx val="5"/>
          <c:order val="5"/>
          <c:tx>
            <c:strRef>
              <c:f>Sheet1!$G$1</c:f>
              <c:strCache>
                <c:ptCount val="1"/>
                <c:pt idx="0">
                  <c:v>STIHL</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3</c:v>
                </c:pt>
              </c:numCache>
            </c:numRef>
          </c:val>
          <c:extLst>
            <c:ext xmlns:c16="http://schemas.microsoft.com/office/drawing/2014/chart" uri="{C3380CC4-5D6E-409C-BE32-E72D297353CC}">
              <c16:uniqueId val="{00000005-7892-41C6-B4F3-721047F24334}"/>
            </c:ext>
          </c:extLst>
        </c:ser>
        <c:ser>
          <c:idx val="6"/>
          <c:order val="6"/>
          <c:tx>
            <c:strRef>
              <c:f>Sheet1!$H$1</c:f>
              <c:strCache>
                <c:ptCount val="1"/>
                <c:pt idx="0">
                  <c:v>Ryobi France</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6-7892-41C6-B4F3-721047F24334}"/>
            </c:ext>
          </c:extLst>
        </c:ser>
        <c:ser>
          <c:idx val="7"/>
          <c:order val="7"/>
          <c:tx>
            <c:strRef>
              <c:f>Sheet1!$I$1</c:f>
              <c:strCache>
                <c:ptCount val="1"/>
                <c:pt idx="0">
                  <c:v>AEG Powertools France</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7892-41C6-B4F3-721047F24334}"/>
            </c:ext>
          </c:extLst>
        </c:ser>
        <c:ser>
          <c:idx val="8"/>
          <c:order val="8"/>
          <c:tx>
            <c:strRef>
              <c:f>Sheet1!$J$1</c:f>
              <c:strCache>
                <c:ptCount val="1"/>
                <c:pt idx="0">
                  <c:v>BLACK+DECKER France</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2</c:v>
                </c:pt>
                <c:pt idx="2">
                  <c:v>0</c:v>
                </c:pt>
                <c:pt idx="3">
                  <c:v>0</c:v>
                </c:pt>
                <c:pt idx="4">
                  <c:v>0</c:v>
                </c:pt>
              </c:numCache>
            </c:numRef>
          </c:val>
          <c:extLst>
            <c:ext xmlns:c16="http://schemas.microsoft.com/office/drawing/2014/chart" uri="{C3380CC4-5D6E-409C-BE32-E72D297353CC}">
              <c16:uniqueId val="{00000008-7892-41C6-B4F3-721047F24334}"/>
            </c:ext>
          </c:extLst>
        </c:ser>
        <c:dLbls>
          <c:showLegendKey val="0"/>
          <c:showVal val="0"/>
          <c:showCatName val="0"/>
          <c:showSerName val="0"/>
          <c:showPercent val="0"/>
          <c:showBubbleSize val="0"/>
        </c:dLbls>
        <c:gapWidth val="219"/>
        <c:overlap val="-27"/>
        <c:axId val="215887512"/>
        <c:axId val="215880296"/>
      </c:barChart>
      <c:catAx>
        <c:axId val="21588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880296"/>
        <c:crosses val="autoZero"/>
        <c:auto val="1"/>
        <c:lblAlgn val="ctr"/>
        <c:lblOffset val="100"/>
        <c:noMultiLvlLbl val="0"/>
      </c:catAx>
      <c:valAx>
        <c:axId val="21588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88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4506</c:v>
                </c:pt>
                <c:pt idx="1">
                  <c:v>27363</c:v>
                </c:pt>
                <c:pt idx="2">
                  <c:v>10019</c:v>
                </c:pt>
                <c:pt idx="3">
                  <c:v>1495</c:v>
                </c:pt>
                <c:pt idx="4">
                  <c:v>3325</c:v>
                </c:pt>
                <c:pt idx="5">
                  <c:v>9244</c:v>
                </c:pt>
                <c:pt idx="6">
                  <c:v>253</c:v>
                </c:pt>
                <c:pt idx="7">
                  <c:v>211</c:v>
                </c:pt>
                <c:pt idx="8">
                  <c:v>1382</c:v>
                </c:pt>
              </c:numCache>
            </c:numRef>
          </c:val>
          <c:extLst>
            <c:ext xmlns:c16="http://schemas.microsoft.com/office/drawing/2014/chart" uri="{C3380CC4-5D6E-409C-BE32-E72D297353CC}">
              <c16:uniqueId val="{00000000-A813-4908-8546-1208D725ABD4}"/>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157</c:v>
                </c:pt>
                <c:pt idx="1">
                  <c:v>2978</c:v>
                </c:pt>
                <c:pt idx="2">
                  <c:v>792</c:v>
                </c:pt>
                <c:pt idx="3">
                  <c:v>81</c:v>
                </c:pt>
                <c:pt idx="4">
                  <c:v>189</c:v>
                </c:pt>
                <c:pt idx="5">
                  <c:v>439</c:v>
                </c:pt>
                <c:pt idx="6">
                  <c:v>12</c:v>
                </c:pt>
                <c:pt idx="7">
                  <c:v>11</c:v>
                </c:pt>
                <c:pt idx="8">
                  <c:v>56</c:v>
                </c:pt>
              </c:numCache>
            </c:numRef>
          </c:val>
          <c:extLst>
            <c:ext xmlns:c16="http://schemas.microsoft.com/office/drawing/2014/chart" uri="{C3380CC4-5D6E-409C-BE32-E72D297353CC}">
              <c16:uniqueId val="{00000001-A813-4908-8546-1208D725ABD4}"/>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4</c:v>
                </c:pt>
                <c:pt idx="1">
                  <c:v>91</c:v>
                </c:pt>
                <c:pt idx="2">
                  <c:v>92</c:v>
                </c:pt>
                <c:pt idx="3">
                  <c:v>17</c:v>
                </c:pt>
                <c:pt idx="4">
                  <c:v>795</c:v>
                </c:pt>
                <c:pt idx="5">
                  <c:v>685</c:v>
                </c:pt>
                <c:pt idx="6">
                  <c:v>1</c:v>
                </c:pt>
                <c:pt idx="7">
                  <c:v>0</c:v>
                </c:pt>
                <c:pt idx="8">
                  <c:v>5</c:v>
                </c:pt>
              </c:numCache>
            </c:numRef>
          </c:val>
          <c:extLst>
            <c:ext xmlns:c16="http://schemas.microsoft.com/office/drawing/2014/chart" uri="{C3380CC4-5D6E-409C-BE32-E72D297353CC}">
              <c16:uniqueId val="{00000002-A813-4908-8546-1208D725ABD4}"/>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62</c:v>
                </c:pt>
                <c:pt idx="1">
                  <c:v>567</c:v>
                </c:pt>
                <c:pt idx="2">
                  <c:v>75</c:v>
                </c:pt>
                <c:pt idx="3">
                  <c:v>21</c:v>
                </c:pt>
                <c:pt idx="4">
                  <c:v>40</c:v>
                </c:pt>
                <c:pt idx="5">
                  <c:v>273</c:v>
                </c:pt>
                <c:pt idx="6">
                  <c:v>5</c:v>
                </c:pt>
                <c:pt idx="7">
                  <c:v>0</c:v>
                </c:pt>
                <c:pt idx="8">
                  <c:v>16</c:v>
                </c:pt>
              </c:numCache>
            </c:numRef>
          </c:val>
          <c:extLst>
            <c:ext xmlns:c16="http://schemas.microsoft.com/office/drawing/2014/chart" uri="{C3380CC4-5D6E-409C-BE32-E72D297353CC}">
              <c16:uniqueId val="{00000003-A813-4908-8546-1208D725ABD4}"/>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2</c:v>
                </c:pt>
                <c:pt idx="1">
                  <c:v>13</c:v>
                </c:pt>
                <c:pt idx="2">
                  <c:v>3</c:v>
                </c:pt>
                <c:pt idx="3">
                  <c:v>1</c:v>
                </c:pt>
                <c:pt idx="4">
                  <c:v>1</c:v>
                </c:pt>
                <c:pt idx="5">
                  <c:v>5</c:v>
                </c:pt>
                <c:pt idx="6">
                  <c:v>0</c:v>
                </c:pt>
                <c:pt idx="7">
                  <c:v>0</c:v>
                </c:pt>
                <c:pt idx="8">
                  <c:v>0</c:v>
                </c:pt>
              </c:numCache>
            </c:numRef>
          </c:val>
          <c:extLst>
            <c:ext xmlns:c16="http://schemas.microsoft.com/office/drawing/2014/chart" uri="{C3380CC4-5D6E-409C-BE32-E72D297353CC}">
              <c16:uniqueId val="{00000004-A813-4908-8546-1208D725ABD4}"/>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Sheet1!$G$2:$G$10</c:f>
              <c:numCache>
                <c:formatCode>General</c:formatCode>
                <c:ptCount val="9"/>
                <c:pt idx="0">
                  <c:v>8</c:v>
                </c:pt>
                <c:pt idx="1">
                  <c:v>33</c:v>
                </c:pt>
                <c:pt idx="2">
                  <c:v>9</c:v>
                </c:pt>
                <c:pt idx="3">
                  <c:v>6</c:v>
                </c:pt>
                <c:pt idx="4">
                  <c:v>10</c:v>
                </c:pt>
                <c:pt idx="5">
                  <c:v>4</c:v>
                </c:pt>
                <c:pt idx="6">
                  <c:v>0</c:v>
                </c:pt>
                <c:pt idx="7">
                  <c:v>0</c:v>
                </c:pt>
                <c:pt idx="8">
                  <c:v>0</c:v>
                </c:pt>
              </c:numCache>
            </c:numRef>
          </c:val>
          <c:extLst>
            <c:ext xmlns:c16="http://schemas.microsoft.com/office/drawing/2014/chart" uri="{C3380CC4-5D6E-409C-BE32-E72D297353CC}">
              <c16:uniqueId val="{00000005-A813-4908-8546-1208D725ABD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Sheet1!$H$2:$H$10</c:f>
              <c:numCache>
                <c:formatCode>General</c:formatCode>
                <c:ptCount val="9"/>
                <c:pt idx="0">
                  <c:v>416</c:v>
                </c:pt>
                <c:pt idx="1">
                  <c:v>3634</c:v>
                </c:pt>
                <c:pt idx="2">
                  <c:v>3309</c:v>
                </c:pt>
                <c:pt idx="3">
                  <c:v>165</c:v>
                </c:pt>
                <c:pt idx="4">
                  <c:v>648</c:v>
                </c:pt>
                <c:pt idx="5">
                  <c:v>2176</c:v>
                </c:pt>
                <c:pt idx="6">
                  <c:v>29</c:v>
                </c:pt>
                <c:pt idx="7">
                  <c:v>41</c:v>
                </c:pt>
                <c:pt idx="8">
                  <c:v>1583</c:v>
                </c:pt>
              </c:numCache>
            </c:numRef>
          </c:val>
          <c:extLst>
            <c:ext xmlns:c16="http://schemas.microsoft.com/office/drawing/2014/chart" uri="{C3380CC4-5D6E-409C-BE32-E72D297353CC}">
              <c16:uniqueId val="{00000006-A813-4908-8546-1208D725ABD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Sheet1!$I$2:$I$10</c:f>
              <c:numCache>
                <c:formatCode>General</c:formatCode>
                <c:ptCount val="9"/>
                <c:pt idx="0">
                  <c:v>470</c:v>
                </c:pt>
                <c:pt idx="1">
                  <c:v>16946</c:v>
                </c:pt>
                <c:pt idx="2">
                  <c:v>1644</c:v>
                </c:pt>
                <c:pt idx="3">
                  <c:v>281</c:v>
                </c:pt>
                <c:pt idx="4">
                  <c:v>1394</c:v>
                </c:pt>
                <c:pt idx="5">
                  <c:v>2672</c:v>
                </c:pt>
                <c:pt idx="6">
                  <c:v>36</c:v>
                </c:pt>
                <c:pt idx="7">
                  <c:v>55</c:v>
                </c:pt>
                <c:pt idx="8">
                  <c:v>343</c:v>
                </c:pt>
              </c:numCache>
            </c:numRef>
          </c:val>
          <c:extLst>
            <c:ext xmlns:c16="http://schemas.microsoft.com/office/drawing/2014/chart" uri="{C3380CC4-5D6E-409C-BE32-E72D297353CC}">
              <c16:uniqueId val="{00000007-A813-4908-8546-1208D725ABD4}"/>
            </c:ext>
          </c:extLst>
        </c:ser>
        <c:dLbls>
          <c:showLegendKey val="0"/>
          <c:showVal val="0"/>
          <c:showCatName val="0"/>
          <c:showSerName val="0"/>
          <c:showPercent val="0"/>
          <c:showBubbleSize val="0"/>
        </c:dLbls>
        <c:gapWidth val="150"/>
        <c:overlap val="100"/>
        <c:axId val="578390512"/>
        <c:axId val="578389200"/>
      </c:barChart>
      <c:catAx>
        <c:axId val="57839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8389200"/>
        <c:crosses val="autoZero"/>
        <c:auto val="1"/>
        <c:lblAlgn val="ctr"/>
        <c:lblOffset val="100"/>
        <c:noMultiLvlLbl val="0"/>
      </c:catAx>
      <c:valAx>
        <c:axId val="578389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839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7</c:v>
                </c:pt>
                <c:pt idx="1">
                  <c:v>0</c:v>
                </c:pt>
                <c:pt idx="2">
                  <c:v>7</c:v>
                </c:pt>
                <c:pt idx="3">
                  <c:v>3</c:v>
                </c:pt>
                <c:pt idx="4">
                  <c:v>1</c:v>
                </c:pt>
                <c:pt idx="5">
                  <c:v>0</c:v>
                </c:pt>
                <c:pt idx="6">
                  <c:v>0</c:v>
                </c:pt>
                <c:pt idx="7">
                  <c:v>0</c:v>
                </c:pt>
                <c:pt idx="8">
                  <c:v>1</c:v>
                </c:pt>
              </c:numCache>
            </c:numRef>
          </c:val>
          <c:extLst>
            <c:ext xmlns:c16="http://schemas.microsoft.com/office/drawing/2014/chart" uri="{C3380CC4-5D6E-409C-BE32-E72D297353CC}">
              <c16:uniqueId val="{00000000-1835-4F1E-9125-80A0644185BC}"/>
            </c:ext>
          </c:extLst>
        </c:ser>
        <c:ser>
          <c:idx val="1"/>
          <c:order val="1"/>
          <c:tx>
            <c:strRef>
              <c:f>Sheet1!$C$1</c:f>
              <c:strCache>
                <c:ptCount val="1"/>
                <c:pt idx="0">
                  <c:v>Photo</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10</c:v>
                </c:pt>
                <c:pt idx="1">
                  <c:v>7</c:v>
                </c:pt>
                <c:pt idx="2">
                  <c:v>13</c:v>
                </c:pt>
                <c:pt idx="3">
                  <c:v>7</c:v>
                </c:pt>
                <c:pt idx="4">
                  <c:v>12</c:v>
                </c:pt>
                <c:pt idx="5">
                  <c:v>15</c:v>
                </c:pt>
                <c:pt idx="6">
                  <c:v>11</c:v>
                </c:pt>
                <c:pt idx="7">
                  <c:v>9</c:v>
                </c:pt>
                <c:pt idx="8">
                  <c:v>2</c:v>
                </c:pt>
              </c:numCache>
            </c:numRef>
          </c:val>
          <c:extLst>
            <c:ext xmlns:c16="http://schemas.microsoft.com/office/drawing/2014/chart" uri="{C3380CC4-5D6E-409C-BE32-E72D297353CC}">
              <c16:uniqueId val="{00000001-1835-4F1E-9125-80A0644185BC}"/>
            </c:ext>
          </c:extLst>
        </c:ser>
        <c:ser>
          <c:idx val="2"/>
          <c:order val="2"/>
          <c:tx>
            <c:strRef>
              <c:f>Sheet1!$D$1</c:f>
              <c:strCache>
                <c:ptCount val="1"/>
                <c:pt idx="0">
                  <c:v>Video</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21</c:v>
                </c:pt>
                <c:pt idx="1">
                  <c:v>11</c:v>
                </c:pt>
                <c:pt idx="2">
                  <c:v>9</c:v>
                </c:pt>
                <c:pt idx="3">
                  <c:v>5</c:v>
                </c:pt>
                <c:pt idx="4">
                  <c:v>5</c:v>
                </c:pt>
                <c:pt idx="5">
                  <c:v>8</c:v>
                </c:pt>
                <c:pt idx="6">
                  <c:v>1</c:v>
                </c:pt>
                <c:pt idx="7">
                  <c:v>5</c:v>
                </c:pt>
                <c:pt idx="8">
                  <c:v>15</c:v>
                </c:pt>
              </c:numCache>
            </c:numRef>
          </c:val>
          <c:extLst>
            <c:ext xmlns:c16="http://schemas.microsoft.com/office/drawing/2014/chart" uri="{C3380CC4-5D6E-409C-BE32-E72D297353CC}">
              <c16:uniqueId val="{00000002-1835-4F1E-9125-80A0644185BC}"/>
            </c:ext>
          </c:extLst>
        </c:ser>
        <c:ser>
          <c:idx val="3"/>
          <c:order val="3"/>
          <c:tx>
            <c:strRef>
              <c:f>Sheet1!$E$1</c:f>
              <c:strCache>
                <c:ptCount val="1"/>
                <c:pt idx="0">
                  <c:v>Status</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0</c:v>
                </c:pt>
                <c:pt idx="1">
                  <c:v>0</c:v>
                </c:pt>
                <c:pt idx="2">
                  <c:v>0</c:v>
                </c:pt>
                <c:pt idx="3">
                  <c:v>0</c:v>
                </c:pt>
                <c:pt idx="4">
                  <c:v>1</c:v>
                </c:pt>
                <c:pt idx="5">
                  <c:v>0</c:v>
                </c:pt>
                <c:pt idx="6">
                  <c:v>0</c:v>
                </c:pt>
                <c:pt idx="7">
                  <c:v>0</c:v>
                </c:pt>
                <c:pt idx="8">
                  <c:v>0</c:v>
                </c:pt>
              </c:numCache>
            </c:numRef>
          </c:val>
          <c:extLst>
            <c:ext xmlns:c16="http://schemas.microsoft.com/office/drawing/2014/chart" uri="{C3380CC4-5D6E-409C-BE32-E72D297353CC}">
              <c16:uniqueId val="{00000003-1835-4F1E-9125-80A0644185BC}"/>
            </c:ext>
          </c:extLst>
        </c:ser>
        <c:ser>
          <c:idx val="4"/>
          <c:order val="4"/>
          <c:tx>
            <c:strRef>
              <c:f>Sheet1!$F$1</c:f>
              <c:strCache>
                <c:ptCount val="1"/>
                <c:pt idx="0">
                  <c:v>Live Video</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0</c:v>
                </c:pt>
                <c:pt idx="1">
                  <c:v>0</c:v>
                </c:pt>
                <c:pt idx="2">
                  <c:v>0</c:v>
                </c:pt>
                <c:pt idx="3">
                  <c:v>0</c:v>
                </c:pt>
                <c:pt idx="4">
                  <c:v>0</c:v>
                </c:pt>
                <c:pt idx="5">
                  <c:v>1</c:v>
                </c:pt>
                <c:pt idx="6">
                  <c:v>0</c:v>
                </c:pt>
                <c:pt idx="7">
                  <c:v>0</c:v>
                </c:pt>
                <c:pt idx="8">
                  <c:v>0</c:v>
                </c:pt>
              </c:numCache>
            </c:numRef>
          </c:val>
          <c:extLst>
            <c:ext xmlns:c16="http://schemas.microsoft.com/office/drawing/2014/chart" uri="{C3380CC4-5D6E-409C-BE32-E72D297353CC}">
              <c16:uniqueId val="{00000004-1835-4F1E-9125-80A0644185BC}"/>
            </c:ext>
          </c:extLst>
        </c:ser>
        <c:ser>
          <c:idx val="5"/>
          <c:order val="5"/>
          <c:tx>
            <c:strRef>
              <c:f>Sheet1!$G$1</c:f>
              <c:strCache>
                <c:ptCount val="1"/>
                <c:pt idx="0">
                  <c:v>YouTube Video</c:v>
                </c:pt>
              </c:strCache>
            </c:strRef>
          </c:tx>
          <c:spPr>
            <a:solidFill>
              <a:schemeClr val="accent6"/>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Sheet1!$G$2:$G$10</c:f>
              <c:numCache>
                <c:formatCode>General</c:formatCode>
                <c:ptCount val="9"/>
                <c:pt idx="0">
                  <c:v>0</c:v>
                </c:pt>
                <c:pt idx="1">
                  <c:v>0</c:v>
                </c:pt>
                <c:pt idx="2">
                  <c:v>0</c:v>
                </c:pt>
                <c:pt idx="3">
                  <c:v>0</c:v>
                </c:pt>
                <c:pt idx="4">
                  <c:v>0</c:v>
                </c:pt>
                <c:pt idx="5">
                  <c:v>0</c:v>
                </c:pt>
                <c:pt idx="6">
                  <c:v>3</c:v>
                </c:pt>
                <c:pt idx="7">
                  <c:v>0</c:v>
                </c:pt>
                <c:pt idx="8">
                  <c:v>0</c:v>
                </c:pt>
              </c:numCache>
            </c:numRef>
          </c:val>
          <c:extLst>
            <c:ext xmlns:c16="http://schemas.microsoft.com/office/drawing/2014/chart" uri="{C3380CC4-5D6E-409C-BE32-E72D297353CC}">
              <c16:uniqueId val="{00000005-1835-4F1E-9125-80A0644185BC}"/>
            </c:ext>
          </c:extLst>
        </c:ser>
        <c:dLbls>
          <c:showLegendKey val="0"/>
          <c:showVal val="0"/>
          <c:showCatName val="0"/>
          <c:showSerName val="0"/>
          <c:showPercent val="0"/>
          <c:showBubbleSize val="0"/>
        </c:dLbls>
        <c:gapWidth val="150"/>
        <c:overlap val="100"/>
        <c:axId val="578398056"/>
        <c:axId val="578394120"/>
      </c:barChart>
      <c:catAx>
        <c:axId val="57839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8394120"/>
        <c:crosses val="autoZero"/>
        <c:auto val="1"/>
        <c:lblAlgn val="ctr"/>
        <c:lblOffset val="100"/>
        <c:noMultiLvlLbl val="0"/>
      </c:catAx>
      <c:valAx>
        <c:axId val="578394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839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7D404-C7A7-482B-882D-0AAAE6F14A72}"/>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458BA5C2-9A0D-4430-8D6A-CBC01A271EC6}"/>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2156607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08743-3E89-4CBD-BEEC-12CB32015E0F}"/>
              </a:ext>
            </a:extLst>
          </p:cNvPr>
          <p:cNvSpPr>
            <a:spLocks noGrp="1"/>
          </p:cNvSpPr>
          <p:nvPr>
            <p:ph type="title"/>
          </p:nvPr>
        </p:nvSpPr>
        <p:spPr/>
        <p:txBody>
          <a:bodyPr/>
          <a:lstStyle/>
          <a:p>
            <a:r>
              <a:rPr lang="en-US"/>
              <a:t>Facebook Key Metrics Table | HG-France</a:t>
            </a:r>
          </a:p>
        </p:txBody>
      </p:sp>
      <p:graphicFrame>
        <p:nvGraphicFramePr>
          <p:cNvPr id="5" name="Table Placeholder 4">
            <a:extLst>
              <a:ext uri="{FF2B5EF4-FFF2-40B4-BE49-F238E27FC236}">
                <a16:creationId xmlns:a16="http://schemas.microsoft.com/office/drawing/2014/main" id="{252548AC-32FA-4B33-80CD-5E11BEFB99B5}"/>
              </a:ext>
            </a:extLst>
          </p:cNvPr>
          <p:cNvGraphicFramePr>
            <a:graphicFrameLocks noGrp="1"/>
          </p:cNvGraphicFramePr>
          <p:nvPr>
            <p:ph type="tbl" sz="quarter" idx="13"/>
            <p:extLst>
              <p:ext uri="{D42A27DB-BD31-4B8C-83A1-F6EECF244321}">
                <p14:modId xmlns:p14="http://schemas.microsoft.com/office/powerpoint/2010/main" val="207734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620868399"/>
                    </a:ext>
                  </a:extLst>
                </a:gridCol>
                <a:gridCol w="263347">
                  <a:extLst>
                    <a:ext uri="{9D8B030D-6E8A-4147-A177-3AD203B41FA5}">
                      <a16:colId xmlns:a16="http://schemas.microsoft.com/office/drawing/2014/main" val="2539347332"/>
                    </a:ext>
                  </a:extLst>
                </a:gridCol>
                <a:gridCol w="263347">
                  <a:extLst>
                    <a:ext uri="{9D8B030D-6E8A-4147-A177-3AD203B41FA5}">
                      <a16:colId xmlns:a16="http://schemas.microsoft.com/office/drawing/2014/main" val="1488348918"/>
                    </a:ext>
                  </a:extLst>
                </a:gridCol>
                <a:gridCol w="263347">
                  <a:extLst>
                    <a:ext uri="{9D8B030D-6E8A-4147-A177-3AD203B41FA5}">
                      <a16:colId xmlns:a16="http://schemas.microsoft.com/office/drawing/2014/main" val="3036431395"/>
                    </a:ext>
                  </a:extLst>
                </a:gridCol>
                <a:gridCol w="263347">
                  <a:extLst>
                    <a:ext uri="{9D8B030D-6E8A-4147-A177-3AD203B41FA5}">
                      <a16:colId xmlns:a16="http://schemas.microsoft.com/office/drawing/2014/main" val="3425280182"/>
                    </a:ext>
                  </a:extLst>
                </a:gridCol>
                <a:gridCol w="263347">
                  <a:extLst>
                    <a:ext uri="{9D8B030D-6E8A-4147-A177-3AD203B41FA5}">
                      <a16:colId xmlns:a16="http://schemas.microsoft.com/office/drawing/2014/main" val="3862117847"/>
                    </a:ext>
                  </a:extLst>
                </a:gridCol>
                <a:gridCol w="263347">
                  <a:extLst>
                    <a:ext uri="{9D8B030D-6E8A-4147-A177-3AD203B41FA5}">
                      <a16:colId xmlns:a16="http://schemas.microsoft.com/office/drawing/2014/main" val="3957356397"/>
                    </a:ext>
                  </a:extLst>
                </a:gridCol>
                <a:gridCol w="263347">
                  <a:extLst>
                    <a:ext uri="{9D8B030D-6E8A-4147-A177-3AD203B41FA5}">
                      <a16:colId xmlns:a16="http://schemas.microsoft.com/office/drawing/2014/main" val="2907609818"/>
                    </a:ext>
                  </a:extLst>
                </a:gridCol>
                <a:gridCol w="263347">
                  <a:extLst>
                    <a:ext uri="{9D8B030D-6E8A-4147-A177-3AD203B41FA5}">
                      <a16:colId xmlns:a16="http://schemas.microsoft.com/office/drawing/2014/main" val="1857373846"/>
                    </a:ext>
                  </a:extLst>
                </a:gridCol>
                <a:gridCol w="263347">
                  <a:extLst>
                    <a:ext uri="{9D8B030D-6E8A-4147-A177-3AD203B41FA5}">
                      <a16:colId xmlns:a16="http://schemas.microsoft.com/office/drawing/2014/main" val="1269602838"/>
                    </a:ext>
                  </a:extLst>
                </a:gridCol>
                <a:gridCol w="263347">
                  <a:extLst>
                    <a:ext uri="{9D8B030D-6E8A-4147-A177-3AD203B41FA5}">
                      <a16:colId xmlns:a16="http://schemas.microsoft.com/office/drawing/2014/main" val="1414458123"/>
                    </a:ext>
                  </a:extLst>
                </a:gridCol>
                <a:gridCol w="263347">
                  <a:extLst>
                    <a:ext uri="{9D8B030D-6E8A-4147-A177-3AD203B41FA5}">
                      <a16:colId xmlns:a16="http://schemas.microsoft.com/office/drawing/2014/main" val="2447643383"/>
                    </a:ext>
                  </a:extLst>
                </a:gridCol>
                <a:gridCol w="263347">
                  <a:extLst>
                    <a:ext uri="{9D8B030D-6E8A-4147-A177-3AD203B41FA5}">
                      <a16:colId xmlns:a16="http://schemas.microsoft.com/office/drawing/2014/main" val="3869396822"/>
                    </a:ext>
                  </a:extLst>
                </a:gridCol>
                <a:gridCol w="263347">
                  <a:extLst>
                    <a:ext uri="{9D8B030D-6E8A-4147-A177-3AD203B41FA5}">
                      <a16:colId xmlns:a16="http://schemas.microsoft.com/office/drawing/2014/main" val="710324561"/>
                    </a:ext>
                  </a:extLst>
                </a:gridCol>
                <a:gridCol w="263347">
                  <a:extLst>
                    <a:ext uri="{9D8B030D-6E8A-4147-A177-3AD203B41FA5}">
                      <a16:colId xmlns:a16="http://schemas.microsoft.com/office/drawing/2014/main" val="470731066"/>
                    </a:ext>
                  </a:extLst>
                </a:gridCol>
                <a:gridCol w="263347">
                  <a:extLst>
                    <a:ext uri="{9D8B030D-6E8A-4147-A177-3AD203B41FA5}">
                      <a16:colId xmlns:a16="http://schemas.microsoft.com/office/drawing/2014/main" val="2117971862"/>
                    </a:ext>
                  </a:extLst>
                </a:gridCol>
                <a:gridCol w="263347">
                  <a:extLst>
                    <a:ext uri="{9D8B030D-6E8A-4147-A177-3AD203B41FA5}">
                      <a16:colId xmlns:a16="http://schemas.microsoft.com/office/drawing/2014/main" val="2382182571"/>
                    </a:ext>
                  </a:extLst>
                </a:gridCol>
                <a:gridCol w="263347">
                  <a:extLst>
                    <a:ext uri="{9D8B030D-6E8A-4147-A177-3AD203B41FA5}">
                      <a16:colId xmlns:a16="http://schemas.microsoft.com/office/drawing/2014/main" val="373001064"/>
                    </a:ext>
                  </a:extLst>
                </a:gridCol>
                <a:gridCol w="263347">
                  <a:extLst>
                    <a:ext uri="{9D8B030D-6E8A-4147-A177-3AD203B41FA5}">
                      <a16:colId xmlns:a16="http://schemas.microsoft.com/office/drawing/2014/main" val="2165125161"/>
                    </a:ext>
                  </a:extLst>
                </a:gridCol>
                <a:gridCol w="263347">
                  <a:extLst>
                    <a:ext uri="{9D8B030D-6E8A-4147-A177-3AD203B41FA5}">
                      <a16:colId xmlns:a16="http://schemas.microsoft.com/office/drawing/2014/main" val="1065963451"/>
                    </a:ext>
                  </a:extLst>
                </a:gridCol>
                <a:gridCol w="263347">
                  <a:extLst>
                    <a:ext uri="{9D8B030D-6E8A-4147-A177-3AD203B41FA5}">
                      <a16:colId xmlns:a16="http://schemas.microsoft.com/office/drawing/2014/main" val="3452514091"/>
                    </a:ext>
                  </a:extLst>
                </a:gridCol>
                <a:gridCol w="263347">
                  <a:extLst>
                    <a:ext uri="{9D8B030D-6E8A-4147-A177-3AD203B41FA5}">
                      <a16:colId xmlns:a16="http://schemas.microsoft.com/office/drawing/2014/main" val="481306216"/>
                    </a:ext>
                  </a:extLst>
                </a:gridCol>
                <a:gridCol w="263347">
                  <a:extLst>
                    <a:ext uri="{9D8B030D-6E8A-4147-A177-3AD203B41FA5}">
                      <a16:colId xmlns:a16="http://schemas.microsoft.com/office/drawing/2014/main" val="2132336217"/>
                    </a:ext>
                  </a:extLst>
                </a:gridCol>
                <a:gridCol w="263347">
                  <a:extLst>
                    <a:ext uri="{9D8B030D-6E8A-4147-A177-3AD203B41FA5}">
                      <a16:colId xmlns:a16="http://schemas.microsoft.com/office/drawing/2014/main" val="951525031"/>
                    </a:ext>
                  </a:extLst>
                </a:gridCol>
                <a:gridCol w="263347">
                  <a:extLst>
                    <a:ext uri="{9D8B030D-6E8A-4147-A177-3AD203B41FA5}">
                      <a16:colId xmlns:a16="http://schemas.microsoft.com/office/drawing/2014/main" val="700692834"/>
                    </a:ext>
                  </a:extLst>
                </a:gridCol>
                <a:gridCol w="263347">
                  <a:extLst>
                    <a:ext uri="{9D8B030D-6E8A-4147-A177-3AD203B41FA5}">
                      <a16:colId xmlns:a16="http://schemas.microsoft.com/office/drawing/2014/main" val="1832257992"/>
                    </a:ext>
                  </a:extLst>
                </a:gridCol>
                <a:gridCol w="263347">
                  <a:extLst>
                    <a:ext uri="{9D8B030D-6E8A-4147-A177-3AD203B41FA5}">
                      <a16:colId xmlns:a16="http://schemas.microsoft.com/office/drawing/2014/main" val="32726145"/>
                    </a:ext>
                  </a:extLst>
                </a:gridCol>
                <a:gridCol w="263347">
                  <a:extLst>
                    <a:ext uri="{9D8B030D-6E8A-4147-A177-3AD203B41FA5}">
                      <a16:colId xmlns:a16="http://schemas.microsoft.com/office/drawing/2014/main" val="2560786547"/>
                    </a:ext>
                  </a:extLst>
                </a:gridCol>
                <a:gridCol w="263347">
                  <a:extLst>
                    <a:ext uri="{9D8B030D-6E8A-4147-A177-3AD203B41FA5}">
                      <a16:colId xmlns:a16="http://schemas.microsoft.com/office/drawing/2014/main" val="4154632264"/>
                    </a:ext>
                  </a:extLst>
                </a:gridCol>
                <a:gridCol w="263347">
                  <a:extLst>
                    <a:ext uri="{9D8B030D-6E8A-4147-A177-3AD203B41FA5}">
                      <a16:colId xmlns:a16="http://schemas.microsoft.com/office/drawing/2014/main" val="454592536"/>
                    </a:ext>
                  </a:extLst>
                </a:gridCol>
                <a:gridCol w="263347">
                  <a:extLst>
                    <a:ext uri="{9D8B030D-6E8A-4147-A177-3AD203B41FA5}">
                      <a16:colId xmlns:a16="http://schemas.microsoft.com/office/drawing/2014/main" val="4094064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873633407"/>
                  </a:ext>
                </a:extLst>
              </a:tr>
              <a:tr h="370840">
                <a:tc>
                  <a:txBody>
                    <a:bodyPr/>
                    <a:lstStyle/>
                    <a:p>
                      <a:r>
                        <a:rPr lang="en-US" sz="1000"/>
                        <a:t>Bosch Bricolage &amp; Jardinage France</a:t>
                      </a:r>
                    </a:p>
                  </a:txBody>
                  <a:tcPr/>
                </a:tc>
                <a:tc>
                  <a:txBody>
                    <a:bodyPr/>
                    <a:lstStyle/>
                    <a:p>
                      <a:r>
                        <a:rPr lang="en-US" sz="1000"/>
                        <a:t>258230</a:t>
                      </a:r>
                    </a:p>
                  </a:txBody>
                  <a:tcPr/>
                </a:tc>
                <a:tc>
                  <a:txBody>
                    <a:bodyPr/>
                    <a:lstStyle/>
                    <a:p>
                      <a:r>
                        <a:rPr lang="en-US" sz="1000"/>
                        <a:t>-203</a:t>
                      </a:r>
                    </a:p>
                  </a:txBody>
                  <a:tcPr/>
                </a:tc>
                <a:tc>
                  <a:txBody>
                    <a:bodyPr/>
                    <a:lstStyle/>
                    <a:p>
                      <a:r>
                        <a:rPr lang="en-US" sz="1000"/>
                        <a:t>810</a:t>
                      </a:r>
                    </a:p>
                  </a:txBody>
                  <a:tcPr/>
                </a:tc>
                <a:tc>
                  <a:txBody>
                    <a:bodyPr/>
                    <a:lstStyle/>
                    <a:p>
                      <a:r>
                        <a:rPr lang="en-US" sz="1000"/>
                        <a:t>716</a:t>
                      </a:r>
                    </a:p>
                  </a:txBody>
                  <a:tcPr/>
                </a:tc>
                <a:tc>
                  <a:txBody>
                    <a:bodyPr/>
                    <a:lstStyle/>
                    <a:p>
                      <a:r>
                        <a:rPr lang="en-US" sz="1000"/>
                        <a:t>185392.28571429</a:t>
                      </a:r>
                    </a:p>
                  </a:txBody>
                  <a:tcPr/>
                </a:tc>
                <a:tc>
                  <a:txBody>
                    <a:bodyPr/>
                    <a:lstStyle/>
                    <a:p>
                      <a:r>
                        <a:rPr lang="en-US" sz="1000"/>
                        <a:t>1946547</a:t>
                      </a:r>
                    </a:p>
                  </a:txBody>
                  <a:tcPr/>
                </a:tc>
                <a:tc>
                  <a:txBody>
                    <a:bodyPr/>
                    <a:lstStyle/>
                    <a:p>
                      <a:r>
                        <a:rPr lang="en-US" sz="1000"/>
                        <a:t>1708126</a:t>
                      </a:r>
                    </a:p>
                  </a:txBody>
                  <a:tcPr/>
                </a:tc>
                <a:tc>
                  <a:txBody>
                    <a:bodyPr/>
                    <a:lstStyle/>
                    <a:p>
                      <a:r>
                        <a:rPr lang="en-US" sz="1000"/>
                        <a:t>238421</a:t>
                      </a:r>
                    </a:p>
                  </a:txBody>
                  <a:tcPr/>
                </a:tc>
                <a:tc>
                  <a:txBody>
                    <a:bodyPr/>
                    <a:lstStyle/>
                    <a:p>
                      <a:r>
                        <a:rPr lang="en-US" sz="1000"/>
                        <a:t>1.05 %</a:t>
                      </a:r>
                    </a:p>
                  </a:txBody>
                  <a:tcPr/>
                </a:tc>
                <a:tc>
                  <a:txBody>
                    <a:bodyPr/>
                    <a:lstStyle/>
                    <a:p>
                      <a:r>
                        <a:rPr lang="en-US" sz="1000"/>
                        <a:t>319657</a:t>
                      </a:r>
                    </a:p>
                  </a:txBody>
                  <a:tcPr/>
                </a:tc>
                <a:tc>
                  <a:txBody>
                    <a:bodyPr/>
                    <a:lstStyle/>
                    <a:p>
                      <a:r>
                        <a:rPr lang="en-US" sz="1000"/>
                        <a:t>89358</a:t>
                      </a:r>
                    </a:p>
                  </a:txBody>
                  <a:tcPr/>
                </a:tc>
                <a:tc>
                  <a:txBody>
                    <a:bodyPr/>
                    <a:lstStyle/>
                    <a:p>
                      <a:r>
                        <a:rPr lang="en-US" sz="1000"/>
                        <a:t>14</a:t>
                      </a:r>
                    </a:p>
                  </a:txBody>
                  <a:tcPr/>
                </a:tc>
                <a:tc>
                  <a:txBody>
                    <a:bodyPr/>
                    <a:lstStyle/>
                    <a:p>
                      <a:r>
                        <a:rPr lang="en-US" sz="1000"/>
                        <a:t>37</a:t>
                      </a:r>
                    </a:p>
                  </a:txBody>
                  <a:tcPr/>
                </a:tc>
                <a:tc>
                  <a:txBody>
                    <a:bodyPr/>
                    <a:lstStyle/>
                    <a:p>
                      <a:r>
                        <a:rPr lang="en-US" sz="1000"/>
                        <a:t>40093</a:t>
                      </a:r>
                    </a:p>
                  </a:txBody>
                  <a:tcPr/>
                </a:tc>
                <a:tc>
                  <a:txBody>
                    <a:bodyPr/>
                    <a:lstStyle/>
                    <a:p>
                      <a:r>
                        <a:rPr lang="en-US" sz="1000"/>
                        <a:t>4058</a:t>
                      </a:r>
                    </a:p>
                  </a:txBody>
                  <a:tcPr/>
                </a:tc>
                <a:tc>
                  <a:txBody>
                    <a:bodyPr/>
                    <a:lstStyle/>
                    <a:p>
                      <a:r>
                        <a:rPr lang="en-US" sz="1000"/>
                        <a:t>13846</a:t>
                      </a:r>
                    </a:p>
                  </a:txBody>
                  <a:tcPr/>
                </a:tc>
                <a:tc>
                  <a:txBody>
                    <a:bodyPr/>
                    <a:lstStyle/>
                    <a:p>
                      <a:r>
                        <a:rPr lang="en-US" sz="1000"/>
                        <a:t>17027</a:t>
                      </a:r>
                    </a:p>
                  </a:txBody>
                  <a:tcPr/>
                </a:tc>
                <a:tc>
                  <a:txBody>
                    <a:bodyPr/>
                    <a:lstStyle/>
                    <a:p>
                      <a:r>
                        <a:rPr lang="en-US" sz="1000"/>
                        <a:t>4863</a:t>
                      </a:r>
                    </a:p>
                  </a:txBody>
                  <a:tcPr/>
                </a:tc>
                <a:tc>
                  <a:txBody>
                    <a:bodyPr/>
                    <a:lstStyle/>
                    <a:p>
                      <a:r>
                        <a:rPr lang="en-US" sz="1000"/>
                        <a:t>0</a:t>
                      </a:r>
                    </a:p>
                  </a:txBody>
                  <a:tcPr/>
                </a:tc>
                <a:tc>
                  <a:txBody>
                    <a:bodyPr/>
                    <a:lstStyle/>
                    <a:p>
                      <a:r>
                        <a:rPr lang="en-US" sz="1000"/>
                        <a:t>3032</a:t>
                      </a:r>
                    </a:p>
                  </a:txBody>
                  <a:tcPr/>
                </a:tc>
                <a:tc>
                  <a:txBody>
                    <a:bodyPr/>
                    <a:lstStyle/>
                    <a:p>
                      <a:r>
                        <a:rPr lang="en-US" sz="1000"/>
                        <a:t>2293</a:t>
                      </a:r>
                    </a:p>
                  </a:txBody>
                  <a:tcPr/>
                </a:tc>
                <a:tc>
                  <a:txBody>
                    <a:bodyPr/>
                    <a:lstStyle/>
                    <a:p>
                      <a:r>
                        <a:rPr lang="en-US" sz="1000"/>
                        <a:t>355</a:t>
                      </a:r>
                    </a:p>
                  </a:txBody>
                  <a:tcPr/>
                </a:tc>
                <a:tc>
                  <a:txBody>
                    <a:bodyPr/>
                    <a:lstStyle/>
                    <a:p>
                      <a:r>
                        <a:rPr lang="en-US" sz="1000"/>
                        <a:t>384</a:t>
                      </a:r>
                    </a:p>
                  </a:txBody>
                  <a:tcPr/>
                </a:tc>
                <a:tc>
                  <a:txBody>
                    <a:bodyPr/>
                    <a:lstStyle/>
                    <a:p>
                      <a:r>
                        <a:rPr lang="en-US" sz="1000"/>
                        <a:t>0</a:t>
                      </a:r>
                    </a:p>
                  </a:txBody>
                  <a:tcPr/>
                </a:tc>
                <a:tc>
                  <a:txBody>
                    <a:bodyPr/>
                    <a:lstStyle/>
                    <a:p>
                      <a:r>
                        <a:rPr lang="en-US" sz="1000"/>
                        <a:t>0</a:t>
                      </a:r>
                    </a:p>
                  </a:txBody>
                  <a:tcPr/>
                </a:tc>
                <a:tc>
                  <a:txBody>
                    <a:bodyPr/>
                    <a:lstStyle/>
                    <a:p>
                      <a:r>
                        <a:rPr lang="en-US" sz="1000"/>
                        <a:t>293</a:t>
                      </a:r>
                    </a:p>
                  </a:txBody>
                  <a:tcPr/>
                </a:tc>
                <a:tc>
                  <a:txBody>
                    <a:bodyPr/>
                    <a:lstStyle/>
                    <a:p>
                      <a:r>
                        <a:rPr lang="en-US" sz="1000"/>
                        <a:t>232</a:t>
                      </a:r>
                    </a:p>
                  </a:txBody>
                  <a:tcPr/>
                </a:tc>
                <a:tc>
                  <a:txBody>
                    <a:bodyPr/>
                    <a:lstStyle/>
                    <a:p>
                      <a:r>
                        <a:rPr lang="en-US" sz="1000"/>
                        <a:t>51</a:t>
                      </a:r>
                    </a:p>
                  </a:txBody>
                  <a:tcPr/>
                </a:tc>
                <a:tc>
                  <a:txBody>
                    <a:bodyPr/>
                    <a:lstStyle/>
                    <a:p>
                      <a:r>
                        <a:rPr lang="en-US" sz="1000"/>
                        <a:t>0</a:t>
                      </a:r>
                    </a:p>
                  </a:txBody>
                  <a:tcPr/>
                </a:tc>
                <a:tc>
                  <a:txBody>
                    <a:bodyPr/>
                    <a:lstStyle/>
                    <a:p>
                      <a:r>
                        <a:rPr lang="en-US" sz="1000"/>
                        <a:t>10</a:t>
                      </a:r>
                    </a:p>
                  </a:txBody>
                  <a:tcPr/>
                </a:tc>
                <a:extLst>
                  <a:ext uri="{0D108BD9-81ED-4DB2-BD59-A6C34878D82A}">
                    <a16:rowId xmlns:a16="http://schemas.microsoft.com/office/drawing/2014/main" val="3872662950"/>
                  </a:ext>
                </a:extLst>
              </a:tr>
            </a:tbl>
          </a:graphicData>
        </a:graphic>
      </p:graphicFrame>
      <p:sp>
        <p:nvSpPr>
          <p:cNvPr id="4" name="Text Placeholder 3">
            <a:extLst>
              <a:ext uri="{FF2B5EF4-FFF2-40B4-BE49-F238E27FC236}">
                <a16:creationId xmlns:a16="http://schemas.microsoft.com/office/drawing/2014/main" id="{FF86A20A-41FB-4C3C-B3B4-2D520300ADF8}"/>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501532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F0875-A860-4BD0-9682-4FE0A696EF22}"/>
              </a:ext>
            </a:extLst>
          </p:cNvPr>
          <p:cNvSpPr>
            <a:spLocks noGrp="1"/>
          </p:cNvSpPr>
          <p:nvPr>
            <p:ph type="title"/>
          </p:nvPr>
        </p:nvSpPr>
        <p:spPr/>
        <p:txBody>
          <a:bodyPr/>
          <a:lstStyle/>
          <a:p>
            <a:r>
              <a:rPr lang="en-US"/>
              <a:t>Facebook Key Metrics by Month | HG-France</a:t>
            </a:r>
          </a:p>
        </p:txBody>
      </p:sp>
      <p:graphicFrame>
        <p:nvGraphicFramePr>
          <p:cNvPr id="5" name="Table Placeholder 4">
            <a:extLst>
              <a:ext uri="{FF2B5EF4-FFF2-40B4-BE49-F238E27FC236}">
                <a16:creationId xmlns:a16="http://schemas.microsoft.com/office/drawing/2014/main" id="{EC625E04-E41D-46E4-92C6-6AEA1E3CA5CE}"/>
              </a:ext>
            </a:extLst>
          </p:cNvPr>
          <p:cNvGraphicFramePr>
            <a:graphicFrameLocks noGrp="1"/>
          </p:cNvGraphicFramePr>
          <p:nvPr>
            <p:ph type="tbl" sz="quarter" idx="13"/>
            <p:extLst>
              <p:ext uri="{D42A27DB-BD31-4B8C-83A1-F6EECF244321}">
                <p14:modId xmlns:p14="http://schemas.microsoft.com/office/powerpoint/2010/main" val="2982029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2385964902"/>
                    </a:ext>
                  </a:extLst>
                </a:gridCol>
                <a:gridCol w="946404">
                  <a:extLst>
                    <a:ext uri="{9D8B030D-6E8A-4147-A177-3AD203B41FA5}">
                      <a16:colId xmlns:a16="http://schemas.microsoft.com/office/drawing/2014/main" val="3586466240"/>
                    </a:ext>
                  </a:extLst>
                </a:gridCol>
                <a:gridCol w="576072">
                  <a:extLst>
                    <a:ext uri="{9D8B030D-6E8A-4147-A177-3AD203B41FA5}">
                      <a16:colId xmlns:a16="http://schemas.microsoft.com/office/drawing/2014/main" val="3373756450"/>
                    </a:ext>
                  </a:extLst>
                </a:gridCol>
                <a:gridCol w="576072">
                  <a:extLst>
                    <a:ext uri="{9D8B030D-6E8A-4147-A177-3AD203B41FA5}">
                      <a16:colId xmlns:a16="http://schemas.microsoft.com/office/drawing/2014/main" val="1060395703"/>
                    </a:ext>
                  </a:extLst>
                </a:gridCol>
                <a:gridCol w="576072">
                  <a:extLst>
                    <a:ext uri="{9D8B030D-6E8A-4147-A177-3AD203B41FA5}">
                      <a16:colId xmlns:a16="http://schemas.microsoft.com/office/drawing/2014/main" val="3724207102"/>
                    </a:ext>
                  </a:extLst>
                </a:gridCol>
                <a:gridCol w="576072">
                  <a:extLst>
                    <a:ext uri="{9D8B030D-6E8A-4147-A177-3AD203B41FA5}">
                      <a16:colId xmlns:a16="http://schemas.microsoft.com/office/drawing/2014/main" val="1196892602"/>
                    </a:ext>
                  </a:extLst>
                </a:gridCol>
                <a:gridCol w="576072">
                  <a:extLst>
                    <a:ext uri="{9D8B030D-6E8A-4147-A177-3AD203B41FA5}">
                      <a16:colId xmlns:a16="http://schemas.microsoft.com/office/drawing/2014/main" val="115307089"/>
                    </a:ext>
                  </a:extLst>
                </a:gridCol>
                <a:gridCol w="576072">
                  <a:extLst>
                    <a:ext uri="{9D8B030D-6E8A-4147-A177-3AD203B41FA5}">
                      <a16:colId xmlns:a16="http://schemas.microsoft.com/office/drawing/2014/main" val="3804730597"/>
                    </a:ext>
                  </a:extLst>
                </a:gridCol>
                <a:gridCol w="576072">
                  <a:extLst>
                    <a:ext uri="{9D8B030D-6E8A-4147-A177-3AD203B41FA5}">
                      <a16:colId xmlns:a16="http://schemas.microsoft.com/office/drawing/2014/main" val="3903922356"/>
                    </a:ext>
                  </a:extLst>
                </a:gridCol>
                <a:gridCol w="576072">
                  <a:extLst>
                    <a:ext uri="{9D8B030D-6E8A-4147-A177-3AD203B41FA5}">
                      <a16:colId xmlns:a16="http://schemas.microsoft.com/office/drawing/2014/main" val="4273360742"/>
                    </a:ext>
                  </a:extLst>
                </a:gridCol>
                <a:gridCol w="576072">
                  <a:extLst>
                    <a:ext uri="{9D8B030D-6E8A-4147-A177-3AD203B41FA5}">
                      <a16:colId xmlns:a16="http://schemas.microsoft.com/office/drawing/2014/main" val="519094364"/>
                    </a:ext>
                  </a:extLst>
                </a:gridCol>
                <a:gridCol w="576072">
                  <a:extLst>
                    <a:ext uri="{9D8B030D-6E8A-4147-A177-3AD203B41FA5}">
                      <a16:colId xmlns:a16="http://schemas.microsoft.com/office/drawing/2014/main" val="3327626752"/>
                    </a:ext>
                  </a:extLst>
                </a:gridCol>
                <a:gridCol w="576072">
                  <a:extLst>
                    <a:ext uri="{9D8B030D-6E8A-4147-A177-3AD203B41FA5}">
                      <a16:colId xmlns:a16="http://schemas.microsoft.com/office/drawing/2014/main" val="862052011"/>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1542930311"/>
                  </a:ext>
                </a:extLst>
              </a:tr>
              <a:tr h="370840">
                <a:tc>
                  <a:txBody>
                    <a:bodyPr/>
                    <a:lstStyle/>
                    <a:p>
                      <a:r>
                        <a:rPr lang="en-US" sz="1000"/>
                        <a:t>Bosch Bricolage &amp; Jardinage France</a:t>
                      </a:r>
                    </a:p>
                  </a:txBody>
                  <a:tcPr/>
                </a:tc>
                <a:tc>
                  <a:txBody>
                    <a:bodyPr/>
                    <a:lstStyle/>
                    <a:p>
                      <a:r>
                        <a:rPr lang="en-US" sz="1000"/>
                        <a:t>2018 - 05</a:t>
                      </a:r>
                    </a:p>
                  </a:txBody>
                  <a:tcPr/>
                </a:tc>
                <a:tc>
                  <a:txBody>
                    <a:bodyPr/>
                    <a:lstStyle/>
                    <a:p>
                      <a:r>
                        <a:rPr lang="en-US" sz="1000"/>
                        <a:t>907811</a:t>
                      </a:r>
                    </a:p>
                  </a:txBody>
                  <a:tcPr/>
                </a:tc>
                <a:tc>
                  <a:txBody>
                    <a:bodyPr/>
                    <a:lstStyle/>
                    <a:p>
                      <a:r>
                        <a:rPr lang="en-US" sz="1000"/>
                        <a:t>893679</a:t>
                      </a:r>
                    </a:p>
                  </a:txBody>
                  <a:tcPr/>
                </a:tc>
                <a:tc>
                  <a:txBody>
                    <a:bodyPr/>
                    <a:lstStyle/>
                    <a:p>
                      <a:r>
                        <a:rPr lang="en-US" sz="1000"/>
                        <a:t>41140</a:t>
                      </a:r>
                    </a:p>
                  </a:txBody>
                  <a:tcPr/>
                </a:tc>
                <a:tc>
                  <a:txBody>
                    <a:bodyPr/>
                    <a:lstStyle/>
                    <a:p>
                      <a:r>
                        <a:rPr lang="en-US" sz="1000"/>
                        <a:t>4.5 %</a:t>
                      </a:r>
                    </a:p>
                  </a:txBody>
                  <a:tcPr/>
                </a:tc>
                <a:tc>
                  <a:txBody>
                    <a:bodyPr/>
                    <a:lstStyle/>
                    <a:p>
                      <a:r>
                        <a:rPr lang="en-US" sz="1000"/>
                        <a:t>907811</a:t>
                      </a:r>
                    </a:p>
                  </a:txBody>
                  <a:tcPr/>
                </a:tc>
                <a:tc>
                  <a:txBody>
                    <a:bodyPr/>
                    <a:lstStyle/>
                    <a:p>
                      <a:r>
                        <a:rPr lang="en-US" sz="1000"/>
                        <a:t>893679</a:t>
                      </a:r>
                    </a:p>
                  </a:txBody>
                  <a:tcPr/>
                </a:tc>
                <a:tc>
                  <a:txBody>
                    <a:bodyPr/>
                    <a:lstStyle/>
                    <a:p>
                      <a:r>
                        <a:rPr lang="en-US" sz="1000"/>
                        <a:t>14132</a:t>
                      </a:r>
                    </a:p>
                  </a:txBody>
                  <a:tcPr/>
                </a:tc>
                <a:tc>
                  <a:txBody>
                    <a:bodyPr/>
                    <a:lstStyle/>
                    <a:p>
                      <a:r>
                        <a:rPr lang="en-US" sz="1000"/>
                        <a:t>1.6 %</a:t>
                      </a:r>
                    </a:p>
                  </a:txBody>
                  <a:tcPr/>
                </a:tc>
                <a:tc>
                  <a:txBody>
                    <a:bodyPr/>
                    <a:lstStyle/>
                    <a:p>
                      <a:r>
                        <a:rPr lang="en-US" sz="1000"/>
                        <a:t>27234</a:t>
                      </a:r>
                    </a:p>
                  </a:txBody>
                  <a:tcPr/>
                </a:tc>
                <a:tc>
                  <a:txBody>
                    <a:bodyPr/>
                    <a:lstStyle/>
                    <a:p>
                      <a:r>
                        <a:rPr lang="en-US" sz="1000"/>
                        <a:t>29097</a:t>
                      </a:r>
                    </a:p>
                  </a:txBody>
                  <a:tcPr/>
                </a:tc>
                <a:tc>
                  <a:txBody>
                    <a:bodyPr/>
                    <a:lstStyle/>
                    <a:p>
                      <a:r>
                        <a:rPr lang="en-US" sz="1000"/>
                        <a:t>3.2052 %</a:t>
                      </a:r>
                    </a:p>
                  </a:txBody>
                  <a:tcPr/>
                </a:tc>
                <a:extLst>
                  <a:ext uri="{0D108BD9-81ED-4DB2-BD59-A6C34878D82A}">
                    <a16:rowId xmlns:a16="http://schemas.microsoft.com/office/drawing/2014/main" val="996944277"/>
                  </a:ext>
                </a:extLst>
              </a:tr>
              <a:tr h="370840">
                <a:tc>
                  <a:txBody>
                    <a:bodyPr/>
                    <a:lstStyle/>
                    <a:p>
                      <a:r>
                        <a:rPr lang="en-US" sz="1000"/>
                        <a:t>Bosch Bricolage &amp; Jardinage France</a:t>
                      </a:r>
                    </a:p>
                  </a:txBody>
                  <a:tcPr/>
                </a:tc>
                <a:tc>
                  <a:txBody>
                    <a:bodyPr/>
                    <a:lstStyle/>
                    <a:p>
                      <a:r>
                        <a:rPr lang="en-US" sz="1000"/>
                        <a:t>2018 - 06</a:t>
                      </a:r>
                    </a:p>
                  </a:txBody>
                  <a:tcPr/>
                </a:tc>
                <a:tc>
                  <a:txBody>
                    <a:bodyPr/>
                    <a:lstStyle/>
                    <a:p>
                      <a:r>
                        <a:rPr lang="en-US" sz="1000"/>
                        <a:t>82421</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82385</a:t>
                      </a:r>
                    </a:p>
                  </a:txBody>
                  <a:tcPr/>
                </a:tc>
                <a:tc>
                  <a:txBody>
                    <a:bodyPr/>
                    <a:lstStyle/>
                    <a:p>
                      <a:r>
                        <a:rPr lang="en-US" sz="1000"/>
                        <a:t>68953</a:t>
                      </a:r>
                    </a:p>
                  </a:txBody>
                  <a:tcPr/>
                </a:tc>
                <a:tc>
                  <a:txBody>
                    <a:bodyPr/>
                    <a:lstStyle/>
                    <a:p>
                      <a:r>
                        <a:rPr lang="en-US" sz="1000"/>
                        <a:t>13432</a:t>
                      </a:r>
                    </a:p>
                  </a:txBody>
                  <a:tcPr/>
                </a:tc>
                <a:tc>
                  <a:txBody>
                    <a:bodyPr/>
                    <a:lstStyle/>
                    <a:p>
                      <a:r>
                        <a:rPr lang="en-US" sz="1000"/>
                        <a:t>16.3 %</a:t>
                      </a:r>
                    </a:p>
                  </a:txBody>
                  <a:tcPr/>
                </a:tc>
                <a:tc>
                  <a:txBody>
                    <a:bodyPr/>
                    <a:lstStyle/>
                    <a:p>
                      <a:r>
                        <a:rPr lang="en-US" sz="1000"/>
                        <a:t>546</a:t>
                      </a:r>
                    </a:p>
                  </a:txBody>
                  <a:tcPr/>
                </a:tc>
                <a:tc>
                  <a:txBody>
                    <a:bodyPr/>
                    <a:lstStyle/>
                    <a:p>
                      <a:r>
                        <a:rPr lang="en-US" sz="1000"/>
                        <a:t>668</a:t>
                      </a:r>
                    </a:p>
                  </a:txBody>
                  <a:tcPr/>
                </a:tc>
                <a:tc>
                  <a:txBody>
                    <a:bodyPr/>
                    <a:lstStyle/>
                    <a:p>
                      <a:r>
                        <a:rPr lang="en-US" sz="1000"/>
                        <a:t>0.8105 %</a:t>
                      </a:r>
                    </a:p>
                  </a:txBody>
                  <a:tcPr/>
                </a:tc>
                <a:extLst>
                  <a:ext uri="{0D108BD9-81ED-4DB2-BD59-A6C34878D82A}">
                    <a16:rowId xmlns:a16="http://schemas.microsoft.com/office/drawing/2014/main" val="2672648993"/>
                  </a:ext>
                </a:extLst>
              </a:tr>
            </a:tbl>
          </a:graphicData>
        </a:graphic>
      </p:graphicFrame>
      <p:sp>
        <p:nvSpPr>
          <p:cNvPr id="4" name="Text Placeholder 3">
            <a:extLst>
              <a:ext uri="{FF2B5EF4-FFF2-40B4-BE49-F238E27FC236}">
                <a16:creationId xmlns:a16="http://schemas.microsoft.com/office/drawing/2014/main" id="{822298F8-9C43-420A-93EB-DF11A21A90C9}"/>
              </a:ext>
            </a:extLst>
          </p:cNvPr>
          <p:cNvSpPr>
            <a:spLocks noGrp="1"/>
          </p:cNvSpPr>
          <p:nvPr>
            <p:ph type="body" sz="quarter" idx="14"/>
          </p:nvPr>
        </p:nvSpPr>
        <p:spPr/>
        <p:txBody>
          <a:bodyPr/>
          <a:lstStyle/>
          <a:p>
            <a:r>
              <a:rPr lang="en-US"/>
              <a:t>05/01/2018 - 06/30/2018</a:t>
            </a:r>
          </a:p>
        </p:txBody>
      </p:sp>
    </p:spTree>
    <p:extLst>
      <p:ext uri="{BB962C8B-B14F-4D97-AF65-F5344CB8AC3E}">
        <p14:creationId xmlns:p14="http://schemas.microsoft.com/office/powerpoint/2010/main" val="3934391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14B8B-5ACE-45A9-B533-CA3ECBF122B3}"/>
              </a:ext>
            </a:extLst>
          </p:cNvPr>
          <p:cNvSpPr>
            <a:spLocks noGrp="1"/>
          </p:cNvSpPr>
          <p:nvPr>
            <p:ph type="title"/>
          </p:nvPr>
        </p:nvSpPr>
        <p:spPr/>
        <p:txBody>
          <a:bodyPr/>
          <a:lstStyle/>
          <a:p>
            <a:r>
              <a:rPr lang="en-US"/>
              <a:t>Facebook Fans Total | HG-France</a:t>
            </a:r>
          </a:p>
        </p:txBody>
      </p:sp>
      <p:graphicFrame>
        <p:nvGraphicFramePr>
          <p:cNvPr id="6" name="Chart Placeholder 5">
            <a:extLst>
              <a:ext uri="{FF2B5EF4-FFF2-40B4-BE49-F238E27FC236}">
                <a16:creationId xmlns:a16="http://schemas.microsoft.com/office/drawing/2014/main" id="{7C68D56E-7191-440C-8852-32AE0B32A99C}"/>
              </a:ext>
            </a:extLst>
          </p:cNvPr>
          <p:cNvGraphicFramePr>
            <a:graphicFrameLocks noGrp="1"/>
          </p:cNvGraphicFramePr>
          <p:nvPr>
            <p:ph type="chart" sz="quarter" idx="13"/>
            <p:extLst>
              <p:ext uri="{D42A27DB-BD31-4B8C-83A1-F6EECF244321}">
                <p14:modId xmlns:p14="http://schemas.microsoft.com/office/powerpoint/2010/main" val="1873503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661608-94D3-4B1B-841F-42C430A80067}"/>
              </a:ext>
            </a:extLst>
          </p:cNvPr>
          <p:cNvSpPr>
            <a:spLocks noGrp="1"/>
          </p:cNvSpPr>
          <p:nvPr>
            <p:ph type="body" sz="quarter" idx="14"/>
          </p:nvPr>
        </p:nvSpPr>
        <p:spPr/>
        <p:txBody>
          <a:bodyPr/>
          <a:lstStyle/>
          <a:p>
            <a:r>
              <a:rPr lang="en-US"/>
              <a:t>05/01/2018 - 06/05/2018</a:t>
            </a:r>
          </a:p>
        </p:txBody>
      </p:sp>
      <p:sp>
        <p:nvSpPr>
          <p:cNvPr id="5" name="Footer Placeholder 4">
            <a:extLst>
              <a:ext uri="{FF2B5EF4-FFF2-40B4-BE49-F238E27FC236}">
                <a16:creationId xmlns:a16="http://schemas.microsoft.com/office/drawing/2014/main" id="{405EAE66-C12E-4069-ABDB-733B5960CB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051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97F6-5799-4AD7-910C-BC3F417D268F}"/>
              </a:ext>
            </a:extLst>
          </p:cNvPr>
          <p:cNvSpPr>
            <a:spLocks noGrp="1"/>
          </p:cNvSpPr>
          <p:nvPr>
            <p:ph type="title"/>
          </p:nvPr>
        </p:nvSpPr>
        <p:spPr/>
        <p:txBody>
          <a:bodyPr/>
          <a:lstStyle/>
          <a:p>
            <a:r>
              <a:rPr lang="en-US"/>
              <a:t>Facebook Own Posts Table | HG-France - 1 of 16</a:t>
            </a:r>
          </a:p>
        </p:txBody>
      </p:sp>
      <p:graphicFrame>
        <p:nvGraphicFramePr>
          <p:cNvPr id="5" name="Table Placeholder 4">
            <a:extLst>
              <a:ext uri="{FF2B5EF4-FFF2-40B4-BE49-F238E27FC236}">
                <a16:creationId xmlns:a16="http://schemas.microsoft.com/office/drawing/2014/main" id="{8F9D37C3-A234-4B07-8313-51476CC40D5B}"/>
              </a:ext>
            </a:extLst>
          </p:cNvPr>
          <p:cNvGraphicFramePr>
            <a:graphicFrameLocks noGrp="1"/>
          </p:cNvGraphicFramePr>
          <p:nvPr>
            <p:ph type="tbl" sz="quarter" idx="13"/>
            <p:extLst>
              <p:ext uri="{D42A27DB-BD31-4B8C-83A1-F6EECF244321}">
                <p14:modId xmlns:p14="http://schemas.microsoft.com/office/powerpoint/2010/main" val="1931004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1468560"/>
                    </a:ext>
                  </a:extLst>
                </a:gridCol>
                <a:gridCol w="246888">
                  <a:extLst>
                    <a:ext uri="{9D8B030D-6E8A-4147-A177-3AD203B41FA5}">
                      <a16:colId xmlns:a16="http://schemas.microsoft.com/office/drawing/2014/main" val="1402299667"/>
                    </a:ext>
                  </a:extLst>
                </a:gridCol>
                <a:gridCol w="246888">
                  <a:extLst>
                    <a:ext uri="{9D8B030D-6E8A-4147-A177-3AD203B41FA5}">
                      <a16:colId xmlns:a16="http://schemas.microsoft.com/office/drawing/2014/main" val="1177045212"/>
                    </a:ext>
                  </a:extLst>
                </a:gridCol>
                <a:gridCol w="246888">
                  <a:extLst>
                    <a:ext uri="{9D8B030D-6E8A-4147-A177-3AD203B41FA5}">
                      <a16:colId xmlns:a16="http://schemas.microsoft.com/office/drawing/2014/main" val="936946294"/>
                    </a:ext>
                  </a:extLst>
                </a:gridCol>
                <a:gridCol w="246888">
                  <a:extLst>
                    <a:ext uri="{9D8B030D-6E8A-4147-A177-3AD203B41FA5}">
                      <a16:colId xmlns:a16="http://schemas.microsoft.com/office/drawing/2014/main" val="942357962"/>
                    </a:ext>
                  </a:extLst>
                </a:gridCol>
                <a:gridCol w="246888">
                  <a:extLst>
                    <a:ext uri="{9D8B030D-6E8A-4147-A177-3AD203B41FA5}">
                      <a16:colId xmlns:a16="http://schemas.microsoft.com/office/drawing/2014/main" val="3870974686"/>
                    </a:ext>
                  </a:extLst>
                </a:gridCol>
                <a:gridCol w="246888">
                  <a:extLst>
                    <a:ext uri="{9D8B030D-6E8A-4147-A177-3AD203B41FA5}">
                      <a16:colId xmlns:a16="http://schemas.microsoft.com/office/drawing/2014/main" val="4005854810"/>
                    </a:ext>
                  </a:extLst>
                </a:gridCol>
                <a:gridCol w="246888">
                  <a:extLst>
                    <a:ext uri="{9D8B030D-6E8A-4147-A177-3AD203B41FA5}">
                      <a16:colId xmlns:a16="http://schemas.microsoft.com/office/drawing/2014/main" val="1477597444"/>
                    </a:ext>
                  </a:extLst>
                </a:gridCol>
                <a:gridCol w="246888">
                  <a:extLst>
                    <a:ext uri="{9D8B030D-6E8A-4147-A177-3AD203B41FA5}">
                      <a16:colId xmlns:a16="http://schemas.microsoft.com/office/drawing/2014/main" val="15966531"/>
                    </a:ext>
                  </a:extLst>
                </a:gridCol>
                <a:gridCol w="246888">
                  <a:extLst>
                    <a:ext uri="{9D8B030D-6E8A-4147-A177-3AD203B41FA5}">
                      <a16:colId xmlns:a16="http://schemas.microsoft.com/office/drawing/2014/main" val="3049481052"/>
                    </a:ext>
                  </a:extLst>
                </a:gridCol>
                <a:gridCol w="246888">
                  <a:extLst>
                    <a:ext uri="{9D8B030D-6E8A-4147-A177-3AD203B41FA5}">
                      <a16:colId xmlns:a16="http://schemas.microsoft.com/office/drawing/2014/main" val="622918916"/>
                    </a:ext>
                  </a:extLst>
                </a:gridCol>
                <a:gridCol w="246888">
                  <a:extLst>
                    <a:ext uri="{9D8B030D-6E8A-4147-A177-3AD203B41FA5}">
                      <a16:colId xmlns:a16="http://schemas.microsoft.com/office/drawing/2014/main" val="3864724311"/>
                    </a:ext>
                  </a:extLst>
                </a:gridCol>
                <a:gridCol w="246888">
                  <a:extLst>
                    <a:ext uri="{9D8B030D-6E8A-4147-A177-3AD203B41FA5}">
                      <a16:colId xmlns:a16="http://schemas.microsoft.com/office/drawing/2014/main" val="3281044028"/>
                    </a:ext>
                  </a:extLst>
                </a:gridCol>
                <a:gridCol w="246888">
                  <a:extLst>
                    <a:ext uri="{9D8B030D-6E8A-4147-A177-3AD203B41FA5}">
                      <a16:colId xmlns:a16="http://schemas.microsoft.com/office/drawing/2014/main" val="346840288"/>
                    </a:ext>
                  </a:extLst>
                </a:gridCol>
                <a:gridCol w="246888">
                  <a:extLst>
                    <a:ext uri="{9D8B030D-6E8A-4147-A177-3AD203B41FA5}">
                      <a16:colId xmlns:a16="http://schemas.microsoft.com/office/drawing/2014/main" val="495927248"/>
                    </a:ext>
                  </a:extLst>
                </a:gridCol>
                <a:gridCol w="246888">
                  <a:extLst>
                    <a:ext uri="{9D8B030D-6E8A-4147-A177-3AD203B41FA5}">
                      <a16:colId xmlns:a16="http://schemas.microsoft.com/office/drawing/2014/main" val="3388201159"/>
                    </a:ext>
                  </a:extLst>
                </a:gridCol>
                <a:gridCol w="246888">
                  <a:extLst>
                    <a:ext uri="{9D8B030D-6E8A-4147-A177-3AD203B41FA5}">
                      <a16:colId xmlns:a16="http://schemas.microsoft.com/office/drawing/2014/main" val="606337859"/>
                    </a:ext>
                  </a:extLst>
                </a:gridCol>
                <a:gridCol w="246888">
                  <a:extLst>
                    <a:ext uri="{9D8B030D-6E8A-4147-A177-3AD203B41FA5}">
                      <a16:colId xmlns:a16="http://schemas.microsoft.com/office/drawing/2014/main" val="1358222412"/>
                    </a:ext>
                  </a:extLst>
                </a:gridCol>
                <a:gridCol w="246888">
                  <a:extLst>
                    <a:ext uri="{9D8B030D-6E8A-4147-A177-3AD203B41FA5}">
                      <a16:colId xmlns:a16="http://schemas.microsoft.com/office/drawing/2014/main" val="3381681130"/>
                    </a:ext>
                  </a:extLst>
                </a:gridCol>
                <a:gridCol w="246888">
                  <a:extLst>
                    <a:ext uri="{9D8B030D-6E8A-4147-A177-3AD203B41FA5}">
                      <a16:colId xmlns:a16="http://schemas.microsoft.com/office/drawing/2014/main" val="2069816266"/>
                    </a:ext>
                  </a:extLst>
                </a:gridCol>
                <a:gridCol w="246888">
                  <a:extLst>
                    <a:ext uri="{9D8B030D-6E8A-4147-A177-3AD203B41FA5}">
                      <a16:colId xmlns:a16="http://schemas.microsoft.com/office/drawing/2014/main" val="1051379899"/>
                    </a:ext>
                  </a:extLst>
                </a:gridCol>
                <a:gridCol w="246888">
                  <a:extLst>
                    <a:ext uri="{9D8B030D-6E8A-4147-A177-3AD203B41FA5}">
                      <a16:colId xmlns:a16="http://schemas.microsoft.com/office/drawing/2014/main" val="1055258098"/>
                    </a:ext>
                  </a:extLst>
                </a:gridCol>
                <a:gridCol w="246888">
                  <a:extLst>
                    <a:ext uri="{9D8B030D-6E8A-4147-A177-3AD203B41FA5}">
                      <a16:colId xmlns:a16="http://schemas.microsoft.com/office/drawing/2014/main" val="3465513519"/>
                    </a:ext>
                  </a:extLst>
                </a:gridCol>
                <a:gridCol w="246888">
                  <a:extLst>
                    <a:ext uri="{9D8B030D-6E8A-4147-A177-3AD203B41FA5}">
                      <a16:colId xmlns:a16="http://schemas.microsoft.com/office/drawing/2014/main" val="1858919339"/>
                    </a:ext>
                  </a:extLst>
                </a:gridCol>
                <a:gridCol w="246888">
                  <a:extLst>
                    <a:ext uri="{9D8B030D-6E8A-4147-A177-3AD203B41FA5}">
                      <a16:colId xmlns:a16="http://schemas.microsoft.com/office/drawing/2014/main" val="1348654310"/>
                    </a:ext>
                  </a:extLst>
                </a:gridCol>
                <a:gridCol w="246888">
                  <a:extLst>
                    <a:ext uri="{9D8B030D-6E8A-4147-A177-3AD203B41FA5}">
                      <a16:colId xmlns:a16="http://schemas.microsoft.com/office/drawing/2014/main" val="3812096762"/>
                    </a:ext>
                  </a:extLst>
                </a:gridCol>
                <a:gridCol w="246888">
                  <a:extLst>
                    <a:ext uri="{9D8B030D-6E8A-4147-A177-3AD203B41FA5}">
                      <a16:colId xmlns:a16="http://schemas.microsoft.com/office/drawing/2014/main" val="3802786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61015453"/>
                  </a:ext>
                </a:extLst>
              </a:tr>
            </a:tbl>
          </a:graphicData>
        </a:graphic>
      </p:graphicFrame>
      <p:sp>
        <p:nvSpPr>
          <p:cNvPr id="4" name="Text Placeholder 3">
            <a:extLst>
              <a:ext uri="{FF2B5EF4-FFF2-40B4-BE49-F238E27FC236}">
                <a16:creationId xmlns:a16="http://schemas.microsoft.com/office/drawing/2014/main" id="{837FFB4B-73DB-4FAD-83E6-436B18229583}"/>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381036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47A2A-41ED-477C-980A-B058265A5589}"/>
              </a:ext>
            </a:extLst>
          </p:cNvPr>
          <p:cNvSpPr>
            <a:spLocks noGrp="1"/>
          </p:cNvSpPr>
          <p:nvPr>
            <p:ph type="title"/>
          </p:nvPr>
        </p:nvSpPr>
        <p:spPr/>
        <p:txBody>
          <a:bodyPr/>
          <a:lstStyle/>
          <a:p>
            <a:r>
              <a:rPr lang="en-US"/>
              <a:t>Facebook Own Posts Table | HG-France - 2 of 16</a:t>
            </a:r>
          </a:p>
        </p:txBody>
      </p:sp>
      <p:graphicFrame>
        <p:nvGraphicFramePr>
          <p:cNvPr id="5" name="Table Placeholder 4">
            <a:extLst>
              <a:ext uri="{FF2B5EF4-FFF2-40B4-BE49-F238E27FC236}">
                <a16:creationId xmlns:a16="http://schemas.microsoft.com/office/drawing/2014/main" id="{0F73CC90-5403-474D-B439-DF5EA0627716}"/>
              </a:ext>
            </a:extLst>
          </p:cNvPr>
          <p:cNvGraphicFramePr>
            <a:graphicFrameLocks noGrp="1"/>
          </p:cNvGraphicFramePr>
          <p:nvPr>
            <p:ph type="tbl" sz="quarter" idx="13"/>
            <p:extLst>
              <p:ext uri="{D42A27DB-BD31-4B8C-83A1-F6EECF244321}">
                <p14:modId xmlns:p14="http://schemas.microsoft.com/office/powerpoint/2010/main" val="3360566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44022679"/>
                    </a:ext>
                  </a:extLst>
                </a:gridCol>
                <a:gridCol w="246888">
                  <a:extLst>
                    <a:ext uri="{9D8B030D-6E8A-4147-A177-3AD203B41FA5}">
                      <a16:colId xmlns:a16="http://schemas.microsoft.com/office/drawing/2014/main" val="2475208394"/>
                    </a:ext>
                  </a:extLst>
                </a:gridCol>
                <a:gridCol w="246888">
                  <a:extLst>
                    <a:ext uri="{9D8B030D-6E8A-4147-A177-3AD203B41FA5}">
                      <a16:colId xmlns:a16="http://schemas.microsoft.com/office/drawing/2014/main" val="2982934248"/>
                    </a:ext>
                  </a:extLst>
                </a:gridCol>
                <a:gridCol w="246888">
                  <a:extLst>
                    <a:ext uri="{9D8B030D-6E8A-4147-A177-3AD203B41FA5}">
                      <a16:colId xmlns:a16="http://schemas.microsoft.com/office/drawing/2014/main" val="1397166852"/>
                    </a:ext>
                  </a:extLst>
                </a:gridCol>
                <a:gridCol w="246888">
                  <a:extLst>
                    <a:ext uri="{9D8B030D-6E8A-4147-A177-3AD203B41FA5}">
                      <a16:colId xmlns:a16="http://schemas.microsoft.com/office/drawing/2014/main" val="3474561700"/>
                    </a:ext>
                  </a:extLst>
                </a:gridCol>
                <a:gridCol w="246888">
                  <a:extLst>
                    <a:ext uri="{9D8B030D-6E8A-4147-A177-3AD203B41FA5}">
                      <a16:colId xmlns:a16="http://schemas.microsoft.com/office/drawing/2014/main" val="1573953065"/>
                    </a:ext>
                  </a:extLst>
                </a:gridCol>
                <a:gridCol w="246888">
                  <a:extLst>
                    <a:ext uri="{9D8B030D-6E8A-4147-A177-3AD203B41FA5}">
                      <a16:colId xmlns:a16="http://schemas.microsoft.com/office/drawing/2014/main" val="1433434753"/>
                    </a:ext>
                  </a:extLst>
                </a:gridCol>
                <a:gridCol w="246888">
                  <a:extLst>
                    <a:ext uri="{9D8B030D-6E8A-4147-A177-3AD203B41FA5}">
                      <a16:colId xmlns:a16="http://schemas.microsoft.com/office/drawing/2014/main" val="2415500401"/>
                    </a:ext>
                  </a:extLst>
                </a:gridCol>
                <a:gridCol w="246888">
                  <a:extLst>
                    <a:ext uri="{9D8B030D-6E8A-4147-A177-3AD203B41FA5}">
                      <a16:colId xmlns:a16="http://schemas.microsoft.com/office/drawing/2014/main" val="2723693330"/>
                    </a:ext>
                  </a:extLst>
                </a:gridCol>
                <a:gridCol w="246888">
                  <a:extLst>
                    <a:ext uri="{9D8B030D-6E8A-4147-A177-3AD203B41FA5}">
                      <a16:colId xmlns:a16="http://schemas.microsoft.com/office/drawing/2014/main" val="626583691"/>
                    </a:ext>
                  </a:extLst>
                </a:gridCol>
                <a:gridCol w="246888">
                  <a:extLst>
                    <a:ext uri="{9D8B030D-6E8A-4147-A177-3AD203B41FA5}">
                      <a16:colId xmlns:a16="http://schemas.microsoft.com/office/drawing/2014/main" val="551793699"/>
                    </a:ext>
                  </a:extLst>
                </a:gridCol>
                <a:gridCol w="246888">
                  <a:extLst>
                    <a:ext uri="{9D8B030D-6E8A-4147-A177-3AD203B41FA5}">
                      <a16:colId xmlns:a16="http://schemas.microsoft.com/office/drawing/2014/main" val="1523485513"/>
                    </a:ext>
                  </a:extLst>
                </a:gridCol>
                <a:gridCol w="246888">
                  <a:extLst>
                    <a:ext uri="{9D8B030D-6E8A-4147-A177-3AD203B41FA5}">
                      <a16:colId xmlns:a16="http://schemas.microsoft.com/office/drawing/2014/main" val="3814543344"/>
                    </a:ext>
                  </a:extLst>
                </a:gridCol>
                <a:gridCol w="246888">
                  <a:extLst>
                    <a:ext uri="{9D8B030D-6E8A-4147-A177-3AD203B41FA5}">
                      <a16:colId xmlns:a16="http://schemas.microsoft.com/office/drawing/2014/main" val="1301692124"/>
                    </a:ext>
                  </a:extLst>
                </a:gridCol>
                <a:gridCol w="246888">
                  <a:extLst>
                    <a:ext uri="{9D8B030D-6E8A-4147-A177-3AD203B41FA5}">
                      <a16:colId xmlns:a16="http://schemas.microsoft.com/office/drawing/2014/main" val="732464688"/>
                    </a:ext>
                  </a:extLst>
                </a:gridCol>
                <a:gridCol w="246888">
                  <a:extLst>
                    <a:ext uri="{9D8B030D-6E8A-4147-A177-3AD203B41FA5}">
                      <a16:colId xmlns:a16="http://schemas.microsoft.com/office/drawing/2014/main" val="4268175116"/>
                    </a:ext>
                  </a:extLst>
                </a:gridCol>
                <a:gridCol w="246888">
                  <a:extLst>
                    <a:ext uri="{9D8B030D-6E8A-4147-A177-3AD203B41FA5}">
                      <a16:colId xmlns:a16="http://schemas.microsoft.com/office/drawing/2014/main" val="3878799716"/>
                    </a:ext>
                  </a:extLst>
                </a:gridCol>
                <a:gridCol w="246888">
                  <a:extLst>
                    <a:ext uri="{9D8B030D-6E8A-4147-A177-3AD203B41FA5}">
                      <a16:colId xmlns:a16="http://schemas.microsoft.com/office/drawing/2014/main" val="545853912"/>
                    </a:ext>
                  </a:extLst>
                </a:gridCol>
                <a:gridCol w="246888">
                  <a:extLst>
                    <a:ext uri="{9D8B030D-6E8A-4147-A177-3AD203B41FA5}">
                      <a16:colId xmlns:a16="http://schemas.microsoft.com/office/drawing/2014/main" val="4141457601"/>
                    </a:ext>
                  </a:extLst>
                </a:gridCol>
                <a:gridCol w="246888">
                  <a:extLst>
                    <a:ext uri="{9D8B030D-6E8A-4147-A177-3AD203B41FA5}">
                      <a16:colId xmlns:a16="http://schemas.microsoft.com/office/drawing/2014/main" val="1777405679"/>
                    </a:ext>
                  </a:extLst>
                </a:gridCol>
                <a:gridCol w="246888">
                  <a:extLst>
                    <a:ext uri="{9D8B030D-6E8A-4147-A177-3AD203B41FA5}">
                      <a16:colId xmlns:a16="http://schemas.microsoft.com/office/drawing/2014/main" val="1066192133"/>
                    </a:ext>
                  </a:extLst>
                </a:gridCol>
                <a:gridCol w="246888">
                  <a:extLst>
                    <a:ext uri="{9D8B030D-6E8A-4147-A177-3AD203B41FA5}">
                      <a16:colId xmlns:a16="http://schemas.microsoft.com/office/drawing/2014/main" val="2001414843"/>
                    </a:ext>
                  </a:extLst>
                </a:gridCol>
                <a:gridCol w="246888">
                  <a:extLst>
                    <a:ext uri="{9D8B030D-6E8A-4147-A177-3AD203B41FA5}">
                      <a16:colId xmlns:a16="http://schemas.microsoft.com/office/drawing/2014/main" val="3828052286"/>
                    </a:ext>
                  </a:extLst>
                </a:gridCol>
                <a:gridCol w="246888">
                  <a:extLst>
                    <a:ext uri="{9D8B030D-6E8A-4147-A177-3AD203B41FA5}">
                      <a16:colId xmlns:a16="http://schemas.microsoft.com/office/drawing/2014/main" val="1630412439"/>
                    </a:ext>
                  </a:extLst>
                </a:gridCol>
                <a:gridCol w="246888">
                  <a:extLst>
                    <a:ext uri="{9D8B030D-6E8A-4147-A177-3AD203B41FA5}">
                      <a16:colId xmlns:a16="http://schemas.microsoft.com/office/drawing/2014/main" val="2803319524"/>
                    </a:ext>
                  </a:extLst>
                </a:gridCol>
                <a:gridCol w="246888">
                  <a:extLst>
                    <a:ext uri="{9D8B030D-6E8A-4147-A177-3AD203B41FA5}">
                      <a16:colId xmlns:a16="http://schemas.microsoft.com/office/drawing/2014/main" val="783150505"/>
                    </a:ext>
                  </a:extLst>
                </a:gridCol>
                <a:gridCol w="246888">
                  <a:extLst>
                    <a:ext uri="{9D8B030D-6E8A-4147-A177-3AD203B41FA5}">
                      <a16:colId xmlns:a16="http://schemas.microsoft.com/office/drawing/2014/main" val="3942529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8837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83752409"/>
                  </a:ext>
                </a:extLst>
              </a:tr>
            </a:tbl>
          </a:graphicData>
        </a:graphic>
      </p:graphicFrame>
      <p:sp>
        <p:nvSpPr>
          <p:cNvPr id="4" name="Text Placeholder 3">
            <a:extLst>
              <a:ext uri="{FF2B5EF4-FFF2-40B4-BE49-F238E27FC236}">
                <a16:creationId xmlns:a16="http://schemas.microsoft.com/office/drawing/2014/main" id="{AB076B34-375F-472D-AF3C-EF6FE2B9620B}"/>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788996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A5DF-8A7E-4326-B507-5FC9C01C10FD}"/>
              </a:ext>
            </a:extLst>
          </p:cNvPr>
          <p:cNvSpPr>
            <a:spLocks noGrp="1"/>
          </p:cNvSpPr>
          <p:nvPr>
            <p:ph type="title"/>
          </p:nvPr>
        </p:nvSpPr>
        <p:spPr/>
        <p:txBody>
          <a:bodyPr/>
          <a:lstStyle/>
          <a:p>
            <a:r>
              <a:rPr lang="en-US"/>
              <a:t>Facebook Own Posts Table | HG-France - 3 of 16</a:t>
            </a:r>
          </a:p>
        </p:txBody>
      </p:sp>
      <p:graphicFrame>
        <p:nvGraphicFramePr>
          <p:cNvPr id="5" name="Table Placeholder 4">
            <a:extLst>
              <a:ext uri="{FF2B5EF4-FFF2-40B4-BE49-F238E27FC236}">
                <a16:creationId xmlns:a16="http://schemas.microsoft.com/office/drawing/2014/main" id="{F170D07A-9BE2-4194-9A87-846279147EE7}"/>
              </a:ext>
            </a:extLst>
          </p:cNvPr>
          <p:cNvGraphicFramePr>
            <a:graphicFrameLocks noGrp="1"/>
          </p:cNvGraphicFramePr>
          <p:nvPr>
            <p:ph type="tbl" sz="quarter" idx="13"/>
            <p:extLst>
              <p:ext uri="{D42A27DB-BD31-4B8C-83A1-F6EECF244321}">
                <p14:modId xmlns:p14="http://schemas.microsoft.com/office/powerpoint/2010/main" val="3190600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3620416"/>
                    </a:ext>
                  </a:extLst>
                </a:gridCol>
                <a:gridCol w="246888">
                  <a:extLst>
                    <a:ext uri="{9D8B030D-6E8A-4147-A177-3AD203B41FA5}">
                      <a16:colId xmlns:a16="http://schemas.microsoft.com/office/drawing/2014/main" val="1800623267"/>
                    </a:ext>
                  </a:extLst>
                </a:gridCol>
                <a:gridCol w="246888">
                  <a:extLst>
                    <a:ext uri="{9D8B030D-6E8A-4147-A177-3AD203B41FA5}">
                      <a16:colId xmlns:a16="http://schemas.microsoft.com/office/drawing/2014/main" val="95075100"/>
                    </a:ext>
                  </a:extLst>
                </a:gridCol>
                <a:gridCol w="246888">
                  <a:extLst>
                    <a:ext uri="{9D8B030D-6E8A-4147-A177-3AD203B41FA5}">
                      <a16:colId xmlns:a16="http://schemas.microsoft.com/office/drawing/2014/main" val="2078588026"/>
                    </a:ext>
                  </a:extLst>
                </a:gridCol>
                <a:gridCol w="246888">
                  <a:extLst>
                    <a:ext uri="{9D8B030D-6E8A-4147-A177-3AD203B41FA5}">
                      <a16:colId xmlns:a16="http://schemas.microsoft.com/office/drawing/2014/main" val="2553401982"/>
                    </a:ext>
                  </a:extLst>
                </a:gridCol>
                <a:gridCol w="246888">
                  <a:extLst>
                    <a:ext uri="{9D8B030D-6E8A-4147-A177-3AD203B41FA5}">
                      <a16:colId xmlns:a16="http://schemas.microsoft.com/office/drawing/2014/main" val="145173640"/>
                    </a:ext>
                  </a:extLst>
                </a:gridCol>
                <a:gridCol w="246888">
                  <a:extLst>
                    <a:ext uri="{9D8B030D-6E8A-4147-A177-3AD203B41FA5}">
                      <a16:colId xmlns:a16="http://schemas.microsoft.com/office/drawing/2014/main" val="520997009"/>
                    </a:ext>
                  </a:extLst>
                </a:gridCol>
                <a:gridCol w="246888">
                  <a:extLst>
                    <a:ext uri="{9D8B030D-6E8A-4147-A177-3AD203B41FA5}">
                      <a16:colId xmlns:a16="http://schemas.microsoft.com/office/drawing/2014/main" val="3149345049"/>
                    </a:ext>
                  </a:extLst>
                </a:gridCol>
                <a:gridCol w="246888">
                  <a:extLst>
                    <a:ext uri="{9D8B030D-6E8A-4147-A177-3AD203B41FA5}">
                      <a16:colId xmlns:a16="http://schemas.microsoft.com/office/drawing/2014/main" val="187203550"/>
                    </a:ext>
                  </a:extLst>
                </a:gridCol>
                <a:gridCol w="246888">
                  <a:extLst>
                    <a:ext uri="{9D8B030D-6E8A-4147-A177-3AD203B41FA5}">
                      <a16:colId xmlns:a16="http://schemas.microsoft.com/office/drawing/2014/main" val="1927360109"/>
                    </a:ext>
                  </a:extLst>
                </a:gridCol>
                <a:gridCol w="246888">
                  <a:extLst>
                    <a:ext uri="{9D8B030D-6E8A-4147-A177-3AD203B41FA5}">
                      <a16:colId xmlns:a16="http://schemas.microsoft.com/office/drawing/2014/main" val="1385450305"/>
                    </a:ext>
                  </a:extLst>
                </a:gridCol>
                <a:gridCol w="246888">
                  <a:extLst>
                    <a:ext uri="{9D8B030D-6E8A-4147-A177-3AD203B41FA5}">
                      <a16:colId xmlns:a16="http://schemas.microsoft.com/office/drawing/2014/main" val="2557614090"/>
                    </a:ext>
                  </a:extLst>
                </a:gridCol>
                <a:gridCol w="246888">
                  <a:extLst>
                    <a:ext uri="{9D8B030D-6E8A-4147-A177-3AD203B41FA5}">
                      <a16:colId xmlns:a16="http://schemas.microsoft.com/office/drawing/2014/main" val="2857069535"/>
                    </a:ext>
                  </a:extLst>
                </a:gridCol>
                <a:gridCol w="246888">
                  <a:extLst>
                    <a:ext uri="{9D8B030D-6E8A-4147-A177-3AD203B41FA5}">
                      <a16:colId xmlns:a16="http://schemas.microsoft.com/office/drawing/2014/main" val="3185938366"/>
                    </a:ext>
                  </a:extLst>
                </a:gridCol>
                <a:gridCol w="246888">
                  <a:extLst>
                    <a:ext uri="{9D8B030D-6E8A-4147-A177-3AD203B41FA5}">
                      <a16:colId xmlns:a16="http://schemas.microsoft.com/office/drawing/2014/main" val="1843476548"/>
                    </a:ext>
                  </a:extLst>
                </a:gridCol>
                <a:gridCol w="246888">
                  <a:extLst>
                    <a:ext uri="{9D8B030D-6E8A-4147-A177-3AD203B41FA5}">
                      <a16:colId xmlns:a16="http://schemas.microsoft.com/office/drawing/2014/main" val="1919188504"/>
                    </a:ext>
                  </a:extLst>
                </a:gridCol>
                <a:gridCol w="246888">
                  <a:extLst>
                    <a:ext uri="{9D8B030D-6E8A-4147-A177-3AD203B41FA5}">
                      <a16:colId xmlns:a16="http://schemas.microsoft.com/office/drawing/2014/main" val="2901909669"/>
                    </a:ext>
                  </a:extLst>
                </a:gridCol>
                <a:gridCol w="246888">
                  <a:extLst>
                    <a:ext uri="{9D8B030D-6E8A-4147-A177-3AD203B41FA5}">
                      <a16:colId xmlns:a16="http://schemas.microsoft.com/office/drawing/2014/main" val="1844541830"/>
                    </a:ext>
                  </a:extLst>
                </a:gridCol>
                <a:gridCol w="246888">
                  <a:extLst>
                    <a:ext uri="{9D8B030D-6E8A-4147-A177-3AD203B41FA5}">
                      <a16:colId xmlns:a16="http://schemas.microsoft.com/office/drawing/2014/main" val="3218392888"/>
                    </a:ext>
                  </a:extLst>
                </a:gridCol>
                <a:gridCol w="246888">
                  <a:extLst>
                    <a:ext uri="{9D8B030D-6E8A-4147-A177-3AD203B41FA5}">
                      <a16:colId xmlns:a16="http://schemas.microsoft.com/office/drawing/2014/main" val="1365336949"/>
                    </a:ext>
                  </a:extLst>
                </a:gridCol>
                <a:gridCol w="246888">
                  <a:extLst>
                    <a:ext uri="{9D8B030D-6E8A-4147-A177-3AD203B41FA5}">
                      <a16:colId xmlns:a16="http://schemas.microsoft.com/office/drawing/2014/main" val="1782023609"/>
                    </a:ext>
                  </a:extLst>
                </a:gridCol>
                <a:gridCol w="246888">
                  <a:extLst>
                    <a:ext uri="{9D8B030D-6E8A-4147-A177-3AD203B41FA5}">
                      <a16:colId xmlns:a16="http://schemas.microsoft.com/office/drawing/2014/main" val="3769404770"/>
                    </a:ext>
                  </a:extLst>
                </a:gridCol>
                <a:gridCol w="246888">
                  <a:extLst>
                    <a:ext uri="{9D8B030D-6E8A-4147-A177-3AD203B41FA5}">
                      <a16:colId xmlns:a16="http://schemas.microsoft.com/office/drawing/2014/main" val="1943207742"/>
                    </a:ext>
                  </a:extLst>
                </a:gridCol>
                <a:gridCol w="246888">
                  <a:extLst>
                    <a:ext uri="{9D8B030D-6E8A-4147-A177-3AD203B41FA5}">
                      <a16:colId xmlns:a16="http://schemas.microsoft.com/office/drawing/2014/main" val="3275750114"/>
                    </a:ext>
                  </a:extLst>
                </a:gridCol>
                <a:gridCol w="246888">
                  <a:extLst>
                    <a:ext uri="{9D8B030D-6E8A-4147-A177-3AD203B41FA5}">
                      <a16:colId xmlns:a16="http://schemas.microsoft.com/office/drawing/2014/main" val="766073457"/>
                    </a:ext>
                  </a:extLst>
                </a:gridCol>
                <a:gridCol w="246888">
                  <a:extLst>
                    <a:ext uri="{9D8B030D-6E8A-4147-A177-3AD203B41FA5}">
                      <a16:colId xmlns:a16="http://schemas.microsoft.com/office/drawing/2014/main" val="1014109827"/>
                    </a:ext>
                  </a:extLst>
                </a:gridCol>
                <a:gridCol w="246888">
                  <a:extLst>
                    <a:ext uri="{9D8B030D-6E8A-4147-A177-3AD203B41FA5}">
                      <a16:colId xmlns:a16="http://schemas.microsoft.com/office/drawing/2014/main" val="606990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8262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- 2018-06-01 11:00:02 </a:t>
                      </a:r>
                      <a:r>
                        <a:rPr kumimoji="0" lang="fr-FR" sz="1000" b="0" i="0" u="none" strike="noStrike" kern="1200" cap="none" spc="0" normalizeH="0" baseline="0" noProof="0">
                          <a:ln>
                            <a:noFill/>
                          </a:ln>
                          <a:solidFill>
                            <a:prstClr val="black"/>
                          </a:solidFill>
                          <a:effectLst/>
                          <a:uLnTx/>
                          <a:uFillTx/>
                          <a:latin typeface="+mn-lt"/>
                          <a:ea typeface="+mn-ea"/>
                          <a:cs typeface="+mn-cs"/>
                        </a:rPr>
                        <a:t> 
 Vous en avez marre que les limaces mangent vos belles salades ? 
Découvrez toutes nos astuces sur notre magazine en ligne All about DIY : http://bit.ly/stop_nuisibles_AaDIY
#HomeMadeByYou #AllaboutDIY #jardinage #DitesStopAuxNuisibles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81201154"/>
                  </a:ext>
                </a:extLst>
              </a:tr>
            </a:tbl>
          </a:graphicData>
        </a:graphic>
      </p:graphicFrame>
      <p:sp>
        <p:nvSpPr>
          <p:cNvPr id="4" name="Text Placeholder 3">
            <a:extLst>
              <a:ext uri="{FF2B5EF4-FFF2-40B4-BE49-F238E27FC236}">
                <a16:creationId xmlns:a16="http://schemas.microsoft.com/office/drawing/2014/main" id="{D1E8E7E3-BCEC-49B5-BC58-82087FD70421}"/>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342036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009FD-9FFA-42D2-967F-C7709C50F0B1}"/>
              </a:ext>
            </a:extLst>
          </p:cNvPr>
          <p:cNvSpPr>
            <a:spLocks noGrp="1"/>
          </p:cNvSpPr>
          <p:nvPr>
            <p:ph type="title"/>
          </p:nvPr>
        </p:nvSpPr>
        <p:spPr/>
        <p:txBody>
          <a:bodyPr/>
          <a:lstStyle/>
          <a:p>
            <a:r>
              <a:rPr lang="en-US"/>
              <a:t>Facebook Own Posts Table | HG-France - 4 of 16</a:t>
            </a:r>
          </a:p>
        </p:txBody>
      </p:sp>
      <p:graphicFrame>
        <p:nvGraphicFramePr>
          <p:cNvPr id="5" name="Table Placeholder 4">
            <a:extLst>
              <a:ext uri="{FF2B5EF4-FFF2-40B4-BE49-F238E27FC236}">
                <a16:creationId xmlns:a16="http://schemas.microsoft.com/office/drawing/2014/main" id="{F2B04AD6-2124-4351-8BAD-5B3AB64C2140}"/>
              </a:ext>
            </a:extLst>
          </p:cNvPr>
          <p:cNvGraphicFramePr>
            <a:graphicFrameLocks noGrp="1"/>
          </p:cNvGraphicFramePr>
          <p:nvPr>
            <p:ph type="tbl" sz="quarter" idx="13"/>
            <p:extLst>
              <p:ext uri="{D42A27DB-BD31-4B8C-83A1-F6EECF244321}">
                <p14:modId xmlns:p14="http://schemas.microsoft.com/office/powerpoint/2010/main" val="1326085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35304733"/>
                    </a:ext>
                  </a:extLst>
                </a:gridCol>
                <a:gridCol w="246888">
                  <a:extLst>
                    <a:ext uri="{9D8B030D-6E8A-4147-A177-3AD203B41FA5}">
                      <a16:colId xmlns:a16="http://schemas.microsoft.com/office/drawing/2014/main" val="3672478172"/>
                    </a:ext>
                  </a:extLst>
                </a:gridCol>
                <a:gridCol w="246888">
                  <a:extLst>
                    <a:ext uri="{9D8B030D-6E8A-4147-A177-3AD203B41FA5}">
                      <a16:colId xmlns:a16="http://schemas.microsoft.com/office/drawing/2014/main" val="737574725"/>
                    </a:ext>
                  </a:extLst>
                </a:gridCol>
                <a:gridCol w="246888">
                  <a:extLst>
                    <a:ext uri="{9D8B030D-6E8A-4147-A177-3AD203B41FA5}">
                      <a16:colId xmlns:a16="http://schemas.microsoft.com/office/drawing/2014/main" val="2346060358"/>
                    </a:ext>
                  </a:extLst>
                </a:gridCol>
                <a:gridCol w="246888">
                  <a:extLst>
                    <a:ext uri="{9D8B030D-6E8A-4147-A177-3AD203B41FA5}">
                      <a16:colId xmlns:a16="http://schemas.microsoft.com/office/drawing/2014/main" val="2798150404"/>
                    </a:ext>
                  </a:extLst>
                </a:gridCol>
                <a:gridCol w="246888">
                  <a:extLst>
                    <a:ext uri="{9D8B030D-6E8A-4147-A177-3AD203B41FA5}">
                      <a16:colId xmlns:a16="http://schemas.microsoft.com/office/drawing/2014/main" val="3043612464"/>
                    </a:ext>
                  </a:extLst>
                </a:gridCol>
                <a:gridCol w="246888">
                  <a:extLst>
                    <a:ext uri="{9D8B030D-6E8A-4147-A177-3AD203B41FA5}">
                      <a16:colId xmlns:a16="http://schemas.microsoft.com/office/drawing/2014/main" val="45566174"/>
                    </a:ext>
                  </a:extLst>
                </a:gridCol>
                <a:gridCol w="246888">
                  <a:extLst>
                    <a:ext uri="{9D8B030D-6E8A-4147-A177-3AD203B41FA5}">
                      <a16:colId xmlns:a16="http://schemas.microsoft.com/office/drawing/2014/main" val="1510908214"/>
                    </a:ext>
                  </a:extLst>
                </a:gridCol>
                <a:gridCol w="246888">
                  <a:extLst>
                    <a:ext uri="{9D8B030D-6E8A-4147-A177-3AD203B41FA5}">
                      <a16:colId xmlns:a16="http://schemas.microsoft.com/office/drawing/2014/main" val="2733207260"/>
                    </a:ext>
                  </a:extLst>
                </a:gridCol>
                <a:gridCol w="246888">
                  <a:extLst>
                    <a:ext uri="{9D8B030D-6E8A-4147-A177-3AD203B41FA5}">
                      <a16:colId xmlns:a16="http://schemas.microsoft.com/office/drawing/2014/main" val="3032904037"/>
                    </a:ext>
                  </a:extLst>
                </a:gridCol>
                <a:gridCol w="246888">
                  <a:extLst>
                    <a:ext uri="{9D8B030D-6E8A-4147-A177-3AD203B41FA5}">
                      <a16:colId xmlns:a16="http://schemas.microsoft.com/office/drawing/2014/main" val="2702720737"/>
                    </a:ext>
                  </a:extLst>
                </a:gridCol>
                <a:gridCol w="246888">
                  <a:extLst>
                    <a:ext uri="{9D8B030D-6E8A-4147-A177-3AD203B41FA5}">
                      <a16:colId xmlns:a16="http://schemas.microsoft.com/office/drawing/2014/main" val="2529780091"/>
                    </a:ext>
                  </a:extLst>
                </a:gridCol>
                <a:gridCol w="246888">
                  <a:extLst>
                    <a:ext uri="{9D8B030D-6E8A-4147-A177-3AD203B41FA5}">
                      <a16:colId xmlns:a16="http://schemas.microsoft.com/office/drawing/2014/main" val="254118957"/>
                    </a:ext>
                  </a:extLst>
                </a:gridCol>
                <a:gridCol w="246888">
                  <a:extLst>
                    <a:ext uri="{9D8B030D-6E8A-4147-A177-3AD203B41FA5}">
                      <a16:colId xmlns:a16="http://schemas.microsoft.com/office/drawing/2014/main" val="10531722"/>
                    </a:ext>
                  </a:extLst>
                </a:gridCol>
                <a:gridCol w="246888">
                  <a:extLst>
                    <a:ext uri="{9D8B030D-6E8A-4147-A177-3AD203B41FA5}">
                      <a16:colId xmlns:a16="http://schemas.microsoft.com/office/drawing/2014/main" val="3402443127"/>
                    </a:ext>
                  </a:extLst>
                </a:gridCol>
                <a:gridCol w="246888">
                  <a:extLst>
                    <a:ext uri="{9D8B030D-6E8A-4147-A177-3AD203B41FA5}">
                      <a16:colId xmlns:a16="http://schemas.microsoft.com/office/drawing/2014/main" val="4100034885"/>
                    </a:ext>
                  </a:extLst>
                </a:gridCol>
                <a:gridCol w="246888">
                  <a:extLst>
                    <a:ext uri="{9D8B030D-6E8A-4147-A177-3AD203B41FA5}">
                      <a16:colId xmlns:a16="http://schemas.microsoft.com/office/drawing/2014/main" val="399456042"/>
                    </a:ext>
                  </a:extLst>
                </a:gridCol>
                <a:gridCol w="246888">
                  <a:extLst>
                    <a:ext uri="{9D8B030D-6E8A-4147-A177-3AD203B41FA5}">
                      <a16:colId xmlns:a16="http://schemas.microsoft.com/office/drawing/2014/main" val="1220794561"/>
                    </a:ext>
                  </a:extLst>
                </a:gridCol>
                <a:gridCol w="246888">
                  <a:extLst>
                    <a:ext uri="{9D8B030D-6E8A-4147-A177-3AD203B41FA5}">
                      <a16:colId xmlns:a16="http://schemas.microsoft.com/office/drawing/2014/main" val="3664289458"/>
                    </a:ext>
                  </a:extLst>
                </a:gridCol>
                <a:gridCol w="246888">
                  <a:extLst>
                    <a:ext uri="{9D8B030D-6E8A-4147-A177-3AD203B41FA5}">
                      <a16:colId xmlns:a16="http://schemas.microsoft.com/office/drawing/2014/main" val="3125855693"/>
                    </a:ext>
                  </a:extLst>
                </a:gridCol>
                <a:gridCol w="246888">
                  <a:extLst>
                    <a:ext uri="{9D8B030D-6E8A-4147-A177-3AD203B41FA5}">
                      <a16:colId xmlns:a16="http://schemas.microsoft.com/office/drawing/2014/main" val="1557639569"/>
                    </a:ext>
                  </a:extLst>
                </a:gridCol>
                <a:gridCol w="246888">
                  <a:extLst>
                    <a:ext uri="{9D8B030D-6E8A-4147-A177-3AD203B41FA5}">
                      <a16:colId xmlns:a16="http://schemas.microsoft.com/office/drawing/2014/main" val="2894272889"/>
                    </a:ext>
                  </a:extLst>
                </a:gridCol>
                <a:gridCol w="246888">
                  <a:extLst>
                    <a:ext uri="{9D8B030D-6E8A-4147-A177-3AD203B41FA5}">
                      <a16:colId xmlns:a16="http://schemas.microsoft.com/office/drawing/2014/main" val="1144691256"/>
                    </a:ext>
                  </a:extLst>
                </a:gridCol>
                <a:gridCol w="246888">
                  <a:extLst>
                    <a:ext uri="{9D8B030D-6E8A-4147-A177-3AD203B41FA5}">
                      <a16:colId xmlns:a16="http://schemas.microsoft.com/office/drawing/2014/main" val="2702841985"/>
                    </a:ext>
                  </a:extLst>
                </a:gridCol>
                <a:gridCol w="246888">
                  <a:extLst>
                    <a:ext uri="{9D8B030D-6E8A-4147-A177-3AD203B41FA5}">
                      <a16:colId xmlns:a16="http://schemas.microsoft.com/office/drawing/2014/main" val="1131859423"/>
                    </a:ext>
                  </a:extLst>
                </a:gridCol>
                <a:gridCol w="246888">
                  <a:extLst>
                    <a:ext uri="{9D8B030D-6E8A-4147-A177-3AD203B41FA5}">
                      <a16:colId xmlns:a16="http://schemas.microsoft.com/office/drawing/2014/main" val="3958975320"/>
                    </a:ext>
                  </a:extLst>
                </a:gridCol>
                <a:gridCol w="246888">
                  <a:extLst>
                    <a:ext uri="{9D8B030D-6E8A-4147-A177-3AD203B41FA5}">
                      <a16:colId xmlns:a16="http://schemas.microsoft.com/office/drawing/2014/main" val="107283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91849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- 2018-05-31 11:35:48 </a:t>
                      </a:r>
                      <a:r>
                        <a:rPr kumimoji="0" lang="en-US" sz="1000" b="0" i="0" u="none" strike="noStrike" kern="1200" cap="none" spc="0" normalizeH="0" baseline="0" noProof="0">
                          <a:ln>
                            <a:noFill/>
                          </a:ln>
                          <a:solidFill>
                            <a:prstClr val="black"/>
                          </a:solidFill>
                          <a:effectLst/>
                          <a:uLnTx/>
                          <a:uFillTx/>
                          <a:latin typeface="+mn-lt"/>
                          <a:ea typeface="+mn-ea"/>
                          <a:cs typeface="+mn-cs"/>
                        </a:rPr>
                        <a:t> 
 ‪Découvrez notre stand, nos nouveautés et nos ateliers au salon Jardins, jardin aux Tuileries - stand B60 allée du Sanglier. #jardin #bosch #jardinage #DIY #plantes ‬#jardinjardin2018 #jardindestuileries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03067222"/>
                  </a:ext>
                </a:extLst>
              </a:tr>
            </a:tbl>
          </a:graphicData>
        </a:graphic>
      </p:graphicFrame>
      <p:sp>
        <p:nvSpPr>
          <p:cNvPr id="4" name="Text Placeholder 3">
            <a:extLst>
              <a:ext uri="{FF2B5EF4-FFF2-40B4-BE49-F238E27FC236}">
                <a16:creationId xmlns:a16="http://schemas.microsoft.com/office/drawing/2014/main" id="{2283721F-DAA2-4E5D-874C-FF1B5CB55448}"/>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308694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83C53-9D54-4176-BFD3-5A5F85264A96}"/>
              </a:ext>
            </a:extLst>
          </p:cNvPr>
          <p:cNvSpPr>
            <a:spLocks noGrp="1"/>
          </p:cNvSpPr>
          <p:nvPr>
            <p:ph type="title"/>
          </p:nvPr>
        </p:nvSpPr>
        <p:spPr/>
        <p:txBody>
          <a:bodyPr/>
          <a:lstStyle/>
          <a:p>
            <a:r>
              <a:rPr lang="en-US"/>
              <a:t>Facebook Own Posts Table | HG-France - 5 of 16</a:t>
            </a:r>
          </a:p>
        </p:txBody>
      </p:sp>
      <p:graphicFrame>
        <p:nvGraphicFramePr>
          <p:cNvPr id="5" name="Table Placeholder 4">
            <a:extLst>
              <a:ext uri="{FF2B5EF4-FFF2-40B4-BE49-F238E27FC236}">
                <a16:creationId xmlns:a16="http://schemas.microsoft.com/office/drawing/2014/main" id="{74AF0CC1-70DD-4F3B-8B14-42A6DD1D787E}"/>
              </a:ext>
            </a:extLst>
          </p:cNvPr>
          <p:cNvGraphicFramePr>
            <a:graphicFrameLocks noGrp="1"/>
          </p:cNvGraphicFramePr>
          <p:nvPr>
            <p:ph type="tbl" sz="quarter" idx="13"/>
            <p:extLst>
              <p:ext uri="{D42A27DB-BD31-4B8C-83A1-F6EECF244321}">
                <p14:modId xmlns:p14="http://schemas.microsoft.com/office/powerpoint/2010/main" val="3474067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10739411"/>
                    </a:ext>
                  </a:extLst>
                </a:gridCol>
                <a:gridCol w="246888">
                  <a:extLst>
                    <a:ext uri="{9D8B030D-6E8A-4147-A177-3AD203B41FA5}">
                      <a16:colId xmlns:a16="http://schemas.microsoft.com/office/drawing/2014/main" val="2102602358"/>
                    </a:ext>
                  </a:extLst>
                </a:gridCol>
                <a:gridCol w="246888">
                  <a:extLst>
                    <a:ext uri="{9D8B030D-6E8A-4147-A177-3AD203B41FA5}">
                      <a16:colId xmlns:a16="http://schemas.microsoft.com/office/drawing/2014/main" val="4163919778"/>
                    </a:ext>
                  </a:extLst>
                </a:gridCol>
                <a:gridCol w="246888">
                  <a:extLst>
                    <a:ext uri="{9D8B030D-6E8A-4147-A177-3AD203B41FA5}">
                      <a16:colId xmlns:a16="http://schemas.microsoft.com/office/drawing/2014/main" val="1712686997"/>
                    </a:ext>
                  </a:extLst>
                </a:gridCol>
                <a:gridCol w="246888">
                  <a:extLst>
                    <a:ext uri="{9D8B030D-6E8A-4147-A177-3AD203B41FA5}">
                      <a16:colId xmlns:a16="http://schemas.microsoft.com/office/drawing/2014/main" val="1175178639"/>
                    </a:ext>
                  </a:extLst>
                </a:gridCol>
                <a:gridCol w="246888">
                  <a:extLst>
                    <a:ext uri="{9D8B030D-6E8A-4147-A177-3AD203B41FA5}">
                      <a16:colId xmlns:a16="http://schemas.microsoft.com/office/drawing/2014/main" val="1319311650"/>
                    </a:ext>
                  </a:extLst>
                </a:gridCol>
                <a:gridCol w="246888">
                  <a:extLst>
                    <a:ext uri="{9D8B030D-6E8A-4147-A177-3AD203B41FA5}">
                      <a16:colId xmlns:a16="http://schemas.microsoft.com/office/drawing/2014/main" val="774213005"/>
                    </a:ext>
                  </a:extLst>
                </a:gridCol>
                <a:gridCol w="246888">
                  <a:extLst>
                    <a:ext uri="{9D8B030D-6E8A-4147-A177-3AD203B41FA5}">
                      <a16:colId xmlns:a16="http://schemas.microsoft.com/office/drawing/2014/main" val="3083120148"/>
                    </a:ext>
                  </a:extLst>
                </a:gridCol>
                <a:gridCol w="246888">
                  <a:extLst>
                    <a:ext uri="{9D8B030D-6E8A-4147-A177-3AD203B41FA5}">
                      <a16:colId xmlns:a16="http://schemas.microsoft.com/office/drawing/2014/main" val="1182943261"/>
                    </a:ext>
                  </a:extLst>
                </a:gridCol>
                <a:gridCol w="246888">
                  <a:extLst>
                    <a:ext uri="{9D8B030D-6E8A-4147-A177-3AD203B41FA5}">
                      <a16:colId xmlns:a16="http://schemas.microsoft.com/office/drawing/2014/main" val="1325096785"/>
                    </a:ext>
                  </a:extLst>
                </a:gridCol>
                <a:gridCol w="246888">
                  <a:extLst>
                    <a:ext uri="{9D8B030D-6E8A-4147-A177-3AD203B41FA5}">
                      <a16:colId xmlns:a16="http://schemas.microsoft.com/office/drawing/2014/main" val="898892300"/>
                    </a:ext>
                  </a:extLst>
                </a:gridCol>
                <a:gridCol w="246888">
                  <a:extLst>
                    <a:ext uri="{9D8B030D-6E8A-4147-A177-3AD203B41FA5}">
                      <a16:colId xmlns:a16="http://schemas.microsoft.com/office/drawing/2014/main" val="2328960880"/>
                    </a:ext>
                  </a:extLst>
                </a:gridCol>
                <a:gridCol w="246888">
                  <a:extLst>
                    <a:ext uri="{9D8B030D-6E8A-4147-A177-3AD203B41FA5}">
                      <a16:colId xmlns:a16="http://schemas.microsoft.com/office/drawing/2014/main" val="2687067706"/>
                    </a:ext>
                  </a:extLst>
                </a:gridCol>
                <a:gridCol w="246888">
                  <a:extLst>
                    <a:ext uri="{9D8B030D-6E8A-4147-A177-3AD203B41FA5}">
                      <a16:colId xmlns:a16="http://schemas.microsoft.com/office/drawing/2014/main" val="125755010"/>
                    </a:ext>
                  </a:extLst>
                </a:gridCol>
                <a:gridCol w="246888">
                  <a:extLst>
                    <a:ext uri="{9D8B030D-6E8A-4147-A177-3AD203B41FA5}">
                      <a16:colId xmlns:a16="http://schemas.microsoft.com/office/drawing/2014/main" val="3725696739"/>
                    </a:ext>
                  </a:extLst>
                </a:gridCol>
                <a:gridCol w="246888">
                  <a:extLst>
                    <a:ext uri="{9D8B030D-6E8A-4147-A177-3AD203B41FA5}">
                      <a16:colId xmlns:a16="http://schemas.microsoft.com/office/drawing/2014/main" val="531216366"/>
                    </a:ext>
                  </a:extLst>
                </a:gridCol>
                <a:gridCol w="246888">
                  <a:extLst>
                    <a:ext uri="{9D8B030D-6E8A-4147-A177-3AD203B41FA5}">
                      <a16:colId xmlns:a16="http://schemas.microsoft.com/office/drawing/2014/main" val="3961751109"/>
                    </a:ext>
                  </a:extLst>
                </a:gridCol>
                <a:gridCol w="246888">
                  <a:extLst>
                    <a:ext uri="{9D8B030D-6E8A-4147-A177-3AD203B41FA5}">
                      <a16:colId xmlns:a16="http://schemas.microsoft.com/office/drawing/2014/main" val="1815659351"/>
                    </a:ext>
                  </a:extLst>
                </a:gridCol>
                <a:gridCol w="246888">
                  <a:extLst>
                    <a:ext uri="{9D8B030D-6E8A-4147-A177-3AD203B41FA5}">
                      <a16:colId xmlns:a16="http://schemas.microsoft.com/office/drawing/2014/main" val="3298509407"/>
                    </a:ext>
                  </a:extLst>
                </a:gridCol>
                <a:gridCol w="246888">
                  <a:extLst>
                    <a:ext uri="{9D8B030D-6E8A-4147-A177-3AD203B41FA5}">
                      <a16:colId xmlns:a16="http://schemas.microsoft.com/office/drawing/2014/main" val="2251301573"/>
                    </a:ext>
                  </a:extLst>
                </a:gridCol>
                <a:gridCol w="246888">
                  <a:extLst>
                    <a:ext uri="{9D8B030D-6E8A-4147-A177-3AD203B41FA5}">
                      <a16:colId xmlns:a16="http://schemas.microsoft.com/office/drawing/2014/main" val="3527888875"/>
                    </a:ext>
                  </a:extLst>
                </a:gridCol>
                <a:gridCol w="246888">
                  <a:extLst>
                    <a:ext uri="{9D8B030D-6E8A-4147-A177-3AD203B41FA5}">
                      <a16:colId xmlns:a16="http://schemas.microsoft.com/office/drawing/2014/main" val="3605270626"/>
                    </a:ext>
                  </a:extLst>
                </a:gridCol>
                <a:gridCol w="246888">
                  <a:extLst>
                    <a:ext uri="{9D8B030D-6E8A-4147-A177-3AD203B41FA5}">
                      <a16:colId xmlns:a16="http://schemas.microsoft.com/office/drawing/2014/main" val="2749008433"/>
                    </a:ext>
                  </a:extLst>
                </a:gridCol>
                <a:gridCol w="246888">
                  <a:extLst>
                    <a:ext uri="{9D8B030D-6E8A-4147-A177-3AD203B41FA5}">
                      <a16:colId xmlns:a16="http://schemas.microsoft.com/office/drawing/2014/main" val="1540949193"/>
                    </a:ext>
                  </a:extLst>
                </a:gridCol>
                <a:gridCol w="246888">
                  <a:extLst>
                    <a:ext uri="{9D8B030D-6E8A-4147-A177-3AD203B41FA5}">
                      <a16:colId xmlns:a16="http://schemas.microsoft.com/office/drawing/2014/main" val="3161482714"/>
                    </a:ext>
                  </a:extLst>
                </a:gridCol>
                <a:gridCol w="246888">
                  <a:extLst>
                    <a:ext uri="{9D8B030D-6E8A-4147-A177-3AD203B41FA5}">
                      <a16:colId xmlns:a16="http://schemas.microsoft.com/office/drawing/2014/main" val="2468879834"/>
                    </a:ext>
                  </a:extLst>
                </a:gridCol>
                <a:gridCol w="246888">
                  <a:extLst>
                    <a:ext uri="{9D8B030D-6E8A-4147-A177-3AD203B41FA5}">
                      <a16:colId xmlns:a16="http://schemas.microsoft.com/office/drawing/2014/main" val="3403353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0122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- 2018-05-25 17:24:54 </a:t>
                      </a:r>
                      <a:r>
                        <a:rPr kumimoji="0" lang="fr-FR" sz="1000" b="0" i="0" u="none" strike="noStrike" kern="1200" cap="none" spc="0" normalizeH="0" baseline="0" noProof="0">
                          <a:ln>
                            <a:noFill/>
                          </a:ln>
                          <a:solidFill>
                            <a:prstClr val="black"/>
                          </a:solidFill>
                          <a:effectLst/>
                          <a:uLnTx/>
                          <a:uFillTx/>
                          <a:latin typeface="+mn-lt"/>
                          <a:ea typeface="+mn-ea"/>
                          <a:cs typeface="+mn-cs"/>
                        </a:rPr>
                        <a:t> 
 Au  TechShop Paris/Ivry avec les Makers du Technistub qui préparent le Robot Fight au Vivatech Paris. Allez admirer le résultat demain après-midi au salon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30352835"/>
                  </a:ext>
                </a:extLst>
              </a:tr>
            </a:tbl>
          </a:graphicData>
        </a:graphic>
      </p:graphicFrame>
      <p:sp>
        <p:nvSpPr>
          <p:cNvPr id="4" name="Text Placeholder 3">
            <a:extLst>
              <a:ext uri="{FF2B5EF4-FFF2-40B4-BE49-F238E27FC236}">
                <a16:creationId xmlns:a16="http://schemas.microsoft.com/office/drawing/2014/main" id="{D10FF408-707A-4D87-9660-B674DE766CD3}"/>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258545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4EA5B-84D6-46A5-AF00-CB0E5552D9D8}"/>
              </a:ext>
            </a:extLst>
          </p:cNvPr>
          <p:cNvSpPr>
            <a:spLocks noGrp="1"/>
          </p:cNvSpPr>
          <p:nvPr>
            <p:ph type="title"/>
          </p:nvPr>
        </p:nvSpPr>
        <p:spPr/>
        <p:txBody>
          <a:bodyPr/>
          <a:lstStyle/>
          <a:p>
            <a:r>
              <a:rPr lang="en-US"/>
              <a:t>Facebook Own Posts Table | HG-France - 6 of 16</a:t>
            </a:r>
          </a:p>
        </p:txBody>
      </p:sp>
      <p:graphicFrame>
        <p:nvGraphicFramePr>
          <p:cNvPr id="5" name="Table Placeholder 4">
            <a:extLst>
              <a:ext uri="{FF2B5EF4-FFF2-40B4-BE49-F238E27FC236}">
                <a16:creationId xmlns:a16="http://schemas.microsoft.com/office/drawing/2014/main" id="{E5D27441-7ADA-4855-9049-6A1E98FD75C6}"/>
              </a:ext>
            </a:extLst>
          </p:cNvPr>
          <p:cNvGraphicFramePr>
            <a:graphicFrameLocks noGrp="1"/>
          </p:cNvGraphicFramePr>
          <p:nvPr>
            <p:ph type="tbl" sz="quarter" idx="13"/>
            <p:extLst>
              <p:ext uri="{D42A27DB-BD31-4B8C-83A1-F6EECF244321}">
                <p14:modId xmlns:p14="http://schemas.microsoft.com/office/powerpoint/2010/main" val="4026273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95631383"/>
                    </a:ext>
                  </a:extLst>
                </a:gridCol>
                <a:gridCol w="246888">
                  <a:extLst>
                    <a:ext uri="{9D8B030D-6E8A-4147-A177-3AD203B41FA5}">
                      <a16:colId xmlns:a16="http://schemas.microsoft.com/office/drawing/2014/main" val="980461527"/>
                    </a:ext>
                  </a:extLst>
                </a:gridCol>
                <a:gridCol w="246888">
                  <a:extLst>
                    <a:ext uri="{9D8B030D-6E8A-4147-A177-3AD203B41FA5}">
                      <a16:colId xmlns:a16="http://schemas.microsoft.com/office/drawing/2014/main" val="2539727737"/>
                    </a:ext>
                  </a:extLst>
                </a:gridCol>
                <a:gridCol w="246888">
                  <a:extLst>
                    <a:ext uri="{9D8B030D-6E8A-4147-A177-3AD203B41FA5}">
                      <a16:colId xmlns:a16="http://schemas.microsoft.com/office/drawing/2014/main" val="181313903"/>
                    </a:ext>
                  </a:extLst>
                </a:gridCol>
                <a:gridCol w="246888">
                  <a:extLst>
                    <a:ext uri="{9D8B030D-6E8A-4147-A177-3AD203B41FA5}">
                      <a16:colId xmlns:a16="http://schemas.microsoft.com/office/drawing/2014/main" val="2921228280"/>
                    </a:ext>
                  </a:extLst>
                </a:gridCol>
                <a:gridCol w="246888">
                  <a:extLst>
                    <a:ext uri="{9D8B030D-6E8A-4147-A177-3AD203B41FA5}">
                      <a16:colId xmlns:a16="http://schemas.microsoft.com/office/drawing/2014/main" val="2394655680"/>
                    </a:ext>
                  </a:extLst>
                </a:gridCol>
                <a:gridCol w="246888">
                  <a:extLst>
                    <a:ext uri="{9D8B030D-6E8A-4147-A177-3AD203B41FA5}">
                      <a16:colId xmlns:a16="http://schemas.microsoft.com/office/drawing/2014/main" val="167491509"/>
                    </a:ext>
                  </a:extLst>
                </a:gridCol>
                <a:gridCol w="246888">
                  <a:extLst>
                    <a:ext uri="{9D8B030D-6E8A-4147-A177-3AD203B41FA5}">
                      <a16:colId xmlns:a16="http://schemas.microsoft.com/office/drawing/2014/main" val="1090274050"/>
                    </a:ext>
                  </a:extLst>
                </a:gridCol>
                <a:gridCol w="246888">
                  <a:extLst>
                    <a:ext uri="{9D8B030D-6E8A-4147-A177-3AD203B41FA5}">
                      <a16:colId xmlns:a16="http://schemas.microsoft.com/office/drawing/2014/main" val="1303260352"/>
                    </a:ext>
                  </a:extLst>
                </a:gridCol>
                <a:gridCol w="246888">
                  <a:extLst>
                    <a:ext uri="{9D8B030D-6E8A-4147-A177-3AD203B41FA5}">
                      <a16:colId xmlns:a16="http://schemas.microsoft.com/office/drawing/2014/main" val="4134502355"/>
                    </a:ext>
                  </a:extLst>
                </a:gridCol>
                <a:gridCol w="246888">
                  <a:extLst>
                    <a:ext uri="{9D8B030D-6E8A-4147-A177-3AD203B41FA5}">
                      <a16:colId xmlns:a16="http://schemas.microsoft.com/office/drawing/2014/main" val="3219317818"/>
                    </a:ext>
                  </a:extLst>
                </a:gridCol>
                <a:gridCol w="246888">
                  <a:extLst>
                    <a:ext uri="{9D8B030D-6E8A-4147-A177-3AD203B41FA5}">
                      <a16:colId xmlns:a16="http://schemas.microsoft.com/office/drawing/2014/main" val="1504516878"/>
                    </a:ext>
                  </a:extLst>
                </a:gridCol>
                <a:gridCol w="246888">
                  <a:extLst>
                    <a:ext uri="{9D8B030D-6E8A-4147-A177-3AD203B41FA5}">
                      <a16:colId xmlns:a16="http://schemas.microsoft.com/office/drawing/2014/main" val="2647269752"/>
                    </a:ext>
                  </a:extLst>
                </a:gridCol>
                <a:gridCol w="246888">
                  <a:extLst>
                    <a:ext uri="{9D8B030D-6E8A-4147-A177-3AD203B41FA5}">
                      <a16:colId xmlns:a16="http://schemas.microsoft.com/office/drawing/2014/main" val="3801940951"/>
                    </a:ext>
                  </a:extLst>
                </a:gridCol>
                <a:gridCol w="246888">
                  <a:extLst>
                    <a:ext uri="{9D8B030D-6E8A-4147-A177-3AD203B41FA5}">
                      <a16:colId xmlns:a16="http://schemas.microsoft.com/office/drawing/2014/main" val="3414643638"/>
                    </a:ext>
                  </a:extLst>
                </a:gridCol>
                <a:gridCol w="246888">
                  <a:extLst>
                    <a:ext uri="{9D8B030D-6E8A-4147-A177-3AD203B41FA5}">
                      <a16:colId xmlns:a16="http://schemas.microsoft.com/office/drawing/2014/main" val="1439347804"/>
                    </a:ext>
                  </a:extLst>
                </a:gridCol>
                <a:gridCol w="246888">
                  <a:extLst>
                    <a:ext uri="{9D8B030D-6E8A-4147-A177-3AD203B41FA5}">
                      <a16:colId xmlns:a16="http://schemas.microsoft.com/office/drawing/2014/main" val="1913800109"/>
                    </a:ext>
                  </a:extLst>
                </a:gridCol>
                <a:gridCol w="246888">
                  <a:extLst>
                    <a:ext uri="{9D8B030D-6E8A-4147-A177-3AD203B41FA5}">
                      <a16:colId xmlns:a16="http://schemas.microsoft.com/office/drawing/2014/main" val="3690428609"/>
                    </a:ext>
                  </a:extLst>
                </a:gridCol>
                <a:gridCol w="246888">
                  <a:extLst>
                    <a:ext uri="{9D8B030D-6E8A-4147-A177-3AD203B41FA5}">
                      <a16:colId xmlns:a16="http://schemas.microsoft.com/office/drawing/2014/main" val="2710152502"/>
                    </a:ext>
                  </a:extLst>
                </a:gridCol>
                <a:gridCol w="246888">
                  <a:extLst>
                    <a:ext uri="{9D8B030D-6E8A-4147-A177-3AD203B41FA5}">
                      <a16:colId xmlns:a16="http://schemas.microsoft.com/office/drawing/2014/main" val="846564587"/>
                    </a:ext>
                  </a:extLst>
                </a:gridCol>
                <a:gridCol w="246888">
                  <a:extLst>
                    <a:ext uri="{9D8B030D-6E8A-4147-A177-3AD203B41FA5}">
                      <a16:colId xmlns:a16="http://schemas.microsoft.com/office/drawing/2014/main" val="913055125"/>
                    </a:ext>
                  </a:extLst>
                </a:gridCol>
                <a:gridCol w="246888">
                  <a:extLst>
                    <a:ext uri="{9D8B030D-6E8A-4147-A177-3AD203B41FA5}">
                      <a16:colId xmlns:a16="http://schemas.microsoft.com/office/drawing/2014/main" val="1222227286"/>
                    </a:ext>
                  </a:extLst>
                </a:gridCol>
                <a:gridCol w="246888">
                  <a:extLst>
                    <a:ext uri="{9D8B030D-6E8A-4147-A177-3AD203B41FA5}">
                      <a16:colId xmlns:a16="http://schemas.microsoft.com/office/drawing/2014/main" val="2462122613"/>
                    </a:ext>
                  </a:extLst>
                </a:gridCol>
                <a:gridCol w="246888">
                  <a:extLst>
                    <a:ext uri="{9D8B030D-6E8A-4147-A177-3AD203B41FA5}">
                      <a16:colId xmlns:a16="http://schemas.microsoft.com/office/drawing/2014/main" val="3062878577"/>
                    </a:ext>
                  </a:extLst>
                </a:gridCol>
                <a:gridCol w="246888">
                  <a:extLst>
                    <a:ext uri="{9D8B030D-6E8A-4147-A177-3AD203B41FA5}">
                      <a16:colId xmlns:a16="http://schemas.microsoft.com/office/drawing/2014/main" val="2923093626"/>
                    </a:ext>
                  </a:extLst>
                </a:gridCol>
                <a:gridCol w="246888">
                  <a:extLst>
                    <a:ext uri="{9D8B030D-6E8A-4147-A177-3AD203B41FA5}">
                      <a16:colId xmlns:a16="http://schemas.microsoft.com/office/drawing/2014/main" val="3000794692"/>
                    </a:ext>
                  </a:extLst>
                </a:gridCol>
                <a:gridCol w="246888">
                  <a:extLst>
                    <a:ext uri="{9D8B030D-6E8A-4147-A177-3AD203B41FA5}">
                      <a16:colId xmlns:a16="http://schemas.microsoft.com/office/drawing/2014/main" val="3379911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374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- 2018-05-25 11:00:00 </a:t>
                      </a:r>
                      <a:r>
                        <a:rPr kumimoji="0" lang="fr-FR" sz="1000" b="0" i="0" u="none" strike="noStrike" kern="1200" cap="none" spc="0" normalizeH="0" baseline="0" noProof="0">
                          <a:ln>
                            <a:noFill/>
                          </a:ln>
                          <a:solidFill>
                            <a:prstClr val="black"/>
                          </a:solidFill>
                          <a:effectLst/>
                          <a:uLnTx/>
                          <a:uFillTx/>
                          <a:latin typeface="+mn-lt"/>
                          <a:ea typeface="+mn-ea"/>
                          <a:cs typeface="+mn-cs"/>
                        </a:rPr>
                        <a:t> 
 Réalisez simplement un porte miroir pour éviter que votre miroir ne tombe à chaque fois dans la salle de bain !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47631789"/>
                  </a:ext>
                </a:extLst>
              </a:tr>
            </a:tbl>
          </a:graphicData>
        </a:graphic>
      </p:graphicFrame>
      <p:sp>
        <p:nvSpPr>
          <p:cNvPr id="4" name="Text Placeholder 3">
            <a:extLst>
              <a:ext uri="{FF2B5EF4-FFF2-40B4-BE49-F238E27FC236}">
                <a16:creationId xmlns:a16="http://schemas.microsoft.com/office/drawing/2014/main" id="{DB65F6A2-18AF-49AD-844A-02E53AB293F6}"/>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01526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DAC04-F7E6-42B8-8EC7-7E213431192A}"/>
              </a:ext>
            </a:extLst>
          </p:cNvPr>
          <p:cNvSpPr>
            <a:spLocks noGrp="1"/>
          </p:cNvSpPr>
          <p:nvPr>
            <p:ph type="title"/>
          </p:nvPr>
        </p:nvSpPr>
        <p:spPr/>
        <p:txBody>
          <a:bodyPr/>
          <a:lstStyle/>
          <a:p>
            <a:r>
              <a:rPr lang="en-US"/>
              <a:t>Facebook Own Posts Table | HG-France - 7 of 16</a:t>
            </a:r>
          </a:p>
        </p:txBody>
      </p:sp>
      <p:graphicFrame>
        <p:nvGraphicFramePr>
          <p:cNvPr id="5" name="Table Placeholder 4">
            <a:extLst>
              <a:ext uri="{FF2B5EF4-FFF2-40B4-BE49-F238E27FC236}">
                <a16:creationId xmlns:a16="http://schemas.microsoft.com/office/drawing/2014/main" id="{F347FF85-BEF3-42D3-BFC3-BCBB1B4E1AC4}"/>
              </a:ext>
            </a:extLst>
          </p:cNvPr>
          <p:cNvGraphicFramePr>
            <a:graphicFrameLocks noGrp="1"/>
          </p:cNvGraphicFramePr>
          <p:nvPr>
            <p:ph type="tbl" sz="quarter" idx="13"/>
            <p:extLst>
              <p:ext uri="{D42A27DB-BD31-4B8C-83A1-F6EECF244321}">
                <p14:modId xmlns:p14="http://schemas.microsoft.com/office/powerpoint/2010/main" val="2623515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8756022"/>
                    </a:ext>
                  </a:extLst>
                </a:gridCol>
                <a:gridCol w="246888">
                  <a:extLst>
                    <a:ext uri="{9D8B030D-6E8A-4147-A177-3AD203B41FA5}">
                      <a16:colId xmlns:a16="http://schemas.microsoft.com/office/drawing/2014/main" val="1785558988"/>
                    </a:ext>
                  </a:extLst>
                </a:gridCol>
                <a:gridCol w="246888">
                  <a:extLst>
                    <a:ext uri="{9D8B030D-6E8A-4147-A177-3AD203B41FA5}">
                      <a16:colId xmlns:a16="http://schemas.microsoft.com/office/drawing/2014/main" val="3294063197"/>
                    </a:ext>
                  </a:extLst>
                </a:gridCol>
                <a:gridCol w="246888">
                  <a:extLst>
                    <a:ext uri="{9D8B030D-6E8A-4147-A177-3AD203B41FA5}">
                      <a16:colId xmlns:a16="http://schemas.microsoft.com/office/drawing/2014/main" val="1742724400"/>
                    </a:ext>
                  </a:extLst>
                </a:gridCol>
                <a:gridCol w="246888">
                  <a:extLst>
                    <a:ext uri="{9D8B030D-6E8A-4147-A177-3AD203B41FA5}">
                      <a16:colId xmlns:a16="http://schemas.microsoft.com/office/drawing/2014/main" val="3566807233"/>
                    </a:ext>
                  </a:extLst>
                </a:gridCol>
                <a:gridCol w="246888">
                  <a:extLst>
                    <a:ext uri="{9D8B030D-6E8A-4147-A177-3AD203B41FA5}">
                      <a16:colId xmlns:a16="http://schemas.microsoft.com/office/drawing/2014/main" val="2555287939"/>
                    </a:ext>
                  </a:extLst>
                </a:gridCol>
                <a:gridCol w="246888">
                  <a:extLst>
                    <a:ext uri="{9D8B030D-6E8A-4147-A177-3AD203B41FA5}">
                      <a16:colId xmlns:a16="http://schemas.microsoft.com/office/drawing/2014/main" val="241083960"/>
                    </a:ext>
                  </a:extLst>
                </a:gridCol>
                <a:gridCol w="246888">
                  <a:extLst>
                    <a:ext uri="{9D8B030D-6E8A-4147-A177-3AD203B41FA5}">
                      <a16:colId xmlns:a16="http://schemas.microsoft.com/office/drawing/2014/main" val="264486631"/>
                    </a:ext>
                  </a:extLst>
                </a:gridCol>
                <a:gridCol w="246888">
                  <a:extLst>
                    <a:ext uri="{9D8B030D-6E8A-4147-A177-3AD203B41FA5}">
                      <a16:colId xmlns:a16="http://schemas.microsoft.com/office/drawing/2014/main" val="2292144809"/>
                    </a:ext>
                  </a:extLst>
                </a:gridCol>
                <a:gridCol w="246888">
                  <a:extLst>
                    <a:ext uri="{9D8B030D-6E8A-4147-A177-3AD203B41FA5}">
                      <a16:colId xmlns:a16="http://schemas.microsoft.com/office/drawing/2014/main" val="2915237640"/>
                    </a:ext>
                  </a:extLst>
                </a:gridCol>
                <a:gridCol w="246888">
                  <a:extLst>
                    <a:ext uri="{9D8B030D-6E8A-4147-A177-3AD203B41FA5}">
                      <a16:colId xmlns:a16="http://schemas.microsoft.com/office/drawing/2014/main" val="1451244486"/>
                    </a:ext>
                  </a:extLst>
                </a:gridCol>
                <a:gridCol w="246888">
                  <a:extLst>
                    <a:ext uri="{9D8B030D-6E8A-4147-A177-3AD203B41FA5}">
                      <a16:colId xmlns:a16="http://schemas.microsoft.com/office/drawing/2014/main" val="744579821"/>
                    </a:ext>
                  </a:extLst>
                </a:gridCol>
                <a:gridCol w="246888">
                  <a:extLst>
                    <a:ext uri="{9D8B030D-6E8A-4147-A177-3AD203B41FA5}">
                      <a16:colId xmlns:a16="http://schemas.microsoft.com/office/drawing/2014/main" val="3416541736"/>
                    </a:ext>
                  </a:extLst>
                </a:gridCol>
                <a:gridCol w="246888">
                  <a:extLst>
                    <a:ext uri="{9D8B030D-6E8A-4147-A177-3AD203B41FA5}">
                      <a16:colId xmlns:a16="http://schemas.microsoft.com/office/drawing/2014/main" val="936383352"/>
                    </a:ext>
                  </a:extLst>
                </a:gridCol>
                <a:gridCol w="246888">
                  <a:extLst>
                    <a:ext uri="{9D8B030D-6E8A-4147-A177-3AD203B41FA5}">
                      <a16:colId xmlns:a16="http://schemas.microsoft.com/office/drawing/2014/main" val="859252978"/>
                    </a:ext>
                  </a:extLst>
                </a:gridCol>
                <a:gridCol w="246888">
                  <a:extLst>
                    <a:ext uri="{9D8B030D-6E8A-4147-A177-3AD203B41FA5}">
                      <a16:colId xmlns:a16="http://schemas.microsoft.com/office/drawing/2014/main" val="220040498"/>
                    </a:ext>
                  </a:extLst>
                </a:gridCol>
                <a:gridCol w="246888">
                  <a:extLst>
                    <a:ext uri="{9D8B030D-6E8A-4147-A177-3AD203B41FA5}">
                      <a16:colId xmlns:a16="http://schemas.microsoft.com/office/drawing/2014/main" val="1419507324"/>
                    </a:ext>
                  </a:extLst>
                </a:gridCol>
                <a:gridCol w="246888">
                  <a:extLst>
                    <a:ext uri="{9D8B030D-6E8A-4147-A177-3AD203B41FA5}">
                      <a16:colId xmlns:a16="http://schemas.microsoft.com/office/drawing/2014/main" val="3725024136"/>
                    </a:ext>
                  </a:extLst>
                </a:gridCol>
                <a:gridCol w="246888">
                  <a:extLst>
                    <a:ext uri="{9D8B030D-6E8A-4147-A177-3AD203B41FA5}">
                      <a16:colId xmlns:a16="http://schemas.microsoft.com/office/drawing/2014/main" val="867584871"/>
                    </a:ext>
                  </a:extLst>
                </a:gridCol>
                <a:gridCol w="246888">
                  <a:extLst>
                    <a:ext uri="{9D8B030D-6E8A-4147-A177-3AD203B41FA5}">
                      <a16:colId xmlns:a16="http://schemas.microsoft.com/office/drawing/2014/main" val="1278880746"/>
                    </a:ext>
                  </a:extLst>
                </a:gridCol>
                <a:gridCol w="246888">
                  <a:extLst>
                    <a:ext uri="{9D8B030D-6E8A-4147-A177-3AD203B41FA5}">
                      <a16:colId xmlns:a16="http://schemas.microsoft.com/office/drawing/2014/main" val="1708762702"/>
                    </a:ext>
                  </a:extLst>
                </a:gridCol>
                <a:gridCol w="246888">
                  <a:extLst>
                    <a:ext uri="{9D8B030D-6E8A-4147-A177-3AD203B41FA5}">
                      <a16:colId xmlns:a16="http://schemas.microsoft.com/office/drawing/2014/main" val="862330844"/>
                    </a:ext>
                  </a:extLst>
                </a:gridCol>
                <a:gridCol w="246888">
                  <a:extLst>
                    <a:ext uri="{9D8B030D-6E8A-4147-A177-3AD203B41FA5}">
                      <a16:colId xmlns:a16="http://schemas.microsoft.com/office/drawing/2014/main" val="4052790461"/>
                    </a:ext>
                  </a:extLst>
                </a:gridCol>
                <a:gridCol w="246888">
                  <a:extLst>
                    <a:ext uri="{9D8B030D-6E8A-4147-A177-3AD203B41FA5}">
                      <a16:colId xmlns:a16="http://schemas.microsoft.com/office/drawing/2014/main" val="589552141"/>
                    </a:ext>
                  </a:extLst>
                </a:gridCol>
                <a:gridCol w="246888">
                  <a:extLst>
                    <a:ext uri="{9D8B030D-6E8A-4147-A177-3AD203B41FA5}">
                      <a16:colId xmlns:a16="http://schemas.microsoft.com/office/drawing/2014/main" val="3565705592"/>
                    </a:ext>
                  </a:extLst>
                </a:gridCol>
                <a:gridCol w="246888">
                  <a:extLst>
                    <a:ext uri="{9D8B030D-6E8A-4147-A177-3AD203B41FA5}">
                      <a16:colId xmlns:a16="http://schemas.microsoft.com/office/drawing/2014/main" val="4265983720"/>
                    </a:ext>
                  </a:extLst>
                </a:gridCol>
                <a:gridCol w="246888">
                  <a:extLst>
                    <a:ext uri="{9D8B030D-6E8A-4147-A177-3AD203B41FA5}">
                      <a16:colId xmlns:a16="http://schemas.microsoft.com/office/drawing/2014/main" val="3055666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864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- 2018-05-24 18:00:00 </a:t>
                      </a:r>
                      <a:r>
                        <a:rPr kumimoji="0" lang="fr-FR" sz="1000" b="0" i="0" u="none" strike="noStrike" kern="1200" cap="none" spc="0" normalizeH="0" baseline="0" noProof="0">
                          <a:ln>
                            <a:noFill/>
                          </a:ln>
                          <a:solidFill>
                            <a:prstClr val="black"/>
                          </a:solidFill>
                          <a:effectLst/>
                          <a:uLnTx/>
                          <a:uFillTx/>
                          <a:latin typeface="+mn-lt"/>
                          <a:ea typeface="+mn-ea"/>
                          <a:cs typeface="+mn-cs"/>
                        </a:rPr>
                        <a:t> 
 Obtenez enfin des surfaces impeccables avec le nouveau GlassVAC, le seul nettoyeur de vitres avec :
- la technologie innovante des essuie-glaces Bosch,
- une utilisation 360° pour nettoyer les vitres, les miroirs, les cabines de douche, les voitures ou sur le sol.
Plus d’infos : http://bit.ly/GlassVac
#HomeMadeByYou #Bosch #GlassVac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55221455"/>
                  </a:ext>
                </a:extLst>
              </a:tr>
            </a:tbl>
          </a:graphicData>
        </a:graphic>
      </p:graphicFrame>
      <p:sp>
        <p:nvSpPr>
          <p:cNvPr id="4" name="Text Placeholder 3">
            <a:extLst>
              <a:ext uri="{FF2B5EF4-FFF2-40B4-BE49-F238E27FC236}">
                <a16:creationId xmlns:a16="http://schemas.microsoft.com/office/drawing/2014/main" id="{7DB257DB-AB9B-4994-A71C-CF7A99685E15}"/>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1776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D3569-310A-413E-B30D-B593A18B662F}"/>
              </a:ext>
            </a:extLst>
          </p:cNvPr>
          <p:cNvSpPr>
            <a:spLocks noGrp="1"/>
          </p:cNvSpPr>
          <p:nvPr>
            <p:ph type="title"/>
          </p:nvPr>
        </p:nvSpPr>
        <p:spPr/>
        <p:txBody>
          <a:bodyPr/>
          <a:lstStyle/>
          <a:p>
            <a:r>
              <a:rPr lang="en-US"/>
              <a:t>Facebook Own Posts Table | HG-France - 8 of 16</a:t>
            </a:r>
          </a:p>
        </p:txBody>
      </p:sp>
      <p:graphicFrame>
        <p:nvGraphicFramePr>
          <p:cNvPr id="5" name="Table Placeholder 4">
            <a:extLst>
              <a:ext uri="{FF2B5EF4-FFF2-40B4-BE49-F238E27FC236}">
                <a16:creationId xmlns:a16="http://schemas.microsoft.com/office/drawing/2014/main" id="{2DAA9279-525F-47FC-A06F-504E43EAA140}"/>
              </a:ext>
            </a:extLst>
          </p:cNvPr>
          <p:cNvGraphicFramePr>
            <a:graphicFrameLocks noGrp="1"/>
          </p:cNvGraphicFramePr>
          <p:nvPr>
            <p:ph type="tbl" sz="quarter" idx="13"/>
            <p:extLst>
              <p:ext uri="{D42A27DB-BD31-4B8C-83A1-F6EECF244321}">
                <p14:modId xmlns:p14="http://schemas.microsoft.com/office/powerpoint/2010/main" val="86042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98032377"/>
                    </a:ext>
                  </a:extLst>
                </a:gridCol>
                <a:gridCol w="246888">
                  <a:extLst>
                    <a:ext uri="{9D8B030D-6E8A-4147-A177-3AD203B41FA5}">
                      <a16:colId xmlns:a16="http://schemas.microsoft.com/office/drawing/2014/main" val="1412211284"/>
                    </a:ext>
                  </a:extLst>
                </a:gridCol>
                <a:gridCol w="246888">
                  <a:extLst>
                    <a:ext uri="{9D8B030D-6E8A-4147-A177-3AD203B41FA5}">
                      <a16:colId xmlns:a16="http://schemas.microsoft.com/office/drawing/2014/main" val="2982683857"/>
                    </a:ext>
                  </a:extLst>
                </a:gridCol>
                <a:gridCol w="246888">
                  <a:extLst>
                    <a:ext uri="{9D8B030D-6E8A-4147-A177-3AD203B41FA5}">
                      <a16:colId xmlns:a16="http://schemas.microsoft.com/office/drawing/2014/main" val="2500097232"/>
                    </a:ext>
                  </a:extLst>
                </a:gridCol>
                <a:gridCol w="246888">
                  <a:extLst>
                    <a:ext uri="{9D8B030D-6E8A-4147-A177-3AD203B41FA5}">
                      <a16:colId xmlns:a16="http://schemas.microsoft.com/office/drawing/2014/main" val="1518664386"/>
                    </a:ext>
                  </a:extLst>
                </a:gridCol>
                <a:gridCol w="246888">
                  <a:extLst>
                    <a:ext uri="{9D8B030D-6E8A-4147-A177-3AD203B41FA5}">
                      <a16:colId xmlns:a16="http://schemas.microsoft.com/office/drawing/2014/main" val="45138471"/>
                    </a:ext>
                  </a:extLst>
                </a:gridCol>
                <a:gridCol w="246888">
                  <a:extLst>
                    <a:ext uri="{9D8B030D-6E8A-4147-A177-3AD203B41FA5}">
                      <a16:colId xmlns:a16="http://schemas.microsoft.com/office/drawing/2014/main" val="529608009"/>
                    </a:ext>
                  </a:extLst>
                </a:gridCol>
                <a:gridCol w="246888">
                  <a:extLst>
                    <a:ext uri="{9D8B030D-6E8A-4147-A177-3AD203B41FA5}">
                      <a16:colId xmlns:a16="http://schemas.microsoft.com/office/drawing/2014/main" val="3737385371"/>
                    </a:ext>
                  </a:extLst>
                </a:gridCol>
                <a:gridCol w="246888">
                  <a:extLst>
                    <a:ext uri="{9D8B030D-6E8A-4147-A177-3AD203B41FA5}">
                      <a16:colId xmlns:a16="http://schemas.microsoft.com/office/drawing/2014/main" val="3150081295"/>
                    </a:ext>
                  </a:extLst>
                </a:gridCol>
                <a:gridCol w="246888">
                  <a:extLst>
                    <a:ext uri="{9D8B030D-6E8A-4147-A177-3AD203B41FA5}">
                      <a16:colId xmlns:a16="http://schemas.microsoft.com/office/drawing/2014/main" val="838109968"/>
                    </a:ext>
                  </a:extLst>
                </a:gridCol>
                <a:gridCol w="246888">
                  <a:extLst>
                    <a:ext uri="{9D8B030D-6E8A-4147-A177-3AD203B41FA5}">
                      <a16:colId xmlns:a16="http://schemas.microsoft.com/office/drawing/2014/main" val="2395449519"/>
                    </a:ext>
                  </a:extLst>
                </a:gridCol>
                <a:gridCol w="246888">
                  <a:extLst>
                    <a:ext uri="{9D8B030D-6E8A-4147-A177-3AD203B41FA5}">
                      <a16:colId xmlns:a16="http://schemas.microsoft.com/office/drawing/2014/main" val="426860804"/>
                    </a:ext>
                  </a:extLst>
                </a:gridCol>
                <a:gridCol w="246888">
                  <a:extLst>
                    <a:ext uri="{9D8B030D-6E8A-4147-A177-3AD203B41FA5}">
                      <a16:colId xmlns:a16="http://schemas.microsoft.com/office/drawing/2014/main" val="902900022"/>
                    </a:ext>
                  </a:extLst>
                </a:gridCol>
                <a:gridCol w="246888">
                  <a:extLst>
                    <a:ext uri="{9D8B030D-6E8A-4147-A177-3AD203B41FA5}">
                      <a16:colId xmlns:a16="http://schemas.microsoft.com/office/drawing/2014/main" val="1410306647"/>
                    </a:ext>
                  </a:extLst>
                </a:gridCol>
                <a:gridCol w="246888">
                  <a:extLst>
                    <a:ext uri="{9D8B030D-6E8A-4147-A177-3AD203B41FA5}">
                      <a16:colId xmlns:a16="http://schemas.microsoft.com/office/drawing/2014/main" val="4100739059"/>
                    </a:ext>
                  </a:extLst>
                </a:gridCol>
                <a:gridCol w="246888">
                  <a:extLst>
                    <a:ext uri="{9D8B030D-6E8A-4147-A177-3AD203B41FA5}">
                      <a16:colId xmlns:a16="http://schemas.microsoft.com/office/drawing/2014/main" val="1135471339"/>
                    </a:ext>
                  </a:extLst>
                </a:gridCol>
                <a:gridCol w="246888">
                  <a:extLst>
                    <a:ext uri="{9D8B030D-6E8A-4147-A177-3AD203B41FA5}">
                      <a16:colId xmlns:a16="http://schemas.microsoft.com/office/drawing/2014/main" val="3787812536"/>
                    </a:ext>
                  </a:extLst>
                </a:gridCol>
                <a:gridCol w="246888">
                  <a:extLst>
                    <a:ext uri="{9D8B030D-6E8A-4147-A177-3AD203B41FA5}">
                      <a16:colId xmlns:a16="http://schemas.microsoft.com/office/drawing/2014/main" val="2303514015"/>
                    </a:ext>
                  </a:extLst>
                </a:gridCol>
                <a:gridCol w="246888">
                  <a:extLst>
                    <a:ext uri="{9D8B030D-6E8A-4147-A177-3AD203B41FA5}">
                      <a16:colId xmlns:a16="http://schemas.microsoft.com/office/drawing/2014/main" val="1180610041"/>
                    </a:ext>
                  </a:extLst>
                </a:gridCol>
                <a:gridCol w="246888">
                  <a:extLst>
                    <a:ext uri="{9D8B030D-6E8A-4147-A177-3AD203B41FA5}">
                      <a16:colId xmlns:a16="http://schemas.microsoft.com/office/drawing/2014/main" val="1332966482"/>
                    </a:ext>
                  </a:extLst>
                </a:gridCol>
                <a:gridCol w="246888">
                  <a:extLst>
                    <a:ext uri="{9D8B030D-6E8A-4147-A177-3AD203B41FA5}">
                      <a16:colId xmlns:a16="http://schemas.microsoft.com/office/drawing/2014/main" val="1107989049"/>
                    </a:ext>
                  </a:extLst>
                </a:gridCol>
                <a:gridCol w="246888">
                  <a:extLst>
                    <a:ext uri="{9D8B030D-6E8A-4147-A177-3AD203B41FA5}">
                      <a16:colId xmlns:a16="http://schemas.microsoft.com/office/drawing/2014/main" val="2387309931"/>
                    </a:ext>
                  </a:extLst>
                </a:gridCol>
                <a:gridCol w="246888">
                  <a:extLst>
                    <a:ext uri="{9D8B030D-6E8A-4147-A177-3AD203B41FA5}">
                      <a16:colId xmlns:a16="http://schemas.microsoft.com/office/drawing/2014/main" val="3977719954"/>
                    </a:ext>
                  </a:extLst>
                </a:gridCol>
                <a:gridCol w="246888">
                  <a:extLst>
                    <a:ext uri="{9D8B030D-6E8A-4147-A177-3AD203B41FA5}">
                      <a16:colId xmlns:a16="http://schemas.microsoft.com/office/drawing/2014/main" val="2604779833"/>
                    </a:ext>
                  </a:extLst>
                </a:gridCol>
                <a:gridCol w="246888">
                  <a:extLst>
                    <a:ext uri="{9D8B030D-6E8A-4147-A177-3AD203B41FA5}">
                      <a16:colId xmlns:a16="http://schemas.microsoft.com/office/drawing/2014/main" val="1725567365"/>
                    </a:ext>
                  </a:extLst>
                </a:gridCol>
                <a:gridCol w="246888">
                  <a:extLst>
                    <a:ext uri="{9D8B030D-6E8A-4147-A177-3AD203B41FA5}">
                      <a16:colId xmlns:a16="http://schemas.microsoft.com/office/drawing/2014/main" val="1498937148"/>
                    </a:ext>
                  </a:extLst>
                </a:gridCol>
                <a:gridCol w="246888">
                  <a:extLst>
                    <a:ext uri="{9D8B030D-6E8A-4147-A177-3AD203B41FA5}">
                      <a16:colId xmlns:a16="http://schemas.microsoft.com/office/drawing/2014/main" val="431658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7691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- 2018-05-23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l'AdvancedGrind 18, notre nouvelle meuleuse angulaire sans-fil. Particulièrement maniable, elle vous accompagne dans de nombreux projets : http://bit.ly/AdvancedGrind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86113058"/>
                  </a:ext>
                </a:extLst>
              </a:tr>
            </a:tbl>
          </a:graphicData>
        </a:graphic>
      </p:graphicFrame>
      <p:sp>
        <p:nvSpPr>
          <p:cNvPr id="4" name="Text Placeholder 3">
            <a:extLst>
              <a:ext uri="{FF2B5EF4-FFF2-40B4-BE49-F238E27FC236}">
                <a16:creationId xmlns:a16="http://schemas.microsoft.com/office/drawing/2014/main" id="{076A3CC7-AE93-4F94-AE47-F1F68DC833CA}"/>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556383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41A4D-597C-4894-945B-06140F81F065}"/>
              </a:ext>
            </a:extLst>
          </p:cNvPr>
          <p:cNvSpPr>
            <a:spLocks noGrp="1"/>
          </p:cNvSpPr>
          <p:nvPr>
            <p:ph type="title"/>
          </p:nvPr>
        </p:nvSpPr>
        <p:spPr/>
        <p:txBody>
          <a:bodyPr/>
          <a:lstStyle/>
          <a:p>
            <a:r>
              <a:rPr lang="en-US"/>
              <a:t>Facebook Own Posts Table | HG-France - 9 of 16</a:t>
            </a:r>
          </a:p>
        </p:txBody>
      </p:sp>
      <p:graphicFrame>
        <p:nvGraphicFramePr>
          <p:cNvPr id="5" name="Table Placeholder 4">
            <a:extLst>
              <a:ext uri="{FF2B5EF4-FFF2-40B4-BE49-F238E27FC236}">
                <a16:creationId xmlns:a16="http://schemas.microsoft.com/office/drawing/2014/main" id="{E41835A7-F0A9-4706-8F7F-6E3ED640914C}"/>
              </a:ext>
            </a:extLst>
          </p:cNvPr>
          <p:cNvGraphicFramePr>
            <a:graphicFrameLocks noGrp="1"/>
          </p:cNvGraphicFramePr>
          <p:nvPr>
            <p:ph type="tbl" sz="quarter" idx="13"/>
            <p:extLst>
              <p:ext uri="{D42A27DB-BD31-4B8C-83A1-F6EECF244321}">
                <p14:modId xmlns:p14="http://schemas.microsoft.com/office/powerpoint/2010/main" val="3280180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18489933"/>
                    </a:ext>
                  </a:extLst>
                </a:gridCol>
                <a:gridCol w="246888">
                  <a:extLst>
                    <a:ext uri="{9D8B030D-6E8A-4147-A177-3AD203B41FA5}">
                      <a16:colId xmlns:a16="http://schemas.microsoft.com/office/drawing/2014/main" val="2247844945"/>
                    </a:ext>
                  </a:extLst>
                </a:gridCol>
                <a:gridCol w="246888">
                  <a:extLst>
                    <a:ext uri="{9D8B030D-6E8A-4147-A177-3AD203B41FA5}">
                      <a16:colId xmlns:a16="http://schemas.microsoft.com/office/drawing/2014/main" val="4090317008"/>
                    </a:ext>
                  </a:extLst>
                </a:gridCol>
                <a:gridCol w="246888">
                  <a:extLst>
                    <a:ext uri="{9D8B030D-6E8A-4147-A177-3AD203B41FA5}">
                      <a16:colId xmlns:a16="http://schemas.microsoft.com/office/drawing/2014/main" val="136936031"/>
                    </a:ext>
                  </a:extLst>
                </a:gridCol>
                <a:gridCol w="246888">
                  <a:extLst>
                    <a:ext uri="{9D8B030D-6E8A-4147-A177-3AD203B41FA5}">
                      <a16:colId xmlns:a16="http://schemas.microsoft.com/office/drawing/2014/main" val="1373649315"/>
                    </a:ext>
                  </a:extLst>
                </a:gridCol>
                <a:gridCol w="246888">
                  <a:extLst>
                    <a:ext uri="{9D8B030D-6E8A-4147-A177-3AD203B41FA5}">
                      <a16:colId xmlns:a16="http://schemas.microsoft.com/office/drawing/2014/main" val="1633913854"/>
                    </a:ext>
                  </a:extLst>
                </a:gridCol>
                <a:gridCol w="246888">
                  <a:extLst>
                    <a:ext uri="{9D8B030D-6E8A-4147-A177-3AD203B41FA5}">
                      <a16:colId xmlns:a16="http://schemas.microsoft.com/office/drawing/2014/main" val="4067883015"/>
                    </a:ext>
                  </a:extLst>
                </a:gridCol>
                <a:gridCol w="246888">
                  <a:extLst>
                    <a:ext uri="{9D8B030D-6E8A-4147-A177-3AD203B41FA5}">
                      <a16:colId xmlns:a16="http://schemas.microsoft.com/office/drawing/2014/main" val="1223422037"/>
                    </a:ext>
                  </a:extLst>
                </a:gridCol>
                <a:gridCol w="246888">
                  <a:extLst>
                    <a:ext uri="{9D8B030D-6E8A-4147-A177-3AD203B41FA5}">
                      <a16:colId xmlns:a16="http://schemas.microsoft.com/office/drawing/2014/main" val="142131560"/>
                    </a:ext>
                  </a:extLst>
                </a:gridCol>
                <a:gridCol w="246888">
                  <a:extLst>
                    <a:ext uri="{9D8B030D-6E8A-4147-A177-3AD203B41FA5}">
                      <a16:colId xmlns:a16="http://schemas.microsoft.com/office/drawing/2014/main" val="673468924"/>
                    </a:ext>
                  </a:extLst>
                </a:gridCol>
                <a:gridCol w="246888">
                  <a:extLst>
                    <a:ext uri="{9D8B030D-6E8A-4147-A177-3AD203B41FA5}">
                      <a16:colId xmlns:a16="http://schemas.microsoft.com/office/drawing/2014/main" val="233620078"/>
                    </a:ext>
                  </a:extLst>
                </a:gridCol>
                <a:gridCol w="246888">
                  <a:extLst>
                    <a:ext uri="{9D8B030D-6E8A-4147-A177-3AD203B41FA5}">
                      <a16:colId xmlns:a16="http://schemas.microsoft.com/office/drawing/2014/main" val="935895393"/>
                    </a:ext>
                  </a:extLst>
                </a:gridCol>
                <a:gridCol w="246888">
                  <a:extLst>
                    <a:ext uri="{9D8B030D-6E8A-4147-A177-3AD203B41FA5}">
                      <a16:colId xmlns:a16="http://schemas.microsoft.com/office/drawing/2014/main" val="2329101819"/>
                    </a:ext>
                  </a:extLst>
                </a:gridCol>
                <a:gridCol w="246888">
                  <a:extLst>
                    <a:ext uri="{9D8B030D-6E8A-4147-A177-3AD203B41FA5}">
                      <a16:colId xmlns:a16="http://schemas.microsoft.com/office/drawing/2014/main" val="3471995773"/>
                    </a:ext>
                  </a:extLst>
                </a:gridCol>
                <a:gridCol w="246888">
                  <a:extLst>
                    <a:ext uri="{9D8B030D-6E8A-4147-A177-3AD203B41FA5}">
                      <a16:colId xmlns:a16="http://schemas.microsoft.com/office/drawing/2014/main" val="2053534113"/>
                    </a:ext>
                  </a:extLst>
                </a:gridCol>
                <a:gridCol w="246888">
                  <a:extLst>
                    <a:ext uri="{9D8B030D-6E8A-4147-A177-3AD203B41FA5}">
                      <a16:colId xmlns:a16="http://schemas.microsoft.com/office/drawing/2014/main" val="393894522"/>
                    </a:ext>
                  </a:extLst>
                </a:gridCol>
                <a:gridCol w="246888">
                  <a:extLst>
                    <a:ext uri="{9D8B030D-6E8A-4147-A177-3AD203B41FA5}">
                      <a16:colId xmlns:a16="http://schemas.microsoft.com/office/drawing/2014/main" val="3736944287"/>
                    </a:ext>
                  </a:extLst>
                </a:gridCol>
                <a:gridCol w="246888">
                  <a:extLst>
                    <a:ext uri="{9D8B030D-6E8A-4147-A177-3AD203B41FA5}">
                      <a16:colId xmlns:a16="http://schemas.microsoft.com/office/drawing/2014/main" val="1848712969"/>
                    </a:ext>
                  </a:extLst>
                </a:gridCol>
                <a:gridCol w="246888">
                  <a:extLst>
                    <a:ext uri="{9D8B030D-6E8A-4147-A177-3AD203B41FA5}">
                      <a16:colId xmlns:a16="http://schemas.microsoft.com/office/drawing/2014/main" val="3984613040"/>
                    </a:ext>
                  </a:extLst>
                </a:gridCol>
                <a:gridCol w="246888">
                  <a:extLst>
                    <a:ext uri="{9D8B030D-6E8A-4147-A177-3AD203B41FA5}">
                      <a16:colId xmlns:a16="http://schemas.microsoft.com/office/drawing/2014/main" val="1680237845"/>
                    </a:ext>
                  </a:extLst>
                </a:gridCol>
                <a:gridCol w="246888">
                  <a:extLst>
                    <a:ext uri="{9D8B030D-6E8A-4147-A177-3AD203B41FA5}">
                      <a16:colId xmlns:a16="http://schemas.microsoft.com/office/drawing/2014/main" val="170899070"/>
                    </a:ext>
                  </a:extLst>
                </a:gridCol>
                <a:gridCol w="246888">
                  <a:extLst>
                    <a:ext uri="{9D8B030D-6E8A-4147-A177-3AD203B41FA5}">
                      <a16:colId xmlns:a16="http://schemas.microsoft.com/office/drawing/2014/main" val="2946013002"/>
                    </a:ext>
                  </a:extLst>
                </a:gridCol>
                <a:gridCol w="246888">
                  <a:extLst>
                    <a:ext uri="{9D8B030D-6E8A-4147-A177-3AD203B41FA5}">
                      <a16:colId xmlns:a16="http://schemas.microsoft.com/office/drawing/2014/main" val="3755337587"/>
                    </a:ext>
                  </a:extLst>
                </a:gridCol>
                <a:gridCol w="246888">
                  <a:extLst>
                    <a:ext uri="{9D8B030D-6E8A-4147-A177-3AD203B41FA5}">
                      <a16:colId xmlns:a16="http://schemas.microsoft.com/office/drawing/2014/main" val="460283526"/>
                    </a:ext>
                  </a:extLst>
                </a:gridCol>
                <a:gridCol w="246888">
                  <a:extLst>
                    <a:ext uri="{9D8B030D-6E8A-4147-A177-3AD203B41FA5}">
                      <a16:colId xmlns:a16="http://schemas.microsoft.com/office/drawing/2014/main" val="2444035706"/>
                    </a:ext>
                  </a:extLst>
                </a:gridCol>
                <a:gridCol w="246888">
                  <a:extLst>
                    <a:ext uri="{9D8B030D-6E8A-4147-A177-3AD203B41FA5}">
                      <a16:colId xmlns:a16="http://schemas.microsoft.com/office/drawing/2014/main" val="1938513020"/>
                    </a:ext>
                  </a:extLst>
                </a:gridCol>
                <a:gridCol w="246888">
                  <a:extLst>
                    <a:ext uri="{9D8B030D-6E8A-4147-A177-3AD203B41FA5}">
                      <a16:colId xmlns:a16="http://schemas.microsoft.com/office/drawing/2014/main" val="4020908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0495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- 2018-05-18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notre nouveau nettoyeur haute pression, l’EasyAquatak 100 avec le pistolet 360° - pour un nettoyage rapide et sans effort ! #nettoyeur #HomeMadeByYou
Pour en savoir plus : http://bit.ly/EasyAquatak_100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47469158"/>
                  </a:ext>
                </a:extLst>
              </a:tr>
            </a:tbl>
          </a:graphicData>
        </a:graphic>
      </p:graphicFrame>
      <p:sp>
        <p:nvSpPr>
          <p:cNvPr id="4" name="Text Placeholder 3">
            <a:extLst>
              <a:ext uri="{FF2B5EF4-FFF2-40B4-BE49-F238E27FC236}">
                <a16:creationId xmlns:a16="http://schemas.microsoft.com/office/drawing/2014/main" id="{79AC3944-EAC1-4FE2-BFFA-263D383CDE42}"/>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176378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01507-9A02-42B5-AC5F-3C3A76259665}"/>
              </a:ext>
            </a:extLst>
          </p:cNvPr>
          <p:cNvSpPr>
            <a:spLocks noGrp="1"/>
          </p:cNvSpPr>
          <p:nvPr>
            <p:ph type="title"/>
          </p:nvPr>
        </p:nvSpPr>
        <p:spPr/>
        <p:txBody>
          <a:bodyPr/>
          <a:lstStyle/>
          <a:p>
            <a:r>
              <a:rPr lang="en-US"/>
              <a:t>Facebook Own Posts Table | HG-France - 10 of 16</a:t>
            </a:r>
          </a:p>
        </p:txBody>
      </p:sp>
      <p:graphicFrame>
        <p:nvGraphicFramePr>
          <p:cNvPr id="5" name="Table Placeholder 4">
            <a:extLst>
              <a:ext uri="{FF2B5EF4-FFF2-40B4-BE49-F238E27FC236}">
                <a16:creationId xmlns:a16="http://schemas.microsoft.com/office/drawing/2014/main" id="{56C6150E-2CD5-4636-9D25-874BB1D1814F}"/>
              </a:ext>
            </a:extLst>
          </p:cNvPr>
          <p:cNvGraphicFramePr>
            <a:graphicFrameLocks noGrp="1"/>
          </p:cNvGraphicFramePr>
          <p:nvPr>
            <p:ph type="tbl" sz="quarter" idx="13"/>
            <p:extLst>
              <p:ext uri="{D42A27DB-BD31-4B8C-83A1-F6EECF244321}">
                <p14:modId xmlns:p14="http://schemas.microsoft.com/office/powerpoint/2010/main" val="2976237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56145136"/>
                    </a:ext>
                  </a:extLst>
                </a:gridCol>
                <a:gridCol w="246888">
                  <a:extLst>
                    <a:ext uri="{9D8B030D-6E8A-4147-A177-3AD203B41FA5}">
                      <a16:colId xmlns:a16="http://schemas.microsoft.com/office/drawing/2014/main" val="2601124914"/>
                    </a:ext>
                  </a:extLst>
                </a:gridCol>
                <a:gridCol w="246888">
                  <a:extLst>
                    <a:ext uri="{9D8B030D-6E8A-4147-A177-3AD203B41FA5}">
                      <a16:colId xmlns:a16="http://schemas.microsoft.com/office/drawing/2014/main" val="2832478802"/>
                    </a:ext>
                  </a:extLst>
                </a:gridCol>
                <a:gridCol w="246888">
                  <a:extLst>
                    <a:ext uri="{9D8B030D-6E8A-4147-A177-3AD203B41FA5}">
                      <a16:colId xmlns:a16="http://schemas.microsoft.com/office/drawing/2014/main" val="3717503695"/>
                    </a:ext>
                  </a:extLst>
                </a:gridCol>
                <a:gridCol w="246888">
                  <a:extLst>
                    <a:ext uri="{9D8B030D-6E8A-4147-A177-3AD203B41FA5}">
                      <a16:colId xmlns:a16="http://schemas.microsoft.com/office/drawing/2014/main" val="3775482932"/>
                    </a:ext>
                  </a:extLst>
                </a:gridCol>
                <a:gridCol w="246888">
                  <a:extLst>
                    <a:ext uri="{9D8B030D-6E8A-4147-A177-3AD203B41FA5}">
                      <a16:colId xmlns:a16="http://schemas.microsoft.com/office/drawing/2014/main" val="2237016345"/>
                    </a:ext>
                  </a:extLst>
                </a:gridCol>
                <a:gridCol w="246888">
                  <a:extLst>
                    <a:ext uri="{9D8B030D-6E8A-4147-A177-3AD203B41FA5}">
                      <a16:colId xmlns:a16="http://schemas.microsoft.com/office/drawing/2014/main" val="782535729"/>
                    </a:ext>
                  </a:extLst>
                </a:gridCol>
                <a:gridCol w="246888">
                  <a:extLst>
                    <a:ext uri="{9D8B030D-6E8A-4147-A177-3AD203B41FA5}">
                      <a16:colId xmlns:a16="http://schemas.microsoft.com/office/drawing/2014/main" val="4131619685"/>
                    </a:ext>
                  </a:extLst>
                </a:gridCol>
                <a:gridCol w="246888">
                  <a:extLst>
                    <a:ext uri="{9D8B030D-6E8A-4147-A177-3AD203B41FA5}">
                      <a16:colId xmlns:a16="http://schemas.microsoft.com/office/drawing/2014/main" val="1947145172"/>
                    </a:ext>
                  </a:extLst>
                </a:gridCol>
                <a:gridCol w="246888">
                  <a:extLst>
                    <a:ext uri="{9D8B030D-6E8A-4147-A177-3AD203B41FA5}">
                      <a16:colId xmlns:a16="http://schemas.microsoft.com/office/drawing/2014/main" val="2023515992"/>
                    </a:ext>
                  </a:extLst>
                </a:gridCol>
                <a:gridCol w="246888">
                  <a:extLst>
                    <a:ext uri="{9D8B030D-6E8A-4147-A177-3AD203B41FA5}">
                      <a16:colId xmlns:a16="http://schemas.microsoft.com/office/drawing/2014/main" val="481320281"/>
                    </a:ext>
                  </a:extLst>
                </a:gridCol>
                <a:gridCol w="246888">
                  <a:extLst>
                    <a:ext uri="{9D8B030D-6E8A-4147-A177-3AD203B41FA5}">
                      <a16:colId xmlns:a16="http://schemas.microsoft.com/office/drawing/2014/main" val="266298305"/>
                    </a:ext>
                  </a:extLst>
                </a:gridCol>
                <a:gridCol w="246888">
                  <a:extLst>
                    <a:ext uri="{9D8B030D-6E8A-4147-A177-3AD203B41FA5}">
                      <a16:colId xmlns:a16="http://schemas.microsoft.com/office/drawing/2014/main" val="531224360"/>
                    </a:ext>
                  </a:extLst>
                </a:gridCol>
                <a:gridCol w="246888">
                  <a:extLst>
                    <a:ext uri="{9D8B030D-6E8A-4147-A177-3AD203B41FA5}">
                      <a16:colId xmlns:a16="http://schemas.microsoft.com/office/drawing/2014/main" val="734418505"/>
                    </a:ext>
                  </a:extLst>
                </a:gridCol>
                <a:gridCol w="246888">
                  <a:extLst>
                    <a:ext uri="{9D8B030D-6E8A-4147-A177-3AD203B41FA5}">
                      <a16:colId xmlns:a16="http://schemas.microsoft.com/office/drawing/2014/main" val="3937632217"/>
                    </a:ext>
                  </a:extLst>
                </a:gridCol>
                <a:gridCol w="246888">
                  <a:extLst>
                    <a:ext uri="{9D8B030D-6E8A-4147-A177-3AD203B41FA5}">
                      <a16:colId xmlns:a16="http://schemas.microsoft.com/office/drawing/2014/main" val="3088862401"/>
                    </a:ext>
                  </a:extLst>
                </a:gridCol>
                <a:gridCol w="246888">
                  <a:extLst>
                    <a:ext uri="{9D8B030D-6E8A-4147-A177-3AD203B41FA5}">
                      <a16:colId xmlns:a16="http://schemas.microsoft.com/office/drawing/2014/main" val="3220507994"/>
                    </a:ext>
                  </a:extLst>
                </a:gridCol>
                <a:gridCol w="246888">
                  <a:extLst>
                    <a:ext uri="{9D8B030D-6E8A-4147-A177-3AD203B41FA5}">
                      <a16:colId xmlns:a16="http://schemas.microsoft.com/office/drawing/2014/main" val="2942552582"/>
                    </a:ext>
                  </a:extLst>
                </a:gridCol>
                <a:gridCol w="246888">
                  <a:extLst>
                    <a:ext uri="{9D8B030D-6E8A-4147-A177-3AD203B41FA5}">
                      <a16:colId xmlns:a16="http://schemas.microsoft.com/office/drawing/2014/main" val="3979130053"/>
                    </a:ext>
                  </a:extLst>
                </a:gridCol>
                <a:gridCol w="246888">
                  <a:extLst>
                    <a:ext uri="{9D8B030D-6E8A-4147-A177-3AD203B41FA5}">
                      <a16:colId xmlns:a16="http://schemas.microsoft.com/office/drawing/2014/main" val="909315918"/>
                    </a:ext>
                  </a:extLst>
                </a:gridCol>
                <a:gridCol w="246888">
                  <a:extLst>
                    <a:ext uri="{9D8B030D-6E8A-4147-A177-3AD203B41FA5}">
                      <a16:colId xmlns:a16="http://schemas.microsoft.com/office/drawing/2014/main" val="2103548780"/>
                    </a:ext>
                  </a:extLst>
                </a:gridCol>
                <a:gridCol w="246888">
                  <a:extLst>
                    <a:ext uri="{9D8B030D-6E8A-4147-A177-3AD203B41FA5}">
                      <a16:colId xmlns:a16="http://schemas.microsoft.com/office/drawing/2014/main" val="3970584869"/>
                    </a:ext>
                  </a:extLst>
                </a:gridCol>
                <a:gridCol w="246888">
                  <a:extLst>
                    <a:ext uri="{9D8B030D-6E8A-4147-A177-3AD203B41FA5}">
                      <a16:colId xmlns:a16="http://schemas.microsoft.com/office/drawing/2014/main" val="3419938207"/>
                    </a:ext>
                  </a:extLst>
                </a:gridCol>
                <a:gridCol w="246888">
                  <a:extLst>
                    <a:ext uri="{9D8B030D-6E8A-4147-A177-3AD203B41FA5}">
                      <a16:colId xmlns:a16="http://schemas.microsoft.com/office/drawing/2014/main" val="2026864442"/>
                    </a:ext>
                  </a:extLst>
                </a:gridCol>
                <a:gridCol w="246888">
                  <a:extLst>
                    <a:ext uri="{9D8B030D-6E8A-4147-A177-3AD203B41FA5}">
                      <a16:colId xmlns:a16="http://schemas.microsoft.com/office/drawing/2014/main" val="3394579840"/>
                    </a:ext>
                  </a:extLst>
                </a:gridCol>
                <a:gridCol w="246888">
                  <a:extLst>
                    <a:ext uri="{9D8B030D-6E8A-4147-A177-3AD203B41FA5}">
                      <a16:colId xmlns:a16="http://schemas.microsoft.com/office/drawing/2014/main" val="2720355708"/>
                    </a:ext>
                  </a:extLst>
                </a:gridCol>
                <a:gridCol w="246888">
                  <a:extLst>
                    <a:ext uri="{9D8B030D-6E8A-4147-A177-3AD203B41FA5}">
                      <a16:colId xmlns:a16="http://schemas.microsoft.com/office/drawing/2014/main" val="2821455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20816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- 2018-05-16 11:00:01 </a:t>
                      </a:r>
                      <a:r>
                        <a:rPr kumimoji="0" lang="fr-FR" sz="1000" b="0" i="0" u="none" strike="noStrike" kern="1200" cap="none" spc="0" normalizeH="0" baseline="0" noProof="0">
                          <a:ln>
                            <a:noFill/>
                          </a:ln>
                          <a:solidFill>
                            <a:prstClr val="black"/>
                          </a:solidFill>
                          <a:effectLst/>
                          <a:uLnTx/>
                          <a:uFillTx/>
                          <a:latin typeface="+mn-lt"/>
                          <a:ea typeface="+mn-ea"/>
                          <a:cs typeface="+mn-cs"/>
                        </a:rPr>
                        <a:t> 
 Et pourquoi ne pas fabriquer une jardinière pour vos plantes ? Retrouvez le tutoriel détaillé sur notre magazine en ligne All about DIY : 
http://bit.ly/Tuto_Jardinière #HomeMadeByYou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6387331"/>
                  </a:ext>
                </a:extLst>
              </a:tr>
            </a:tbl>
          </a:graphicData>
        </a:graphic>
      </p:graphicFrame>
      <p:sp>
        <p:nvSpPr>
          <p:cNvPr id="4" name="Text Placeholder 3">
            <a:extLst>
              <a:ext uri="{FF2B5EF4-FFF2-40B4-BE49-F238E27FC236}">
                <a16:creationId xmlns:a16="http://schemas.microsoft.com/office/drawing/2014/main" id="{A6B3DD1C-8E6C-43F2-9696-23924FAFC69C}"/>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022958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64E8E-4A5D-4B7A-B130-8E650F5B7363}"/>
              </a:ext>
            </a:extLst>
          </p:cNvPr>
          <p:cNvSpPr>
            <a:spLocks noGrp="1"/>
          </p:cNvSpPr>
          <p:nvPr>
            <p:ph type="title"/>
          </p:nvPr>
        </p:nvSpPr>
        <p:spPr/>
        <p:txBody>
          <a:bodyPr/>
          <a:lstStyle/>
          <a:p>
            <a:r>
              <a:rPr lang="en-US"/>
              <a:t>Facebook Own Posts Table | HG-France - 11 of 16</a:t>
            </a:r>
          </a:p>
        </p:txBody>
      </p:sp>
      <p:graphicFrame>
        <p:nvGraphicFramePr>
          <p:cNvPr id="5" name="Table Placeholder 4">
            <a:extLst>
              <a:ext uri="{FF2B5EF4-FFF2-40B4-BE49-F238E27FC236}">
                <a16:creationId xmlns:a16="http://schemas.microsoft.com/office/drawing/2014/main" id="{8965F003-D33C-4E05-BB99-FC5E01B96169}"/>
              </a:ext>
            </a:extLst>
          </p:cNvPr>
          <p:cNvGraphicFramePr>
            <a:graphicFrameLocks noGrp="1"/>
          </p:cNvGraphicFramePr>
          <p:nvPr>
            <p:ph type="tbl" sz="quarter" idx="13"/>
            <p:extLst>
              <p:ext uri="{D42A27DB-BD31-4B8C-83A1-F6EECF244321}">
                <p14:modId xmlns:p14="http://schemas.microsoft.com/office/powerpoint/2010/main" val="3948990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80022966"/>
                    </a:ext>
                  </a:extLst>
                </a:gridCol>
                <a:gridCol w="246888">
                  <a:extLst>
                    <a:ext uri="{9D8B030D-6E8A-4147-A177-3AD203B41FA5}">
                      <a16:colId xmlns:a16="http://schemas.microsoft.com/office/drawing/2014/main" val="3753857094"/>
                    </a:ext>
                  </a:extLst>
                </a:gridCol>
                <a:gridCol w="246888">
                  <a:extLst>
                    <a:ext uri="{9D8B030D-6E8A-4147-A177-3AD203B41FA5}">
                      <a16:colId xmlns:a16="http://schemas.microsoft.com/office/drawing/2014/main" val="4157382141"/>
                    </a:ext>
                  </a:extLst>
                </a:gridCol>
                <a:gridCol w="246888">
                  <a:extLst>
                    <a:ext uri="{9D8B030D-6E8A-4147-A177-3AD203B41FA5}">
                      <a16:colId xmlns:a16="http://schemas.microsoft.com/office/drawing/2014/main" val="3637595989"/>
                    </a:ext>
                  </a:extLst>
                </a:gridCol>
                <a:gridCol w="246888">
                  <a:extLst>
                    <a:ext uri="{9D8B030D-6E8A-4147-A177-3AD203B41FA5}">
                      <a16:colId xmlns:a16="http://schemas.microsoft.com/office/drawing/2014/main" val="3099625497"/>
                    </a:ext>
                  </a:extLst>
                </a:gridCol>
                <a:gridCol w="246888">
                  <a:extLst>
                    <a:ext uri="{9D8B030D-6E8A-4147-A177-3AD203B41FA5}">
                      <a16:colId xmlns:a16="http://schemas.microsoft.com/office/drawing/2014/main" val="2437496347"/>
                    </a:ext>
                  </a:extLst>
                </a:gridCol>
                <a:gridCol w="246888">
                  <a:extLst>
                    <a:ext uri="{9D8B030D-6E8A-4147-A177-3AD203B41FA5}">
                      <a16:colId xmlns:a16="http://schemas.microsoft.com/office/drawing/2014/main" val="3496411538"/>
                    </a:ext>
                  </a:extLst>
                </a:gridCol>
                <a:gridCol w="246888">
                  <a:extLst>
                    <a:ext uri="{9D8B030D-6E8A-4147-A177-3AD203B41FA5}">
                      <a16:colId xmlns:a16="http://schemas.microsoft.com/office/drawing/2014/main" val="195847099"/>
                    </a:ext>
                  </a:extLst>
                </a:gridCol>
                <a:gridCol w="246888">
                  <a:extLst>
                    <a:ext uri="{9D8B030D-6E8A-4147-A177-3AD203B41FA5}">
                      <a16:colId xmlns:a16="http://schemas.microsoft.com/office/drawing/2014/main" val="1141413206"/>
                    </a:ext>
                  </a:extLst>
                </a:gridCol>
                <a:gridCol w="246888">
                  <a:extLst>
                    <a:ext uri="{9D8B030D-6E8A-4147-A177-3AD203B41FA5}">
                      <a16:colId xmlns:a16="http://schemas.microsoft.com/office/drawing/2014/main" val="324584638"/>
                    </a:ext>
                  </a:extLst>
                </a:gridCol>
                <a:gridCol w="246888">
                  <a:extLst>
                    <a:ext uri="{9D8B030D-6E8A-4147-A177-3AD203B41FA5}">
                      <a16:colId xmlns:a16="http://schemas.microsoft.com/office/drawing/2014/main" val="3032891368"/>
                    </a:ext>
                  </a:extLst>
                </a:gridCol>
                <a:gridCol w="246888">
                  <a:extLst>
                    <a:ext uri="{9D8B030D-6E8A-4147-A177-3AD203B41FA5}">
                      <a16:colId xmlns:a16="http://schemas.microsoft.com/office/drawing/2014/main" val="3783670286"/>
                    </a:ext>
                  </a:extLst>
                </a:gridCol>
                <a:gridCol w="246888">
                  <a:extLst>
                    <a:ext uri="{9D8B030D-6E8A-4147-A177-3AD203B41FA5}">
                      <a16:colId xmlns:a16="http://schemas.microsoft.com/office/drawing/2014/main" val="3841289267"/>
                    </a:ext>
                  </a:extLst>
                </a:gridCol>
                <a:gridCol w="246888">
                  <a:extLst>
                    <a:ext uri="{9D8B030D-6E8A-4147-A177-3AD203B41FA5}">
                      <a16:colId xmlns:a16="http://schemas.microsoft.com/office/drawing/2014/main" val="2962691644"/>
                    </a:ext>
                  </a:extLst>
                </a:gridCol>
                <a:gridCol w="246888">
                  <a:extLst>
                    <a:ext uri="{9D8B030D-6E8A-4147-A177-3AD203B41FA5}">
                      <a16:colId xmlns:a16="http://schemas.microsoft.com/office/drawing/2014/main" val="72818164"/>
                    </a:ext>
                  </a:extLst>
                </a:gridCol>
                <a:gridCol w="246888">
                  <a:extLst>
                    <a:ext uri="{9D8B030D-6E8A-4147-A177-3AD203B41FA5}">
                      <a16:colId xmlns:a16="http://schemas.microsoft.com/office/drawing/2014/main" val="1683215285"/>
                    </a:ext>
                  </a:extLst>
                </a:gridCol>
                <a:gridCol w="246888">
                  <a:extLst>
                    <a:ext uri="{9D8B030D-6E8A-4147-A177-3AD203B41FA5}">
                      <a16:colId xmlns:a16="http://schemas.microsoft.com/office/drawing/2014/main" val="3135630840"/>
                    </a:ext>
                  </a:extLst>
                </a:gridCol>
                <a:gridCol w="246888">
                  <a:extLst>
                    <a:ext uri="{9D8B030D-6E8A-4147-A177-3AD203B41FA5}">
                      <a16:colId xmlns:a16="http://schemas.microsoft.com/office/drawing/2014/main" val="4020409083"/>
                    </a:ext>
                  </a:extLst>
                </a:gridCol>
                <a:gridCol w="246888">
                  <a:extLst>
                    <a:ext uri="{9D8B030D-6E8A-4147-A177-3AD203B41FA5}">
                      <a16:colId xmlns:a16="http://schemas.microsoft.com/office/drawing/2014/main" val="3550623892"/>
                    </a:ext>
                  </a:extLst>
                </a:gridCol>
                <a:gridCol w="246888">
                  <a:extLst>
                    <a:ext uri="{9D8B030D-6E8A-4147-A177-3AD203B41FA5}">
                      <a16:colId xmlns:a16="http://schemas.microsoft.com/office/drawing/2014/main" val="29766029"/>
                    </a:ext>
                  </a:extLst>
                </a:gridCol>
                <a:gridCol w="246888">
                  <a:extLst>
                    <a:ext uri="{9D8B030D-6E8A-4147-A177-3AD203B41FA5}">
                      <a16:colId xmlns:a16="http://schemas.microsoft.com/office/drawing/2014/main" val="2224749777"/>
                    </a:ext>
                  </a:extLst>
                </a:gridCol>
                <a:gridCol w="246888">
                  <a:extLst>
                    <a:ext uri="{9D8B030D-6E8A-4147-A177-3AD203B41FA5}">
                      <a16:colId xmlns:a16="http://schemas.microsoft.com/office/drawing/2014/main" val="176611047"/>
                    </a:ext>
                  </a:extLst>
                </a:gridCol>
                <a:gridCol w="246888">
                  <a:extLst>
                    <a:ext uri="{9D8B030D-6E8A-4147-A177-3AD203B41FA5}">
                      <a16:colId xmlns:a16="http://schemas.microsoft.com/office/drawing/2014/main" val="814990840"/>
                    </a:ext>
                  </a:extLst>
                </a:gridCol>
                <a:gridCol w="246888">
                  <a:extLst>
                    <a:ext uri="{9D8B030D-6E8A-4147-A177-3AD203B41FA5}">
                      <a16:colId xmlns:a16="http://schemas.microsoft.com/office/drawing/2014/main" val="3705116832"/>
                    </a:ext>
                  </a:extLst>
                </a:gridCol>
                <a:gridCol w="246888">
                  <a:extLst>
                    <a:ext uri="{9D8B030D-6E8A-4147-A177-3AD203B41FA5}">
                      <a16:colId xmlns:a16="http://schemas.microsoft.com/office/drawing/2014/main" val="131597036"/>
                    </a:ext>
                  </a:extLst>
                </a:gridCol>
                <a:gridCol w="246888">
                  <a:extLst>
                    <a:ext uri="{9D8B030D-6E8A-4147-A177-3AD203B41FA5}">
                      <a16:colId xmlns:a16="http://schemas.microsoft.com/office/drawing/2014/main" val="1539514172"/>
                    </a:ext>
                  </a:extLst>
                </a:gridCol>
                <a:gridCol w="246888">
                  <a:extLst>
                    <a:ext uri="{9D8B030D-6E8A-4147-A177-3AD203B41FA5}">
                      <a16:colId xmlns:a16="http://schemas.microsoft.com/office/drawing/2014/main" val="1894725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98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- 2018-05-14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 All about DIY - comment créer une suspension originale pour vos plantes vertes : https://www.allaboutdiy.com/fr/fr/projets/fabrication-suspension-plantes.htm
#HomeMadeByYou #AaDIY #plantesvertes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08556175"/>
                  </a:ext>
                </a:extLst>
              </a:tr>
            </a:tbl>
          </a:graphicData>
        </a:graphic>
      </p:graphicFrame>
      <p:sp>
        <p:nvSpPr>
          <p:cNvPr id="4" name="Text Placeholder 3">
            <a:extLst>
              <a:ext uri="{FF2B5EF4-FFF2-40B4-BE49-F238E27FC236}">
                <a16:creationId xmlns:a16="http://schemas.microsoft.com/office/drawing/2014/main" id="{8E209A6C-8939-4DE9-861F-ADB196FE11EA}"/>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243151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9BD0-8D53-4BB2-8A67-7C897E5F1AB5}"/>
              </a:ext>
            </a:extLst>
          </p:cNvPr>
          <p:cNvSpPr>
            <a:spLocks noGrp="1"/>
          </p:cNvSpPr>
          <p:nvPr>
            <p:ph type="title"/>
          </p:nvPr>
        </p:nvSpPr>
        <p:spPr/>
        <p:txBody>
          <a:bodyPr/>
          <a:lstStyle/>
          <a:p>
            <a:r>
              <a:rPr lang="en-US"/>
              <a:t>Facebook Own Posts Table | HG-France - 12 of 16</a:t>
            </a:r>
          </a:p>
        </p:txBody>
      </p:sp>
      <p:graphicFrame>
        <p:nvGraphicFramePr>
          <p:cNvPr id="5" name="Table Placeholder 4">
            <a:extLst>
              <a:ext uri="{FF2B5EF4-FFF2-40B4-BE49-F238E27FC236}">
                <a16:creationId xmlns:a16="http://schemas.microsoft.com/office/drawing/2014/main" id="{337A3632-6502-4EEF-88F0-F174CC43B1E4}"/>
              </a:ext>
            </a:extLst>
          </p:cNvPr>
          <p:cNvGraphicFramePr>
            <a:graphicFrameLocks noGrp="1"/>
          </p:cNvGraphicFramePr>
          <p:nvPr>
            <p:ph type="tbl" sz="quarter" idx="13"/>
            <p:extLst>
              <p:ext uri="{D42A27DB-BD31-4B8C-83A1-F6EECF244321}">
                <p14:modId xmlns:p14="http://schemas.microsoft.com/office/powerpoint/2010/main" val="48125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3748915"/>
                    </a:ext>
                  </a:extLst>
                </a:gridCol>
                <a:gridCol w="246888">
                  <a:extLst>
                    <a:ext uri="{9D8B030D-6E8A-4147-A177-3AD203B41FA5}">
                      <a16:colId xmlns:a16="http://schemas.microsoft.com/office/drawing/2014/main" val="369482942"/>
                    </a:ext>
                  </a:extLst>
                </a:gridCol>
                <a:gridCol w="246888">
                  <a:extLst>
                    <a:ext uri="{9D8B030D-6E8A-4147-A177-3AD203B41FA5}">
                      <a16:colId xmlns:a16="http://schemas.microsoft.com/office/drawing/2014/main" val="4085662298"/>
                    </a:ext>
                  </a:extLst>
                </a:gridCol>
                <a:gridCol w="246888">
                  <a:extLst>
                    <a:ext uri="{9D8B030D-6E8A-4147-A177-3AD203B41FA5}">
                      <a16:colId xmlns:a16="http://schemas.microsoft.com/office/drawing/2014/main" val="361322780"/>
                    </a:ext>
                  </a:extLst>
                </a:gridCol>
                <a:gridCol w="246888">
                  <a:extLst>
                    <a:ext uri="{9D8B030D-6E8A-4147-A177-3AD203B41FA5}">
                      <a16:colId xmlns:a16="http://schemas.microsoft.com/office/drawing/2014/main" val="2952461015"/>
                    </a:ext>
                  </a:extLst>
                </a:gridCol>
                <a:gridCol w="246888">
                  <a:extLst>
                    <a:ext uri="{9D8B030D-6E8A-4147-A177-3AD203B41FA5}">
                      <a16:colId xmlns:a16="http://schemas.microsoft.com/office/drawing/2014/main" val="98109797"/>
                    </a:ext>
                  </a:extLst>
                </a:gridCol>
                <a:gridCol w="246888">
                  <a:extLst>
                    <a:ext uri="{9D8B030D-6E8A-4147-A177-3AD203B41FA5}">
                      <a16:colId xmlns:a16="http://schemas.microsoft.com/office/drawing/2014/main" val="122280181"/>
                    </a:ext>
                  </a:extLst>
                </a:gridCol>
                <a:gridCol w="246888">
                  <a:extLst>
                    <a:ext uri="{9D8B030D-6E8A-4147-A177-3AD203B41FA5}">
                      <a16:colId xmlns:a16="http://schemas.microsoft.com/office/drawing/2014/main" val="628632143"/>
                    </a:ext>
                  </a:extLst>
                </a:gridCol>
                <a:gridCol w="246888">
                  <a:extLst>
                    <a:ext uri="{9D8B030D-6E8A-4147-A177-3AD203B41FA5}">
                      <a16:colId xmlns:a16="http://schemas.microsoft.com/office/drawing/2014/main" val="3011133739"/>
                    </a:ext>
                  </a:extLst>
                </a:gridCol>
                <a:gridCol w="246888">
                  <a:extLst>
                    <a:ext uri="{9D8B030D-6E8A-4147-A177-3AD203B41FA5}">
                      <a16:colId xmlns:a16="http://schemas.microsoft.com/office/drawing/2014/main" val="484720668"/>
                    </a:ext>
                  </a:extLst>
                </a:gridCol>
                <a:gridCol w="246888">
                  <a:extLst>
                    <a:ext uri="{9D8B030D-6E8A-4147-A177-3AD203B41FA5}">
                      <a16:colId xmlns:a16="http://schemas.microsoft.com/office/drawing/2014/main" val="3302867418"/>
                    </a:ext>
                  </a:extLst>
                </a:gridCol>
                <a:gridCol w="246888">
                  <a:extLst>
                    <a:ext uri="{9D8B030D-6E8A-4147-A177-3AD203B41FA5}">
                      <a16:colId xmlns:a16="http://schemas.microsoft.com/office/drawing/2014/main" val="2981044189"/>
                    </a:ext>
                  </a:extLst>
                </a:gridCol>
                <a:gridCol w="246888">
                  <a:extLst>
                    <a:ext uri="{9D8B030D-6E8A-4147-A177-3AD203B41FA5}">
                      <a16:colId xmlns:a16="http://schemas.microsoft.com/office/drawing/2014/main" val="2135892219"/>
                    </a:ext>
                  </a:extLst>
                </a:gridCol>
                <a:gridCol w="246888">
                  <a:extLst>
                    <a:ext uri="{9D8B030D-6E8A-4147-A177-3AD203B41FA5}">
                      <a16:colId xmlns:a16="http://schemas.microsoft.com/office/drawing/2014/main" val="982492314"/>
                    </a:ext>
                  </a:extLst>
                </a:gridCol>
                <a:gridCol w="246888">
                  <a:extLst>
                    <a:ext uri="{9D8B030D-6E8A-4147-A177-3AD203B41FA5}">
                      <a16:colId xmlns:a16="http://schemas.microsoft.com/office/drawing/2014/main" val="1109390069"/>
                    </a:ext>
                  </a:extLst>
                </a:gridCol>
                <a:gridCol w="246888">
                  <a:extLst>
                    <a:ext uri="{9D8B030D-6E8A-4147-A177-3AD203B41FA5}">
                      <a16:colId xmlns:a16="http://schemas.microsoft.com/office/drawing/2014/main" val="503880558"/>
                    </a:ext>
                  </a:extLst>
                </a:gridCol>
                <a:gridCol w="246888">
                  <a:extLst>
                    <a:ext uri="{9D8B030D-6E8A-4147-A177-3AD203B41FA5}">
                      <a16:colId xmlns:a16="http://schemas.microsoft.com/office/drawing/2014/main" val="2267939359"/>
                    </a:ext>
                  </a:extLst>
                </a:gridCol>
                <a:gridCol w="246888">
                  <a:extLst>
                    <a:ext uri="{9D8B030D-6E8A-4147-A177-3AD203B41FA5}">
                      <a16:colId xmlns:a16="http://schemas.microsoft.com/office/drawing/2014/main" val="617818894"/>
                    </a:ext>
                  </a:extLst>
                </a:gridCol>
                <a:gridCol w="246888">
                  <a:extLst>
                    <a:ext uri="{9D8B030D-6E8A-4147-A177-3AD203B41FA5}">
                      <a16:colId xmlns:a16="http://schemas.microsoft.com/office/drawing/2014/main" val="1588367303"/>
                    </a:ext>
                  </a:extLst>
                </a:gridCol>
                <a:gridCol w="246888">
                  <a:extLst>
                    <a:ext uri="{9D8B030D-6E8A-4147-A177-3AD203B41FA5}">
                      <a16:colId xmlns:a16="http://schemas.microsoft.com/office/drawing/2014/main" val="335051204"/>
                    </a:ext>
                  </a:extLst>
                </a:gridCol>
                <a:gridCol w="246888">
                  <a:extLst>
                    <a:ext uri="{9D8B030D-6E8A-4147-A177-3AD203B41FA5}">
                      <a16:colId xmlns:a16="http://schemas.microsoft.com/office/drawing/2014/main" val="2425905908"/>
                    </a:ext>
                  </a:extLst>
                </a:gridCol>
                <a:gridCol w="246888">
                  <a:extLst>
                    <a:ext uri="{9D8B030D-6E8A-4147-A177-3AD203B41FA5}">
                      <a16:colId xmlns:a16="http://schemas.microsoft.com/office/drawing/2014/main" val="3189759108"/>
                    </a:ext>
                  </a:extLst>
                </a:gridCol>
                <a:gridCol w="246888">
                  <a:extLst>
                    <a:ext uri="{9D8B030D-6E8A-4147-A177-3AD203B41FA5}">
                      <a16:colId xmlns:a16="http://schemas.microsoft.com/office/drawing/2014/main" val="1381415030"/>
                    </a:ext>
                  </a:extLst>
                </a:gridCol>
                <a:gridCol w="246888">
                  <a:extLst>
                    <a:ext uri="{9D8B030D-6E8A-4147-A177-3AD203B41FA5}">
                      <a16:colId xmlns:a16="http://schemas.microsoft.com/office/drawing/2014/main" val="229351057"/>
                    </a:ext>
                  </a:extLst>
                </a:gridCol>
                <a:gridCol w="246888">
                  <a:extLst>
                    <a:ext uri="{9D8B030D-6E8A-4147-A177-3AD203B41FA5}">
                      <a16:colId xmlns:a16="http://schemas.microsoft.com/office/drawing/2014/main" val="2872298391"/>
                    </a:ext>
                  </a:extLst>
                </a:gridCol>
                <a:gridCol w="246888">
                  <a:extLst>
                    <a:ext uri="{9D8B030D-6E8A-4147-A177-3AD203B41FA5}">
                      <a16:colId xmlns:a16="http://schemas.microsoft.com/office/drawing/2014/main" val="274405630"/>
                    </a:ext>
                  </a:extLst>
                </a:gridCol>
                <a:gridCol w="246888">
                  <a:extLst>
                    <a:ext uri="{9D8B030D-6E8A-4147-A177-3AD203B41FA5}">
                      <a16:colId xmlns:a16="http://schemas.microsoft.com/office/drawing/2014/main" val="3932791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5682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- 2018-05-11 11:00:00 </a:t>
                      </a:r>
                      <a:r>
                        <a:rPr kumimoji="0" lang="fr-FR" sz="1000" b="0" i="0" u="none" strike="noStrike" kern="1200" cap="none" spc="0" normalizeH="0" baseline="0" noProof="0">
                          <a:ln>
                            <a:noFill/>
                          </a:ln>
                          <a:solidFill>
                            <a:prstClr val="black"/>
                          </a:solidFill>
                          <a:effectLst/>
                          <a:uLnTx/>
                          <a:uFillTx/>
                          <a:latin typeface="+mn-lt"/>
                          <a:ea typeface="+mn-ea"/>
                          <a:cs typeface="+mn-cs"/>
                        </a:rPr>
                        <a:t> 
 Voici une lampe facile à réaliser pour apporter une touche d'originalité à votre intérieur. #HomeMadeByYou #bricolage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03027170"/>
                  </a:ext>
                </a:extLst>
              </a:tr>
            </a:tbl>
          </a:graphicData>
        </a:graphic>
      </p:graphicFrame>
      <p:sp>
        <p:nvSpPr>
          <p:cNvPr id="4" name="Text Placeholder 3">
            <a:extLst>
              <a:ext uri="{FF2B5EF4-FFF2-40B4-BE49-F238E27FC236}">
                <a16:creationId xmlns:a16="http://schemas.microsoft.com/office/drawing/2014/main" id="{B5B45A63-F81E-4784-B779-969FE892928C}"/>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182206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712CA-0C69-4C79-B1A7-1DA37A64629F}"/>
              </a:ext>
            </a:extLst>
          </p:cNvPr>
          <p:cNvSpPr>
            <a:spLocks noGrp="1"/>
          </p:cNvSpPr>
          <p:nvPr>
            <p:ph type="title"/>
          </p:nvPr>
        </p:nvSpPr>
        <p:spPr/>
        <p:txBody>
          <a:bodyPr/>
          <a:lstStyle/>
          <a:p>
            <a:r>
              <a:rPr lang="en-US"/>
              <a:t>Facebook Own Posts Table | HG-France - 13 of 16</a:t>
            </a:r>
          </a:p>
        </p:txBody>
      </p:sp>
      <p:graphicFrame>
        <p:nvGraphicFramePr>
          <p:cNvPr id="5" name="Table Placeholder 4">
            <a:extLst>
              <a:ext uri="{FF2B5EF4-FFF2-40B4-BE49-F238E27FC236}">
                <a16:creationId xmlns:a16="http://schemas.microsoft.com/office/drawing/2014/main" id="{ED5F5071-555F-4A7B-8325-67D9A1A195E1}"/>
              </a:ext>
            </a:extLst>
          </p:cNvPr>
          <p:cNvGraphicFramePr>
            <a:graphicFrameLocks noGrp="1"/>
          </p:cNvGraphicFramePr>
          <p:nvPr>
            <p:ph type="tbl" sz="quarter" idx="13"/>
            <p:extLst>
              <p:ext uri="{D42A27DB-BD31-4B8C-83A1-F6EECF244321}">
                <p14:modId xmlns:p14="http://schemas.microsoft.com/office/powerpoint/2010/main" val="3580937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4726371"/>
                    </a:ext>
                  </a:extLst>
                </a:gridCol>
                <a:gridCol w="246888">
                  <a:extLst>
                    <a:ext uri="{9D8B030D-6E8A-4147-A177-3AD203B41FA5}">
                      <a16:colId xmlns:a16="http://schemas.microsoft.com/office/drawing/2014/main" val="64921814"/>
                    </a:ext>
                  </a:extLst>
                </a:gridCol>
                <a:gridCol w="246888">
                  <a:extLst>
                    <a:ext uri="{9D8B030D-6E8A-4147-A177-3AD203B41FA5}">
                      <a16:colId xmlns:a16="http://schemas.microsoft.com/office/drawing/2014/main" val="571192026"/>
                    </a:ext>
                  </a:extLst>
                </a:gridCol>
                <a:gridCol w="246888">
                  <a:extLst>
                    <a:ext uri="{9D8B030D-6E8A-4147-A177-3AD203B41FA5}">
                      <a16:colId xmlns:a16="http://schemas.microsoft.com/office/drawing/2014/main" val="266940826"/>
                    </a:ext>
                  </a:extLst>
                </a:gridCol>
                <a:gridCol w="246888">
                  <a:extLst>
                    <a:ext uri="{9D8B030D-6E8A-4147-A177-3AD203B41FA5}">
                      <a16:colId xmlns:a16="http://schemas.microsoft.com/office/drawing/2014/main" val="2045608149"/>
                    </a:ext>
                  </a:extLst>
                </a:gridCol>
                <a:gridCol w="246888">
                  <a:extLst>
                    <a:ext uri="{9D8B030D-6E8A-4147-A177-3AD203B41FA5}">
                      <a16:colId xmlns:a16="http://schemas.microsoft.com/office/drawing/2014/main" val="948604152"/>
                    </a:ext>
                  </a:extLst>
                </a:gridCol>
                <a:gridCol w="246888">
                  <a:extLst>
                    <a:ext uri="{9D8B030D-6E8A-4147-A177-3AD203B41FA5}">
                      <a16:colId xmlns:a16="http://schemas.microsoft.com/office/drawing/2014/main" val="2424085310"/>
                    </a:ext>
                  </a:extLst>
                </a:gridCol>
                <a:gridCol w="246888">
                  <a:extLst>
                    <a:ext uri="{9D8B030D-6E8A-4147-A177-3AD203B41FA5}">
                      <a16:colId xmlns:a16="http://schemas.microsoft.com/office/drawing/2014/main" val="2447784726"/>
                    </a:ext>
                  </a:extLst>
                </a:gridCol>
                <a:gridCol w="246888">
                  <a:extLst>
                    <a:ext uri="{9D8B030D-6E8A-4147-A177-3AD203B41FA5}">
                      <a16:colId xmlns:a16="http://schemas.microsoft.com/office/drawing/2014/main" val="880252634"/>
                    </a:ext>
                  </a:extLst>
                </a:gridCol>
                <a:gridCol w="246888">
                  <a:extLst>
                    <a:ext uri="{9D8B030D-6E8A-4147-A177-3AD203B41FA5}">
                      <a16:colId xmlns:a16="http://schemas.microsoft.com/office/drawing/2014/main" val="1352217126"/>
                    </a:ext>
                  </a:extLst>
                </a:gridCol>
                <a:gridCol w="246888">
                  <a:extLst>
                    <a:ext uri="{9D8B030D-6E8A-4147-A177-3AD203B41FA5}">
                      <a16:colId xmlns:a16="http://schemas.microsoft.com/office/drawing/2014/main" val="3960269853"/>
                    </a:ext>
                  </a:extLst>
                </a:gridCol>
                <a:gridCol w="246888">
                  <a:extLst>
                    <a:ext uri="{9D8B030D-6E8A-4147-A177-3AD203B41FA5}">
                      <a16:colId xmlns:a16="http://schemas.microsoft.com/office/drawing/2014/main" val="1644637722"/>
                    </a:ext>
                  </a:extLst>
                </a:gridCol>
                <a:gridCol w="246888">
                  <a:extLst>
                    <a:ext uri="{9D8B030D-6E8A-4147-A177-3AD203B41FA5}">
                      <a16:colId xmlns:a16="http://schemas.microsoft.com/office/drawing/2014/main" val="3931551520"/>
                    </a:ext>
                  </a:extLst>
                </a:gridCol>
                <a:gridCol w="246888">
                  <a:extLst>
                    <a:ext uri="{9D8B030D-6E8A-4147-A177-3AD203B41FA5}">
                      <a16:colId xmlns:a16="http://schemas.microsoft.com/office/drawing/2014/main" val="332880467"/>
                    </a:ext>
                  </a:extLst>
                </a:gridCol>
                <a:gridCol w="246888">
                  <a:extLst>
                    <a:ext uri="{9D8B030D-6E8A-4147-A177-3AD203B41FA5}">
                      <a16:colId xmlns:a16="http://schemas.microsoft.com/office/drawing/2014/main" val="2252030772"/>
                    </a:ext>
                  </a:extLst>
                </a:gridCol>
                <a:gridCol w="246888">
                  <a:extLst>
                    <a:ext uri="{9D8B030D-6E8A-4147-A177-3AD203B41FA5}">
                      <a16:colId xmlns:a16="http://schemas.microsoft.com/office/drawing/2014/main" val="874082234"/>
                    </a:ext>
                  </a:extLst>
                </a:gridCol>
                <a:gridCol w="246888">
                  <a:extLst>
                    <a:ext uri="{9D8B030D-6E8A-4147-A177-3AD203B41FA5}">
                      <a16:colId xmlns:a16="http://schemas.microsoft.com/office/drawing/2014/main" val="2395263705"/>
                    </a:ext>
                  </a:extLst>
                </a:gridCol>
                <a:gridCol w="246888">
                  <a:extLst>
                    <a:ext uri="{9D8B030D-6E8A-4147-A177-3AD203B41FA5}">
                      <a16:colId xmlns:a16="http://schemas.microsoft.com/office/drawing/2014/main" val="356405567"/>
                    </a:ext>
                  </a:extLst>
                </a:gridCol>
                <a:gridCol w="246888">
                  <a:extLst>
                    <a:ext uri="{9D8B030D-6E8A-4147-A177-3AD203B41FA5}">
                      <a16:colId xmlns:a16="http://schemas.microsoft.com/office/drawing/2014/main" val="3565416746"/>
                    </a:ext>
                  </a:extLst>
                </a:gridCol>
                <a:gridCol w="246888">
                  <a:extLst>
                    <a:ext uri="{9D8B030D-6E8A-4147-A177-3AD203B41FA5}">
                      <a16:colId xmlns:a16="http://schemas.microsoft.com/office/drawing/2014/main" val="812405741"/>
                    </a:ext>
                  </a:extLst>
                </a:gridCol>
                <a:gridCol w="246888">
                  <a:extLst>
                    <a:ext uri="{9D8B030D-6E8A-4147-A177-3AD203B41FA5}">
                      <a16:colId xmlns:a16="http://schemas.microsoft.com/office/drawing/2014/main" val="1867760559"/>
                    </a:ext>
                  </a:extLst>
                </a:gridCol>
                <a:gridCol w="246888">
                  <a:extLst>
                    <a:ext uri="{9D8B030D-6E8A-4147-A177-3AD203B41FA5}">
                      <a16:colId xmlns:a16="http://schemas.microsoft.com/office/drawing/2014/main" val="3282080020"/>
                    </a:ext>
                  </a:extLst>
                </a:gridCol>
                <a:gridCol w="246888">
                  <a:extLst>
                    <a:ext uri="{9D8B030D-6E8A-4147-A177-3AD203B41FA5}">
                      <a16:colId xmlns:a16="http://schemas.microsoft.com/office/drawing/2014/main" val="2458414036"/>
                    </a:ext>
                  </a:extLst>
                </a:gridCol>
                <a:gridCol w="246888">
                  <a:extLst>
                    <a:ext uri="{9D8B030D-6E8A-4147-A177-3AD203B41FA5}">
                      <a16:colId xmlns:a16="http://schemas.microsoft.com/office/drawing/2014/main" val="2799964536"/>
                    </a:ext>
                  </a:extLst>
                </a:gridCol>
                <a:gridCol w="246888">
                  <a:extLst>
                    <a:ext uri="{9D8B030D-6E8A-4147-A177-3AD203B41FA5}">
                      <a16:colId xmlns:a16="http://schemas.microsoft.com/office/drawing/2014/main" val="1013719053"/>
                    </a:ext>
                  </a:extLst>
                </a:gridCol>
                <a:gridCol w="246888">
                  <a:extLst>
                    <a:ext uri="{9D8B030D-6E8A-4147-A177-3AD203B41FA5}">
                      <a16:colId xmlns:a16="http://schemas.microsoft.com/office/drawing/2014/main" val="461627153"/>
                    </a:ext>
                  </a:extLst>
                </a:gridCol>
                <a:gridCol w="246888">
                  <a:extLst>
                    <a:ext uri="{9D8B030D-6E8A-4147-A177-3AD203B41FA5}">
                      <a16:colId xmlns:a16="http://schemas.microsoft.com/office/drawing/2014/main" val="1980128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7029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- 2018-05-09 11:00:00 </a:t>
                      </a:r>
                      <a:r>
                        <a:rPr kumimoji="0" lang="fr-FR" sz="1000" b="0" i="0" u="none" strike="noStrike" kern="1200" cap="none" spc="0" normalizeH="0" baseline="0" noProof="0">
                          <a:ln>
                            <a:noFill/>
                          </a:ln>
                          <a:solidFill>
                            <a:prstClr val="black"/>
                          </a:solidFill>
                          <a:effectLst/>
                          <a:uLnTx/>
                          <a:uFillTx/>
                          <a:latin typeface="+mn-lt"/>
                          <a:ea typeface="+mn-ea"/>
                          <a:cs typeface="+mn-cs"/>
                        </a:rPr>
                        <a:t> 
 Depuis 15 ans, elle est le compagnon idéal de tous vos projets... La visseuse polyvalente sans fil IXO revient cette année dans une édition limitée - toute de noir et or vêtue. 
Retrouvez son histoire ici : http://bit.ly/IXO_Anniversaire #IXO #anniversaire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71798135"/>
                  </a:ext>
                </a:extLst>
              </a:tr>
            </a:tbl>
          </a:graphicData>
        </a:graphic>
      </p:graphicFrame>
      <p:sp>
        <p:nvSpPr>
          <p:cNvPr id="4" name="Text Placeholder 3">
            <a:extLst>
              <a:ext uri="{FF2B5EF4-FFF2-40B4-BE49-F238E27FC236}">
                <a16:creationId xmlns:a16="http://schemas.microsoft.com/office/drawing/2014/main" id="{7FEC10C4-7D09-4A85-BDD6-A20458390A19}"/>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920588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06FF-D37E-4225-B94A-9DB416C51F25}"/>
              </a:ext>
            </a:extLst>
          </p:cNvPr>
          <p:cNvSpPr>
            <a:spLocks noGrp="1"/>
          </p:cNvSpPr>
          <p:nvPr>
            <p:ph type="title"/>
          </p:nvPr>
        </p:nvSpPr>
        <p:spPr/>
        <p:txBody>
          <a:bodyPr/>
          <a:lstStyle/>
          <a:p>
            <a:r>
              <a:rPr lang="en-US"/>
              <a:t>Facebook Own Posts Table | HG-France - 14 of 16</a:t>
            </a:r>
          </a:p>
        </p:txBody>
      </p:sp>
      <p:graphicFrame>
        <p:nvGraphicFramePr>
          <p:cNvPr id="5" name="Table Placeholder 4">
            <a:extLst>
              <a:ext uri="{FF2B5EF4-FFF2-40B4-BE49-F238E27FC236}">
                <a16:creationId xmlns:a16="http://schemas.microsoft.com/office/drawing/2014/main" id="{D3258DCC-C3B4-4E6B-B70E-FFCD16B392D7}"/>
              </a:ext>
            </a:extLst>
          </p:cNvPr>
          <p:cNvGraphicFramePr>
            <a:graphicFrameLocks noGrp="1"/>
          </p:cNvGraphicFramePr>
          <p:nvPr>
            <p:ph type="tbl" sz="quarter" idx="13"/>
            <p:extLst>
              <p:ext uri="{D42A27DB-BD31-4B8C-83A1-F6EECF244321}">
                <p14:modId xmlns:p14="http://schemas.microsoft.com/office/powerpoint/2010/main" val="3721647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9072571"/>
                    </a:ext>
                  </a:extLst>
                </a:gridCol>
                <a:gridCol w="246888">
                  <a:extLst>
                    <a:ext uri="{9D8B030D-6E8A-4147-A177-3AD203B41FA5}">
                      <a16:colId xmlns:a16="http://schemas.microsoft.com/office/drawing/2014/main" val="3712927074"/>
                    </a:ext>
                  </a:extLst>
                </a:gridCol>
                <a:gridCol w="246888">
                  <a:extLst>
                    <a:ext uri="{9D8B030D-6E8A-4147-A177-3AD203B41FA5}">
                      <a16:colId xmlns:a16="http://schemas.microsoft.com/office/drawing/2014/main" val="2481014080"/>
                    </a:ext>
                  </a:extLst>
                </a:gridCol>
                <a:gridCol w="246888">
                  <a:extLst>
                    <a:ext uri="{9D8B030D-6E8A-4147-A177-3AD203B41FA5}">
                      <a16:colId xmlns:a16="http://schemas.microsoft.com/office/drawing/2014/main" val="3876179530"/>
                    </a:ext>
                  </a:extLst>
                </a:gridCol>
                <a:gridCol w="246888">
                  <a:extLst>
                    <a:ext uri="{9D8B030D-6E8A-4147-A177-3AD203B41FA5}">
                      <a16:colId xmlns:a16="http://schemas.microsoft.com/office/drawing/2014/main" val="3540046068"/>
                    </a:ext>
                  </a:extLst>
                </a:gridCol>
                <a:gridCol w="246888">
                  <a:extLst>
                    <a:ext uri="{9D8B030D-6E8A-4147-A177-3AD203B41FA5}">
                      <a16:colId xmlns:a16="http://schemas.microsoft.com/office/drawing/2014/main" val="836825793"/>
                    </a:ext>
                  </a:extLst>
                </a:gridCol>
                <a:gridCol w="246888">
                  <a:extLst>
                    <a:ext uri="{9D8B030D-6E8A-4147-A177-3AD203B41FA5}">
                      <a16:colId xmlns:a16="http://schemas.microsoft.com/office/drawing/2014/main" val="2896020847"/>
                    </a:ext>
                  </a:extLst>
                </a:gridCol>
                <a:gridCol w="246888">
                  <a:extLst>
                    <a:ext uri="{9D8B030D-6E8A-4147-A177-3AD203B41FA5}">
                      <a16:colId xmlns:a16="http://schemas.microsoft.com/office/drawing/2014/main" val="3237384028"/>
                    </a:ext>
                  </a:extLst>
                </a:gridCol>
                <a:gridCol w="246888">
                  <a:extLst>
                    <a:ext uri="{9D8B030D-6E8A-4147-A177-3AD203B41FA5}">
                      <a16:colId xmlns:a16="http://schemas.microsoft.com/office/drawing/2014/main" val="281981973"/>
                    </a:ext>
                  </a:extLst>
                </a:gridCol>
                <a:gridCol w="246888">
                  <a:extLst>
                    <a:ext uri="{9D8B030D-6E8A-4147-A177-3AD203B41FA5}">
                      <a16:colId xmlns:a16="http://schemas.microsoft.com/office/drawing/2014/main" val="2171107902"/>
                    </a:ext>
                  </a:extLst>
                </a:gridCol>
                <a:gridCol w="246888">
                  <a:extLst>
                    <a:ext uri="{9D8B030D-6E8A-4147-A177-3AD203B41FA5}">
                      <a16:colId xmlns:a16="http://schemas.microsoft.com/office/drawing/2014/main" val="4116817867"/>
                    </a:ext>
                  </a:extLst>
                </a:gridCol>
                <a:gridCol w="246888">
                  <a:extLst>
                    <a:ext uri="{9D8B030D-6E8A-4147-A177-3AD203B41FA5}">
                      <a16:colId xmlns:a16="http://schemas.microsoft.com/office/drawing/2014/main" val="3029394907"/>
                    </a:ext>
                  </a:extLst>
                </a:gridCol>
                <a:gridCol w="246888">
                  <a:extLst>
                    <a:ext uri="{9D8B030D-6E8A-4147-A177-3AD203B41FA5}">
                      <a16:colId xmlns:a16="http://schemas.microsoft.com/office/drawing/2014/main" val="4190800837"/>
                    </a:ext>
                  </a:extLst>
                </a:gridCol>
                <a:gridCol w="246888">
                  <a:extLst>
                    <a:ext uri="{9D8B030D-6E8A-4147-A177-3AD203B41FA5}">
                      <a16:colId xmlns:a16="http://schemas.microsoft.com/office/drawing/2014/main" val="1721766443"/>
                    </a:ext>
                  </a:extLst>
                </a:gridCol>
                <a:gridCol w="246888">
                  <a:extLst>
                    <a:ext uri="{9D8B030D-6E8A-4147-A177-3AD203B41FA5}">
                      <a16:colId xmlns:a16="http://schemas.microsoft.com/office/drawing/2014/main" val="259160049"/>
                    </a:ext>
                  </a:extLst>
                </a:gridCol>
                <a:gridCol w="246888">
                  <a:extLst>
                    <a:ext uri="{9D8B030D-6E8A-4147-A177-3AD203B41FA5}">
                      <a16:colId xmlns:a16="http://schemas.microsoft.com/office/drawing/2014/main" val="2423288438"/>
                    </a:ext>
                  </a:extLst>
                </a:gridCol>
                <a:gridCol w="246888">
                  <a:extLst>
                    <a:ext uri="{9D8B030D-6E8A-4147-A177-3AD203B41FA5}">
                      <a16:colId xmlns:a16="http://schemas.microsoft.com/office/drawing/2014/main" val="1240492060"/>
                    </a:ext>
                  </a:extLst>
                </a:gridCol>
                <a:gridCol w="246888">
                  <a:extLst>
                    <a:ext uri="{9D8B030D-6E8A-4147-A177-3AD203B41FA5}">
                      <a16:colId xmlns:a16="http://schemas.microsoft.com/office/drawing/2014/main" val="2834460510"/>
                    </a:ext>
                  </a:extLst>
                </a:gridCol>
                <a:gridCol w="246888">
                  <a:extLst>
                    <a:ext uri="{9D8B030D-6E8A-4147-A177-3AD203B41FA5}">
                      <a16:colId xmlns:a16="http://schemas.microsoft.com/office/drawing/2014/main" val="1490291412"/>
                    </a:ext>
                  </a:extLst>
                </a:gridCol>
                <a:gridCol w="246888">
                  <a:extLst>
                    <a:ext uri="{9D8B030D-6E8A-4147-A177-3AD203B41FA5}">
                      <a16:colId xmlns:a16="http://schemas.microsoft.com/office/drawing/2014/main" val="146706031"/>
                    </a:ext>
                  </a:extLst>
                </a:gridCol>
                <a:gridCol w="246888">
                  <a:extLst>
                    <a:ext uri="{9D8B030D-6E8A-4147-A177-3AD203B41FA5}">
                      <a16:colId xmlns:a16="http://schemas.microsoft.com/office/drawing/2014/main" val="2052779204"/>
                    </a:ext>
                  </a:extLst>
                </a:gridCol>
                <a:gridCol w="246888">
                  <a:extLst>
                    <a:ext uri="{9D8B030D-6E8A-4147-A177-3AD203B41FA5}">
                      <a16:colId xmlns:a16="http://schemas.microsoft.com/office/drawing/2014/main" val="579627177"/>
                    </a:ext>
                  </a:extLst>
                </a:gridCol>
                <a:gridCol w="246888">
                  <a:extLst>
                    <a:ext uri="{9D8B030D-6E8A-4147-A177-3AD203B41FA5}">
                      <a16:colId xmlns:a16="http://schemas.microsoft.com/office/drawing/2014/main" val="2963903701"/>
                    </a:ext>
                  </a:extLst>
                </a:gridCol>
                <a:gridCol w="246888">
                  <a:extLst>
                    <a:ext uri="{9D8B030D-6E8A-4147-A177-3AD203B41FA5}">
                      <a16:colId xmlns:a16="http://schemas.microsoft.com/office/drawing/2014/main" val="4145388409"/>
                    </a:ext>
                  </a:extLst>
                </a:gridCol>
                <a:gridCol w="246888">
                  <a:extLst>
                    <a:ext uri="{9D8B030D-6E8A-4147-A177-3AD203B41FA5}">
                      <a16:colId xmlns:a16="http://schemas.microsoft.com/office/drawing/2014/main" val="230867959"/>
                    </a:ext>
                  </a:extLst>
                </a:gridCol>
                <a:gridCol w="246888">
                  <a:extLst>
                    <a:ext uri="{9D8B030D-6E8A-4147-A177-3AD203B41FA5}">
                      <a16:colId xmlns:a16="http://schemas.microsoft.com/office/drawing/2014/main" val="528535469"/>
                    </a:ext>
                  </a:extLst>
                </a:gridCol>
                <a:gridCol w="246888">
                  <a:extLst>
                    <a:ext uri="{9D8B030D-6E8A-4147-A177-3AD203B41FA5}">
                      <a16:colId xmlns:a16="http://schemas.microsoft.com/office/drawing/2014/main" val="285076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65082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- 2018-05-04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 All about DIY - comment fabriquer votre propre commode vintage : https://www.allaboutdiy.com/fr/fr/projets/commande-vintage-diy.htm
#HomeMadeByYou #AaDIY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6999341"/>
                  </a:ext>
                </a:extLst>
              </a:tr>
            </a:tbl>
          </a:graphicData>
        </a:graphic>
      </p:graphicFrame>
      <p:sp>
        <p:nvSpPr>
          <p:cNvPr id="4" name="Text Placeholder 3">
            <a:extLst>
              <a:ext uri="{FF2B5EF4-FFF2-40B4-BE49-F238E27FC236}">
                <a16:creationId xmlns:a16="http://schemas.microsoft.com/office/drawing/2014/main" id="{EE4A49E5-FB07-44BE-8B98-FC2922681E6F}"/>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260204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AFB2F-4BB8-417F-8E06-8A01DA72F645}"/>
              </a:ext>
            </a:extLst>
          </p:cNvPr>
          <p:cNvSpPr>
            <a:spLocks noGrp="1"/>
          </p:cNvSpPr>
          <p:nvPr>
            <p:ph type="title"/>
          </p:nvPr>
        </p:nvSpPr>
        <p:spPr/>
        <p:txBody>
          <a:bodyPr/>
          <a:lstStyle/>
          <a:p>
            <a:r>
              <a:rPr lang="en-US"/>
              <a:t>Facebook Own Posts Table | HG-France - 15 of 16</a:t>
            </a:r>
          </a:p>
        </p:txBody>
      </p:sp>
      <p:graphicFrame>
        <p:nvGraphicFramePr>
          <p:cNvPr id="5" name="Table Placeholder 4">
            <a:extLst>
              <a:ext uri="{FF2B5EF4-FFF2-40B4-BE49-F238E27FC236}">
                <a16:creationId xmlns:a16="http://schemas.microsoft.com/office/drawing/2014/main" id="{1E67195A-22EA-49A3-B739-9D2E3E68A770}"/>
              </a:ext>
            </a:extLst>
          </p:cNvPr>
          <p:cNvGraphicFramePr>
            <a:graphicFrameLocks noGrp="1"/>
          </p:cNvGraphicFramePr>
          <p:nvPr>
            <p:ph type="tbl" sz="quarter" idx="13"/>
            <p:extLst>
              <p:ext uri="{D42A27DB-BD31-4B8C-83A1-F6EECF244321}">
                <p14:modId xmlns:p14="http://schemas.microsoft.com/office/powerpoint/2010/main" val="3772345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36355393"/>
                    </a:ext>
                  </a:extLst>
                </a:gridCol>
                <a:gridCol w="246888">
                  <a:extLst>
                    <a:ext uri="{9D8B030D-6E8A-4147-A177-3AD203B41FA5}">
                      <a16:colId xmlns:a16="http://schemas.microsoft.com/office/drawing/2014/main" val="3798085435"/>
                    </a:ext>
                  </a:extLst>
                </a:gridCol>
                <a:gridCol w="246888">
                  <a:extLst>
                    <a:ext uri="{9D8B030D-6E8A-4147-A177-3AD203B41FA5}">
                      <a16:colId xmlns:a16="http://schemas.microsoft.com/office/drawing/2014/main" val="1590039346"/>
                    </a:ext>
                  </a:extLst>
                </a:gridCol>
                <a:gridCol w="246888">
                  <a:extLst>
                    <a:ext uri="{9D8B030D-6E8A-4147-A177-3AD203B41FA5}">
                      <a16:colId xmlns:a16="http://schemas.microsoft.com/office/drawing/2014/main" val="2594887791"/>
                    </a:ext>
                  </a:extLst>
                </a:gridCol>
                <a:gridCol w="246888">
                  <a:extLst>
                    <a:ext uri="{9D8B030D-6E8A-4147-A177-3AD203B41FA5}">
                      <a16:colId xmlns:a16="http://schemas.microsoft.com/office/drawing/2014/main" val="1449268139"/>
                    </a:ext>
                  </a:extLst>
                </a:gridCol>
                <a:gridCol w="246888">
                  <a:extLst>
                    <a:ext uri="{9D8B030D-6E8A-4147-A177-3AD203B41FA5}">
                      <a16:colId xmlns:a16="http://schemas.microsoft.com/office/drawing/2014/main" val="1004266038"/>
                    </a:ext>
                  </a:extLst>
                </a:gridCol>
                <a:gridCol w="246888">
                  <a:extLst>
                    <a:ext uri="{9D8B030D-6E8A-4147-A177-3AD203B41FA5}">
                      <a16:colId xmlns:a16="http://schemas.microsoft.com/office/drawing/2014/main" val="3247003084"/>
                    </a:ext>
                  </a:extLst>
                </a:gridCol>
                <a:gridCol w="246888">
                  <a:extLst>
                    <a:ext uri="{9D8B030D-6E8A-4147-A177-3AD203B41FA5}">
                      <a16:colId xmlns:a16="http://schemas.microsoft.com/office/drawing/2014/main" val="159855424"/>
                    </a:ext>
                  </a:extLst>
                </a:gridCol>
                <a:gridCol w="246888">
                  <a:extLst>
                    <a:ext uri="{9D8B030D-6E8A-4147-A177-3AD203B41FA5}">
                      <a16:colId xmlns:a16="http://schemas.microsoft.com/office/drawing/2014/main" val="3738729608"/>
                    </a:ext>
                  </a:extLst>
                </a:gridCol>
                <a:gridCol w="246888">
                  <a:extLst>
                    <a:ext uri="{9D8B030D-6E8A-4147-A177-3AD203B41FA5}">
                      <a16:colId xmlns:a16="http://schemas.microsoft.com/office/drawing/2014/main" val="3452158097"/>
                    </a:ext>
                  </a:extLst>
                </a:gridCol>
                <a:gridCol w="246888">
                  <a:extLst>
                    <a:ext uri="{9D8B030D-6E8A-4147-A177-3AD203B41FA5}">
                      <a16:colId xmlns:a16="http://schemas.microsoft.com/office/drawing/2014/main" val="243914746"/>
                    </a:ext>
                  </a:extLst>
                </a:gridCol>
                <a:gridCol w="246888">
                  <a:extLst>
                    <a:ext uri="{9D8B030D-6E8A-4147-A177-3AD203B41FA5}">
                      <a16:colId xmlns:a16="http://schemas.microsoft.com/office/drawing/2014/main" val="407761751"/>
                    </a:ext>
                  </a:extLst>
                </a:gridCol>
                <a:gridCol w="246888">
                  <a:extLst>
                    <a:ext uri="{9D8B030D-6E8A-4147-A177-3AD203B41FA5}">
                      <a16:colId xmlns:a16="http://schemas.microsoft.com/office/drawing/2014/main" val="1290279547"/>
                    </a:ext>
                  </a:extLst>
                </a:gridCol>
                <a:gridCol w="246888">
                  <a:extLst>
                    <a:ext uri="{9D8B030D-6E8A-4147-A177-3AD203B41FA5}">
                      <a16:colId xmlns:a16="http://schemas.microsoft.com/office/drawing/2014/main" val="2239528259"/>
                    </a:ext>
                  </a:extLst>
                </a:gridCol>
                <a:gridCol w="246888">
                  <a:extLst>
                    <a:ext uri="{9D8B030D-6E8A-4147-A177-3AD203B41FA5}">
                      <a16:colId xmlns:a16="http://schemas.microsoft.com/office/drawing/2014/main" val="2143834392"/>
                    </a:ext>
                  </a:extLst>
                </a:gridCol>
                <a:gridCol w="246888">
                  <a:extLst>
                    <a:ext uri="{9D8B030D-6E8A-4147-A177-3AD203B41FA5}">
                      <a16:colId xmlns:a16="http://schemas.microsoft.com/office/drawing/2014/main" val="2301297079"/>
                    </a:ext>
                  </a:extLst>
                </a:gridCol>
                <a:gridCol w="246888">
                  <a:extLst>
                    <a:ext uri="{9D8B030D-6E8A-4147-A177-3AD203B41FA5}">
                      <a16:colId xmlns:a16="http://schemas.microsoft.com/office/drawing/2014/main" val="2574171493"/>
                    </a:ext>
                  </a:extLst>
                </a:gridCol>
                <a:gridCol w="246888">
                  <a:extLst>
                    <a:ext uri="{9D8B030D-6E8A-4147-A177-3AD203B41FA5}">
                      <a16:colId xmlns:a16="http://schemas.microsoft.com/office/drawing/2014/main" val="2240144861"/>
                    </a:ext>
                  </a:extLst>
                </a:gridCol>
                <a:gridCol w="246888">
                  <a:extLst>
                    <a:ext uri="{9D8B030D-6E8A-4147-A177-3AD203B41FA5}">
                      <a16:colId xmlns:a16="http://schemas.microsoft.com/office/drawing/2014/main" val="3358212425"/>
                    </a:ext>
                  </a:extLst>
                </a:gridCol>
                <a:gridCol w="246888">
                  <a:extLst>
                    <a:ext uri="{9D8B030D-6E8A-4147-A177-3AD203B41FA5}">
                      <a16:colId xmlns:a16="http://schemas.microsoft.com/office/drawing/2014/main" val="1893005318"/>
                    </a:ext>
                  </a:extLst>
                </a:gridCol>
                <a:gridCol w="246888">
                  <a:extLst>
                    <a:ext uri="{9D8B030D-6E8A-4147-A177-3AD203B41FA5}">
                      <a16:colId xmlns:a16="http://schemas.microsoft.com/office/drawing/2014/main" val="841818748"/>
                    </a:ext>
                  </a:extLst>
                </a:gridCol>
                <a:gridCol w="246888">
                  <a:extLst>
                    <a:ext uri="{9D8B030D-6E8A-4147-A177-3AD203B41FA5}">
                      <a16:colId xmlns:a16="http://schemas.microsoft.com/office/drawing/2014/main" val="3594625"/>
                    </a:ext>
                  </a:extLst>
                </a:gridCol>
                <a:gridCol w="246888">
                  <a:extLst>
                    <a:ext uri="{9D8B030D-6E8A-4147-A177-3AD203B41FA5}">
                      <a16:colId xmlns:a16="http://schemas.microsoft.com/office/drawing/2014/main" val="1792247795"/>
                    </a:ext>
                  </a:extLst>
                </a:gridCol>
                <a:gridCol w="246888">
                  <a:extLst>
                    <a:ext uri="{9D8B030D-6E8A-4147-A177-3AD203B41FA5}">
                      <a16:colId xmlns:a16="http://schemas.microsoft.com/office/drawing/2014/main" val="1768006672"/>
                    </a:ext>
                  </a:extLst>
                </a:gridCol>
                <a:gridCol w="246888">
                  <a:extLst>
                    <a:ext uri="{9D8B030D-6E8A-4147-A177-3AD203B41FA5}">
                      <a16:colId xmlns:a16="http://schemas.microsoft.com/office/drawing/2014/main" val="984936371"/>
                    </a:ext>
                  </a:extLst>
                </a:gridCol>
                <a:gridCol w="246888">
                  <a:extLst>
                    <a:ext uri="{9D8B030D-6E8A-4147-A177-3AD203B41FA5}">
                      <a16:colId xmlns:a16="http://schemas.microsoft.com/office/drawing/2014/main" val="329863992"/>
                    </a:ext>
                  </a:extLst>
                </a:gridCol>
                <a:gridCol w="246888">
                  <a:extLst>
                    <a:ext uri="{9D8B030D-6E8A-4147-A177-3AD203B41FA5}">
                      <a16:colId xmlns:a16="http://schemas.microsoft.com/office/drawing/2014/main" val="2186984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7972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- 2018-05-03 18:00:02 </a:t>
                      </a:r>
                      <a:r>
                        <a:rPr kumimoji="0" lang="fr-FR" sz="1000" b="0" i="0" u="none" strike="noStrike" kern="1200" cap="none" spc="0" normalizeH="0" baseline="0" noProof="0">
                          <a:ln>
                            <a:noFill/>
                          </a:ln>
                          <a:solidFill>
                            <a:prstClr val="black"/>
                          </a:solidFill>
                          <a:effectLst/>
                          <a:uLnTx/>
                          <a:uFillTx/>
                          <a:latin typeface="+mn-lt"/>
                          <a:ea typeface="+mn-ea"/>
                          <a:cs typeface="+mn-cs"/>
                        </a:rPr>
                        <a:t> 
 Avez-vous prévu de vous rendre à la Foire de Paris ? N'hésitez pas à découvrir nos nouveautés et nos ateliers de bricolage au stand J025 - allée J - pavillon 7.2 ! 
#HomeMadeByYou Foire de Paris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80972990"/>
                  </a:ext>
                </a:extLst>
              </a:tr>
            </a:tbl>
          </a:graphicData>
        </a:graphic>
      </p:graphicFrame>
      <p:sp>
        <p:nvSpPr>
          <p:cNvPr id="4" name="Text Placeholder 3">
            <a:extLst>
              <a:ext uri="{FF2B5EF4-FFF2-40B4-BE49-F238E27FC236}">
                <a16:creationId xmlns:a16="http://schemas.microsoft.com/office/drawing/2014/main" id="{B4E3B36C-FC95-4426-9A23-5C3B3E5B362F}"/>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681318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B3FDA-D2F1-4E3D-988F-2059A3624330}"/>
              </a:ext>
            </a:extLst>
          </p:cNvPr>
          <p:cNvSpPr>
            <a:spLocks noGrp="1"/>
          </p:cNvSpPr>
          <p:nvPr>
            <p:ph type="title"/>
          </p:nvPr>
        </p:nvSpPr>
        <p:spPr/>
        <p:txBody>
          <a:bodyPr/>
          <a:lstStyle/>
          <a:p>
            <a:r>
              <a:rPr lang="en-US"/>
              <a:t>Facebook Own Posts Table | HG-France - 16 of 16</a:t>
            </a:r>
          </a:p>
        </p:txBody>
      </p:sp>
      <p:graphicFrame>
        <p:nvGraphicFramePr>
          <p:cNvPr id="5" name="Table Placeholder 4">
            <a:extLst>
              <a:ext uri="{FF2B5EF4-FFF2-40B4-BE49-F238E27FC236}">
                <a16:creationId xmlns:a16="http://schemas.microsoft.com/office/drawing/2014/main" id="{E9998AB8-7E11-4AC0-B1D1-FCC8CF651A0C}"/>
              </a:ext>
            </a:extLst>
          </p:cNvPr>
          <p:cNvGraphicFramePr>
            <a:graphicFrameLocks noGrp="1"/>
          </p:cNvGraphicFramePr>
          <p:nvPr>
            <p:ph type="tbl" sz="quarter" idx="13"/>
            <p:extLst>
              <p:ext uri="{D42A27DB-BD31-4B8C-83A1-F6EECF244321}">
                <p14:modId xmlns:p14="http://schemas.microsoft.com/office/powerpoint/2010/main" val="208739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49207243"/>
                    </a:ext>
                  </a:extLst>
                </a:gridCol>
                <a:gridCol w="246888">
                  <a:extLst>
                    <a:ext uri="{9D8B030D-6E8A-4147-A177-3AD203B41FA5}">
                      <a16:colId xmlns:a16="http://schemas.microsoft.com/office/drawing/2014/main" val="2772036281"/>
                    </a:ext>
                  </a:extLst>
                </a:gridCol>
                <a:gridCol w="246888">
                  <a:extLst>
                    <a:ext uri="{9D8B030D-6E8A-4147-A177-3AD203B41FA5}">
                      <a16:colId xmlns:a16="http://schemas.microsoft.com/office/drawing/2014/main" val="1466091449"/>
                    </a:ext>
                  </a:extLst>
                </a:gridCol>
                <a:gridCol w="246888">
                  <a:extLst>
                    <a:ext uri="{9D8B030D-6E8A-4147-A177-3AD203B41FA5}">
                      <a16:colId xmlns:a16="http://schemas.microsoft.com/office/drawing/2014/main" val="2648331896"/>
                    </a:ext>
                  </a:extLst>
                </a:gridCol>
                <a:gridCol w="246888">
                  <a:extLst>
                    <a:ext uri="{9D8B030D-6E8A-4147-A177-3AD203B41FA5}">
                      <a16:colId xmlns:a16="http://schemas.microsoft.com/office/drawing/2014/main" val="3886446613"/>
                    </a:ext>
                  </a:extLst>
                </a:gridCol>
                <a:gridCol w="246888">
                  <a:extLst>
                    <a:ext uri="{9D8B030D-6E8A-4147-A177-3AD203B41FA5}">
                      <a16:colId xmlns:a16="http://schemas.microsoft.com/office/drawing/2014/main" val="589628053"/>
                    </a:ext>
                  </a:extLst>
                </a:gridCol>
                <a:gridCol w="246888">
                  <a:extLst>
                    <a:ext uri="{9D8B030D-6E8A-4147-A177-3AD203B41FA5}">
                      <a16:colId xmlns:a16="http://schemas.microsoft.com/office/drawing/2014/main" val="2729910327"/>
                    </a:ext>
                  </a:extLst>
                </a:gridCol>
                <a:gridCol w="246888">
                  <a:extLst>
                    <a:ext uri="{9D8B030D-6E8A-4147-A177-3AD203B41FA5}">
                      <a16:colId xmlns:a16="http://schemas.microsoft.com/office/drawing/2014/main" val="2870572728"/>
                    </a:ext>
                  </a:extLst>
                </a:gridCol>
                <a:gridCol w="246888">
                  <a:extLst>
                    <a:ext uri="{9D8B030D-6E8A-4147-A177-3AD203B41FA5}">
                      <a16:colId xmlns:a16="http://schemas.microsoft.com/office/drawing/2014/main" val="2712875057"/>
                    </a:ext>
                  </a:extLst>
                </a:gridCol>
                <a:gridCol w="246888">
                  <a:extLst>
                    <a:ext uri="{9D8B030D-6E8A-4147-A177-3AD203B41FA5}">
                      <a16:colId xmlns:a16="http://schemas.microsoft.com/office/drawing/2014/main" val="4212224231"/>
                    </a:ext>
                  </a:extLst>
                </a:gridCol>
                <a:gridCol w="246888">
                  <a:extLst>
                    <a:ext uri="{9D8B030D-6E8A-4147-A177-3AD203B41FA5}">
                      <a16:colId xmlns:a16="http://schemas.microsoft.com/office/drawing/2014/main" val="1417100201"/>
                    </a:ext>
                  </a:extLst>
                </a:gridCol>
                <a:gridCol w="246888">
                  <a:extLst>
                    <a:ext uri="{9D8B030D-6E8A-4147-A177-3AD203B41FA5}">
                      <a16:colId xmlns:a16="http://schemas.microsoft.com/office/drawing/2014/main" val="1981252595"/>
                    </a:ext>
                  </a:extLst>
                </a:gridCol>
                <a:gridCol w="246888">
                  <a:extLst>
                    <a:ext uri="{9D8B030D-6E8A-4147-A177-3AD203B41FA5}">
                      <a16:colId xmlns:a16="http://schemas.microsoft.com/office/drawing/2014/main" val="2854123345"/>
                    </a:ext>
                  </a:extLst>
                </a:gridCol>
                <a:gridCol w="246888">
                  <a:extLst>
                    <a:ext uri="{9D8B030D-6E8A-4147-A177-3AD203B41FA5}">
                      <a16:colId xmlns:a16="http://schemas.microsoft.com/office/drawing/2014/main" val="324196876"/>
                    </a:ext>
                  </a:extLst>
                </a:gridCol>
                <a:gridCol w="246888">
                  <a:extLst>
                    <a:ext uri="{9D8B030D-6E8A-4147-A177-3AD203B41FA5}">
                      <a16:colId xmlns:a16="http://schemas.microsoft.com/office/drawing/2014/main" val="4000708529"/>
                    </a:ext>
                  </a:extLst>
                </a:gridCol>
                <a:gridCol w="246888">
                  <a:extLst>
                    <a:ext uri="{9D8B030D-6E8A-4147-A177-3AD203B41FA5}">
                      <a16:colId xmlns:a16="http://schemas.microsoft.com/office/drawing/2014/main" val="1909265533"/>
                    </a:ext>
                  </a:extLst>
                </a:gridCol>
                <a:gridCol w="246888">
                  <a:extLst>
                    <a:ext uri="{9D8B030D-6E8A-4147-A177-3AD203B41FA5}">
                      <a16:colId xmlns:a16="http://schemas.microsoft.com/office/drawing/2014/main" val="1916660829"/>
                    </a:ext>
                  </a:extLst>
                </a:gridCol>
                <a:gridCol w="246888">
                  <a:extLst>
                    <a:ext uri="{9D8B030D-6E8A-4147-A177-3AD203B41FA5}">
                      <a16:colId xmlns:a16="http://schemas.microsoft.com/office/drawing/2014/main" val="429727922"/>
                    </a:ext>
                  </a:extLst>
                </a:gridCol>
                <a:gridCol w="246888">
                  <a:extLst>
                    <a:ext uri="{9D8B030D-6E8A-4147-A177-3AD203B41FA5}">
                      <a16:colId xmlns:a16="http://schemas.microsoft.com/office/drawing/2014/main" val="2318183550"/>
                    </a:ext>
                  </a:extLst>
                </a:gridCol>
                <a:gridCol w="246888">
                  <a:extLst>
                    <a:ext uri="{9D8B030D-6E8A-4147-A177-3AD203B41FA5}">
                      <a16:colId xmlns:a16="http://schemas.microsoft.com/office/drawing/2014/main" val="2322564570"/>
                    </a:ext>
                  </a:extLst>
                </a:gridCol>
                <a:gridCol w="246888">
                  <a:extLst>
                    <a:ext uri="{9D8B030D-6E8A-4147-A177-3AD203B41FA5}">
                      <a16:colId xmlns:a16="http://schemas.microsoft.com/office/drawing/2014/main" val="2740985595"/>
                    </a:ext>
                  </a:extLst>
                </a:gridCol>
                <a:gridCol w="246888">
                  <a:extLst>
                    <a:ext uri="{9D8B030D-6E8A-4147-A177-3AD203B41FA5}">
                      <a16:colId xmlns:a16="http://schemas.microsoft.com/office/drawing/2014/main" val="1720772703"/>
                    </a:ext>
                  </a:extLst>
                </a:gridCol>
                <a:gridCol w="246888">
                  <a:extLst>
                    <a:ext uri="{9D8B030D-6E8A-4147-A177-3AD203B41FA5}">
                      <a16:colId xmlns:a16="http://schemas.microsoft.com/office/drawing/2014/main" val="3948175066"/>
                    </a:ext>
                  </a:extLst>
                </a:gridCol>
                <a:gridCol w="246888">
                  <a:extLst>
                    <a:ext uri="{9D8B030D-6E8A-4147-A177-3AD203B41FA5}">
                      <a16:colId xmlns:a16="http://schemas.microsoft.com/office/drawing/2014/main" val="386068127"/>
                    </a:ext>
                  </a:extLst>
                </a:gridCol>
                <a:gridCol w="246888">
                  <a:extLst>
                    <a:ext uri="{9D8B030D-6E8A-4147-A177-3AD203B41FA5}">
                      <a16:colId xmlns:a16="http://schemas.microsoft.com/office/drawing/2014/main" val="1793114090"/>
                    </a:ext>
                  </a:extLst>
                </a:gridCol>
                <a:gridCol w="246888">
                  <a:extLst>
                    <a:ext uri="{9D8B030D-6E8A-4147-A177-3AD203B41FA5}">
                      <a16:colId xmlns:a16="http://schemas.microsoft.com/office/drawing/2014/main" val="4157737582"/>
                    </a:ext>
                  </a:extLst>
                </a:gridCol>
                <a:gridCol w="246888">
                  <a:extLst>
                    <a:ext uri="{9D8B030D-6E8A-4147-A177-3AD203B41FA5}">
                      <a16:colId xmlns:a16="http://schemas.microsoft.com/office/drawing/2014/main" val="4290272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678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- 2018-05-02 11:00:00 </a:t>
                      </a:r>
                      <a:r>
                        <a:rPr kumimoji="0" lang="fr-FR" sz="1000" b="0" i="0" u="none" strike="noStrike" kern="1200" cap="none" spc="0" normalizeH="0" baseline="0" noProof="0">
                          <a:ln>
                            <a:noFill/>
                          </a:ln>
                          <a:solidFill>
                            <a:prstClr val="black"/>
                          </a:solidFill>
                          <a:effectLst/>
                          <a:uLnTx/>
                          <a:uFillTx/>
                          <a:latin typeface="+mn-lt"/>
                          <a:ea typeface="+mn-ea"/>
                          <a:cs typeface="+mn-cs"/>
                        </a:rPr>
                        <a:t> 
 Grâce à la fonction ProSilence des nouvelles tondeuses AdvancedRotak, le niveau sonore est réduit jusqu’à 75 %. 
Profitez également de 50€ ou de 80€ remboursés pour l'achat de l'une d'entre elles jusqu'au 31.05.2018. Conditions et infos sur : http://bit.ly/ODR_Tondeuses 
#HomeMadeByYou #tondeuses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47555917"/>
                  </a:ext>
                </a:extLst>
              </a:tr>
            </a:tbl>
          </a:graphicData>
        </a:graphic>
      </p:graphicFrame>
      <p:sp>
        <p:nvSpPr>
          <p:cNvPr id="4" name="Text Placeholder 3">
            <a:extLst>
              <a:ext uri="{FF2B5EF4-FFF2-40B4-BE49-F238E27FC236}">
                <a16:creationId xmlns:a16="http://schemas.microsoft.com/office/drawing/2014/main" id="{BF0B4D08-984E-46F6-BF90-002C53F418D4}"/>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678915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07186-D997-4991-8B38-A37CC93DD0CC}"/>
              </a:ext>
            </a:extLst>
          </p:cNvPr>
          <p:cNvSpPr>
            <a:spLocks noGrp="1"/>
          </p:cNvSpPr>
          <p:nvPr>
            <p:ph type="title"/>
          </p:nvPr>
        </p:nvSpPr>
        <p:spPr/>
        <p:txBody>
          <a:bodyPr/>
          <a:lstStyle/>
          <a:p>
            <a:r>
              <a:rPr lang="en-US"/>
              <a:t>Facebook Reach | HG-France</a:t>
            </a:r>
          </a:p>
        </p:txBody>
      </p:sp>
      <p:graphicFrame>
        <p:nvGraphicFramePr>
          <p:cNvPr id="6" name="Chart Placeholder 5">
            <a:extLst>
              <a:ext uri="{FF2B5EF4-FFF2-40B4-BE49-F238E27FC236}">
                <a16:creationId xmlns:a16="http://schemas.microsoft.com/office/drawing/2014/main" id="{0BB3A8F6-F93E-4885-AF70-47A3D023B15F}"/>
              </a:ext>
            </a:extLst>
          </p:cNvPr>
          <p:cNvGraphicFramePr>
            <a:graphicFrameLocks noGrp="1"/>
          </p:cNvGraphicFramePr>
          <p:nvPr>
            <p:ph type="chart" sz="quarter" idx="13"/>
            <p:extLst>
              <p:ext uri="{D42A27DB-BD31-4B8C-83A1-F6EECF244321}">
                <p14:modId xmlns:p14="http://schemas.microsoft.com/office/powerpoint/2010/main" val="3608266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820C3E-614F-4FC1-A502-12054F374192}"/>
              </a:ext>
            </a:extLst>
          </p:cNvPr>
          <p:cNvSpPr>
            <a:spLocks noGrp="1"/>
          </p:cNvSpPr>
          <p:nvPr>
            <p:ph type="body" sz="quarter" idx="14"/>
          </p:nvPr>
        </p:nvSpPr>
        <p:spPr/>
        <p:txBody>
          <a:bodyPr/>
          <a:lstStyle/>
          <a:p>
            <a:r>
              <a:rPr lang="en-US"/>
              <a:t>05/01/2018 - 06/05/2018</a:t>
            </a:r>
          </a:p>
        </p:txBody>
      </p:sp>
      <p:sp>
        <p:nvSpPr>
          <p:cNvPr id="5" name="Footer Placeholder 4">
            <a:extLst>
              <a:ext uri="{FF2B5EF4-FFF2-40B4-BE49-F238E27FC236}">
                <a16:creationId xmlns:a16="http://schemas.microsoft.com/office/drawing/2014/main" id="{15E82E42-1F7E-4126-9C64-3DA9302362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4861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5ECB6-ECCC-4A98-85D2-01D263CA6CA2}"/>
              </a:ext>
            </a:extLst>
          </p:cNvPr>
          <p:cNvSpPr>
            <a:spLocks noGrp="1"/>
          </p:cNvSpPr>
          <p:nvPr>
            <p:ph type="title"/>
          </p:nvPr>
        </p:nvSpPr>
        <p:spPr/>
        <p:txBody>
          <a:bodyPr/>
          <a:lstStyle/>
          <a:p>
            <a:r>
              <a:rPr lang="en-US"/>
              <a:t>Facebook Page Post Reach Table | HG-France</a:t>
            </a:r>
          </a:p>
        </p:txBody>
      </p:sp>
      <p:graphicFrame>
        <p:nvGraphicFramePr>
          <p:cNvPr id="5" name="Table Placeholder 4">
            <a:extLst>
              <a:ext uri="{FF2B5EF4-FFF2-40B4-BE49-F238E27FC236}">
                <a16:creationId xmlns:a16="http://schemas.microsoft.com/office/drawing/2014/main" id="{BE73F283-EF96-42E2-B632-F84A472FD07B}"/>
              </a:ext>
            </a:extLst>
          </p:cNvPr>
          <p:cNvGraphicFramePr>
            <a:graphicFrameLocks noGrp="1"/>
          </p:cNvGraphicFramePr>
          <p:nvPr>
            <p:ph type="tbl" sz="quarter" idx="13"/>
            <p:extLst>
              <p:ext uri="{D42A27DB-BD31-4B8C-83A1-F6EECF244321}">
                <p14:modId xmlns:p14="http://schemas.microsoft.com/office/powerpoint/2010/main" val="1017814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7045641"/>
                    </a:ext>
                  </a:extLst>
                </a:gridCol>
                <a:gridCol w="1645920">
                  <a:extLst>
                    <a:ext uri="{9D8B030D-6E8A-4147-A177-3AD203B41FA5}">
                      <a16:colId xmlns:a16="http://schemas.microsoft.com/office/drawing/2014/main" val="2991976358"/>
                    </a:ext>
                  </a:extLst>
                </a:gridCol>
                <a:gridCol w="1645920">
                  <a:extLst>
                    <a:ext uri="{9D8B030D-6E8A-4147-A177-3AD203B41FA5}">
                      <a16:colId xmlns:a16="http://schemas.microsoft.com/office/drawing/2014/main" val="3928925355"/>
                    </a:ext>
                  </a:extLst>
                </a:gridCol>
                <a:gridCol w="1645920">
                  <a:extLst>
                    <a:ext uri="{9D8B030D-6E8A-4147-A177-3AD203B41FA5}">
                      <a16:colId xmlns:a16="http://schemas.microsoft.com/office/drawing/2014/main" val="2645883266"/>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671648061"/>
                  </a:ext>
                </a:extLst>
              </a:tr>
              <a:tr h="370840">
                <a:tc>
                  <a:txBody>
                    <a:bodyPr/>
                    <a:lstStyle/>
                    <a:p>
                      <a:r>
                        <a:rPr lang="en-US" sz="1000"/>
                        <a:t>Bosch Bricolage &amp; Jardinage France</a:t>
                      </a:r>
                    </a:p>
                  </a:txBody>
                  <a:tcPr/>
                </a:tc>
                <a:tc>
                  <a:txBody>
                    <a:bodyPr/>
                    <a:lstStyle/>
                    <a:p>
                      <a:r>
                        <a:rPr lang="en-US" sz="1000"/>
                        <a:t>54747</a:t>
                      </a:r>
                    </a:p>
                  </a:txBody>
                  <a:tcPr/>
                </a:tc>
                <a:tc>
                  <a:txBody>
                    <a:bodyPr/>
                    <a:lstStyle/>
                    <a:p>
                      <a:r>
                        <a:rPr lang="en-US" sz="1000"/>
                        <a:t>77958</a:t>
                      </a:r>
                    </a:p>
                  </a:txBody>
                  <a:tcPr/>
                </a:tc>
                <a:tc>
                  <a:txBody>
                    <a:bodyPr/>
                    <a:lstStyle/>
                    <a:p>
                      <a:r>
                        <a:rPr lang="en-US" sz="1000"/>
                        <a:t>384709</a:t>
                      </a:r>
                    </a:p>
                  </a:txBody>
                  <a:tcPr/>
                </a:tc>
                <a:extLst>
                  <a:ext uri="{0D108BD9-81ED-4DB2-BD59-A6C34878D82A}">
                    <a16:rowId xmlns:a16="http://schemas.microsoft.com/office/drawing/2014/main" val="4182290474"/>
                  </a:ext>
                </a:extLst>
              </a:tr>
            </a:tbl>
          </a:graphicData>
        </a:graphic>
      </p:graphicFrame>
      <p:sp>
        <p:nvSpPr>
          <p:cNvPr id="4" name="Text Placeholder 3">
            <a:extLst>
              <a:ext uri="{FF2B5EF4-FFF2-40B4-BE49-F238E27FC236}">
                <a16:creationId xmlns:a16="http://schemas.microsoft.com/office/drawing/2014/main" id="{D54FCC23-ACAE-4FC8-9403-1D00B78E762E}"/>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804697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ABB42-F7BB-49AC-AC02-6474100970BD}"/>
              </a:ext>
            </a:extLst>
          </p:cNvPr>
          <p:cNvSpPr>
            <a:spLocks noGrp="1"/>
          </p:cNvSpPr>
          <p:nvPr>
            <p:ph type="title"/>
          </p:nvPr>
        </p:nvSpPr>
        <p:spPr/>
        <p:txBody>
          <a:bodyPr/>
          <a:lstStyle/>
          <a:p>
            <a:r>
              <a:rPr lang="en-US"/>
              <a:t>Facebook Impressions | HG-France</a:t>
            </a:r>
          </a:p>
        </p:txBody>
      </p:sp>
      <p:graphicFrame>
        <p:nvGraphicFramePr>
          <p:cNvPr id="6" name="Chart Placeholder 5">
            <a:extLst>
              <a:ext uri="{FF2B5EF4-FFF2-40B4-BE49-F238E27FC236}">
                <a16:creationId xmlns:a16="http://schemas.microsoft.com/office/drawing/2014/main" id="{01494D5C-57EA-4B68-A45E-5476D30E4BFF}"/>
              </a:ext>
            </a:extLst>
          </p:cNvPr>
          <p:cNvGraphicFramePr>
            <a:graphicFrameLocks noGrp="1"/>
          </p:cNvGraphicFramePr>
          <p:nvPr>
            <p:ph type="chart" sz="quarter" idx="13"/>
            <p:extLst>
              <p:ext uri="{D42A27DB-BD31-4B8C-83A1-F6EECF244321}">
                <p14:modId xmlns:p14="http://schemas.microsoft.com/office/powerpoint/2010/main" val="967026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17A04-79BF-4D0E-84AF-BF6A86783183}"/>
              </a:ext>
            </a:extLst>
          </p:cNvPr>
          <p:cNvSpPr>
            <a:spLocks noGrp="1"/>
          </p:cNvSpPr>
          <p:nvPr>
            <p:ph type="body" sz="quarter" idx="14"/>
          </p:nvPr>
        </p:nvSpPr>
        <p:spPr/>
        <p:txBody>
          <a:bodyPr/>
          <a:lstStyle/>
          <a:p>
            <a:r>
              <a:rPr lang="en-US"/>
              <a:t>05/01/2018 - 06/05/2018</a:t>
            </a:r>
          </a:p>
        </p:txBody>
      </p:sp>
      <p:sp>
        <p:nvSpPr>
          <p:cNvPr id="5" name="Footer Placeholder 4">
            <a:extLst>
              <a:ext uri="{FF2B5EF4-FFF2-40B4-BE49-F238E27FC236}">
                <a16:creationId xmlns:a16="http://schemas.microsoft.com/office/drawing/2014/main" id="{22C0FBA1-6769-41C4-96B0-B8996C6B41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0964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52DB-59DA-4069-850F-AD3C91D5B1F3}"/>
              </a:ext>
            </a:extLst>
          </p:cNvPr>
          <p:cNvSpPr>
            <a:spLocks noGrp="1"/>
          </p:cNvSpPr>
          <p:nvPr>
            <p:ph type="title"/>
          </p:nvPr>
        </p:nvSpPr>
        <p:spPr/>
        <p:txBody>
          <a:bodyPr/>
          <a:lstStyle/>
          <a:p>
            <a:r>
              <a:rPr lang="en-US"/>
              <a:t>Facebook User Posts | HG-France</a:t>
            </a:r>
          </a:p>
        </p:txBody>
      </p:sp>
      <p:graphicFrame>
        <p:nvGraphicFramePr>
          <p:cNvPr id="6" name="Chart Placeholder 5">
            <a:extLst>
              <a:ext uri="{FF2B5EF4-FFF2-40B4-BE49-F238E27FC236}">
                <a16:creationId xmlns:a16="http://schemas.microsoft.com/office/drawing/2014/main" id="{CFDBED09-3DBC-4DE3-8F98-8D9690EFDC5F}"/>
              </a:ext>
            </a:extLst>
          </p:cNvPr>
          <p:cNvGraphicFramePr>
            <a:graphicFrameLocks noGrp="1"/>
          </p:cNvGraphicFramePr>
          <p:nvPr>
            <p:ph type="chart" sz="quarter" idx="13"/>
            <p:extLst>
              <p:ext uri="{D42A27DB-BD31-4B8C-83A1-F6EECF244321}">
                <p14:modId xmlns:p14="http://schemas.microsoft.com/office/powerpoint/2010/main" val="3536045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DDF889-042B-49CF-A0C8-CD4054C26CD1}"/>
              </a:ext>
            </a:extLst>
          </p:cNvPr>
          <p:cNvSpPr>
            <a:spLocks noGrp="1"/>
          </p:cNvSpPr>
          <p:nvPr>
            <p:ph type="body" sz="quarter" idx="14"/>
          </p:nvPr>
        </p:nvSpPr>
        <p:spPr/>
        <p:txBody>
          <a:bodyPr/>
          <a:lstStyle/>
          <a:p>
            <a:r>
              <a:rPr lang="en-US"/>
              <a:t>05/01/2018 - 06/05/2018</a:t>
            </a:r>
          </a:p>
        </p:txBody>
      </p:sp>
      <p:sp>
        <p:nvSpPr>
          <p:cNvPr id="5" name="Footer Placeholder 4">
            <a:extLst>
              <a:ext uri="{FF2B5EF4-FFF2-40B4-BE49-F238E27FC236}">
                <a16:creationId xmlns:a16="http://schemas.microsoft.com/office/drawing/2014/main" id="{C5071CEC-EC41-4C22-98F7-95CAD1B793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3947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D933B-1EB4-46C6-B225-FEF125810EF6}"/>
              </a:ext>
            </a:extLst>
          </p:cNvPr>
          <p:cNvSpPr>
            <a:spLocks noGrp="1"/>
          </p:cNvSpPr>
          <p:nvPr>
            <p:ph type="title"/>
          </p:nvPr>
        </p:nvSpPr>
        <p:spPr/>
        <p:txBody>
          <a:bodyPr/>
          <a:lstStyle/>
          <a:p>
            <a:r>
              <a:rPr lang="en-US"/>
              <a:t>Facebook Response Times | HG-France</a:t>
            </a:r>
          </a:p>
        </p:txBody>
      </p:sp>
      <p:graphicFrame>
        <p:nvGraphicFramePr>
          <p:cNvPr id="6" name="Chart Placeholder 5">
            <a:extLst>
              <a:ext uri="{FF2B5EF4-FFF2-40B4-BE49-F238E27FC236}">
                <a16:creationId xmlns:a16="http://schemas.microsoft.com/office/drawing/2014/main" id="{0780824A-6455-41E7-B0CD-9B948FC5D951}"/>
              </a:ext>
            </a:extLst>
          </p:cNvPr>
          <p:cNvGraphicFramePr>
            <a:graphicFrameLocks noGrp="1"/>
          </p:cNvGraphicFramePr>
          <p:nvPr>
            <p:ph type="chart" sz="quarter" idx="13"/>
            <p:extLst>
              <p:ext uri="{D42A27DB-BD31-4B8C-83A1-F6EECF244321}">
                <p14:modId xmlns:p14="http://schemas.microsoft.com/office/powerpoint/2010/main" val="352232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EC4036-2C6D-44D9-87C3-5902EA4863E9}"/>
              </a:ext>
            </a:extLst>
          </p:cNvPr>
          <p:cNvSpPr>
            <a:spLocks noGrp="1"/>
          </p:cNvSpPr>
          <p:nvPr>
            <p:ph type="body" sz="quarter" idx="14"/>
          </p:nvPr>
        </p:nvSpPr>
        <p:spPr/>
        <p:txBody>
          <a:bodyPr/>
          <a:lstStyle/>
          <a:p>
            <a:r>
              <a:rPr lang="en-US"/>
              <a:t>05/01/2018 - 06/05/2018</a:t>
            </a:r>
          </a:p>
        </p:txBody>
      </p:sp>
      <p:sp>
        <p:nvSpPr>
          <p:cNvPr id="5" name="Footer Placeholder 4">
            <a:extLst>
              <a:ext uri="{FF2B5EF4-FFF2-40B4-BE49-F238E27FC236}">
                <a16:creationId xmlns:a16="http://schemas.microsoft.com/office/drawing/2014/main" id="{228A26FE-E546-423B-81C4-E79F6F8114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0118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0D724-466D-426D-A227-10F20F2FE95C}"/>
              </a:ext>
            </a:extLst>
          </p:cNvPr>
          <p:cNvSpPr>
            <a:spLocks noGrp="1"/>
          </p:cNvSpPr>
          <p:nvPr>
            <p:ph type="title"/>
          </p:nvPr>
        </p:nvSpPr>
        <p:spPr/>
        <p:txBody>
          <a:bodyPr/>
          <a:lstStyle/>
          <a:p>
            <a:r>
              <a:rPr lang="en-US"/>
              <a:t>Key Metrics Table (Competitors) | HG-France - 1 of 5</a:t>
            </a:r>
          </a:p>
        </p:txBody>
      </p:sp>
      <p:graphicFrame>
        <p:nvGraphicFramePr>
          <p:cNvPr id="5" name="Table Placeholder 4">
            <a:extLst>
              <a:ext uri="{FF2B5EF4-FFF2-40B4-BE49-F238E27FC236}">
                <a16:creationId xmlns:a16="http://schemas.microsoft.com/office/drawing/2014/main" id="{28B4903B-7ACB-45D4-B545-6D9CCAFFC188}"/>
              </a:ext>
            </a:extLst>
          </p:cNvPr>
          <p:cNvGraphicFramePr>
            <a:graphicFrameLocks noGrp="1"/>
          </p:cNvGraphicFramePr>
          <p:nvPr>
            <p:ph type="tbl" sz="quarter" idx="13"/>
            <p:extLst>
              <p:ext uri="{D42A27DB-BD31-4B8C-83A1-F6EECF244321}">
                <p14:modId xmlns:p14="http://schemas.microsoft.com/office/powerpoint/2010/main" val="3289892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991487183"/>
                    </a:ext>
                  </a:extLst>
                </a:gridCol>
                <a:gridCol w="304495">
                  <a:extLst>
                    <a:ext uri="{9D8B030D-6E8A-4147-A177-3AD203B41FA5}">
                      <a16:colId xmlns:a16="http://schemas.microsoft.com/office/drawing/2014/main" val="4132901663"/>
                    </a:ext>
                  </a:extLst>
                </a:gridCol>
                <a:gridCol w="304495">
                  <a:extLst>
                    <a:ext uri="{9D8B030D-6E8A-4147-A177-3AD203B41FA5}">
                      <a16:colId xmlns:a16="http://schemas.microsoft.com/office/drawing/2014/main" val="4250956129"/>
                    </a:ext>
                  </a:extLst>
                </a:gridCol>
                <a:gridCol w="304495">
                  <a:extLst>
                    <a:ext uri="{9D8B030D-6E8A-4147-A177-3AD203B41FA5}">
                      <a16:colId xmlns:a16="http://schemas.microsoft.com/office/drawing/2014/main" val="1115779216"/>
                    </a:ext>
                  </a:extLst>
                </a:gridCol>
                <a:gridCol w="304495">
                  <a:extLst>
                    <a:ext uri="{9D8B030D-6E8A-4147-A177-3AD203B41FA5}">
                      <a16:colId xmlns:a16="http://schemas.microsoft.com/office/drawing/2014/main" val="417403882"/>
                    </a:ext>
                  </a:extLst>
                </a:gridCol>
                <a:gridCol w="304495">
                  <a:extLst>
                    <a:ext uri="{9D8B030D-6E8A-4147-A177-3AD203B41FA5}">
                      <a16:colId xmlns:a16="http://schemas.microsoft.com/office/drawing/2014/main" val="962645516"/>
                    </a:ext>
                  </a:extLst>
                </a:gridCol>
                <a:gridCol w="304495">
                  <a:extLst>
                    <a:ext uri="{9D8B030D-6E8A-4147-A177-3AD203B41FA5}">
                      <a16:colId xmlns:a16="http://schemas.microsoft.com/office/drawing/2014/main" val="3479280040"/>
                    </a:ext>
                  </a:extLst>
                </a:gridCol>
                <a:gridCol w="304495">
                  <a:extLst>
                    <a:ext uri="{9D8B030D-6E8A-4147-A177-3AD203B41FA5}">
                      <a16:colId xmlns:a16="http://schemas.microsoft.com/office/drawing/2014/main" val="2082208047"/>
                    </a:ext>
                  </a:extLst>
                </a:gridCol>
                <a:gridCol w="304495">
                  <a:extLst>
                    <a:ext uri="{9D8B030D-6E8A-4147-A177-3AD203B41FA5}">
                      <a16:colId xmlns:a16="http://schemas.microsoft.com/office/drawing/2014/main" val="3601089931"/>
                    </a:ext>
                  </a:extLst>
                </a:gridCol>
                <a:gridCol w="304495">
                  <a:extLst>
                    <a:ext uri="{9D8B030D-6E8A-4147-A177-3AD203B41FA5}">
                      <a16:colId xmlns:a16="http://schemas.microsoft.com/office/drawing/2014/main" val="1722397999"/>
                    </a:ext>
                  </a:extLst>
                </a:gridCol>
                <a:gridCol w="304495">
                  <a:extLst>
                    <a:ext uri="{9D8B030D-6E8A-4147-A177-3AD203B41FA5}">
                      <a16:colId xmlns:a16="http://schemas.microsoft.com/office/drawing/2014/main" val="4108203611"/>
                    </a:ext>
                  </a:extLst>
                </a:gridCol>
                <a:gridCol w="304495">
                  <a:extLst>
                    <a:ext uri="{9D8B030D-6E8A-4147-A177-3AD203B41FA5}">
                      <a16:colId xmlns:a16="http://schemas.microsoft.com/office/drawing/2014/main" val="3724093251"/>
                    </a:ext>
                  </a:extLst>
                </a:gridCol>
                <a:gridCol w="304495">
                  <a:extLst>
                    <a:ext uri="{9D8B030D-6E8A-4147-A177-3AD203B41FA5}">
                      <a16:colId xmlns:a16="http://schemas.microsoft.com/office/drawing/2014/main" val="2861333355"/>
                    </a:ext>
                  </a:extLst>
                </a:gridCol>
                <a:gridCol w="304495">
                  <a:extLst>
                    <a:ext uri="{9D8B030D-6E8A-4147-A177-3AD203B41FA5}">
                      <a16:colId xmlns:a16="http://schemas.microsoft.com/office/drawing/2014/main" val="3854464067"/>
                    </a:ext>
                  </a:extLst>
                </a:gridCol>
                <a:gridCol w="304495">
                  <a:extLst>
                    <a:ext uri="{9D8B030D-6E8A-4147-A177-3AD203B41FA5}">
                      <a16:colId xmlns:a16="http://schemas.microsoft.com/office/drawing/2014/main" val="971732598"/>
                    </a:ext>
                  </a:extLst>
                </a:gridCol>
                <a:gridCol w="304495">
                  <a:extLst>
                    <a:ext uri="{9D8B030D-6E8A-4147-A177-3AD203B41FA5}">
                      <a16:colId xmlns:a16="http://schemas.microsoft.com/office/drawing/2014/main" val="4014165743"/>
                    </a:ext>
                  </a:extLst>
                </a:gridCol>
                <a:gridCol w="304495">
                  <a:extLst>
                    <a:ext uri="{9D8B030D-6E8A-4147-A177-3AD203B41FA5}">
                      <a16:colId xmlns:a16="http://schemas.microsoft.com/office/drawing/2014/main" val="1335611057"/>
                    </a:ext>
                  </a:extLst>
                </a:gridCol>
                <a:gridCol w="304495">
                  <a:extLst>
                    <a:ext uri="{9D8B030D-6E8A-4147-A177-3AD203B41FA5}">
                      <a16:colId xmlns:a16="http://schemas.microsoft.com/office/drawing/2014/main" val="1920453287"/>
                    </a:ext>
                  </a:extLst>
                </a:gridCol>
                <a:gridCol w="304495">
                  <a:extLst>
                    <a:ext uri="{9D8B030D-6E8A-4147-A177-3AD203B41FA5}">
                      <a16:colId xmlns:a16="http://schemas.microsoft.com/office/drawing/2014/main" val="2122363732"/>
                    </a:ext>
                  </a:extLst>
                </a:gridCol>
                <a:gridCol w="304495">
                  <a:extLst>
                    <a:ext uri="{9D8B030D-6E8A-4147-A177-3AD203B41FA5}">
                      <a16:colId xmlns:a16="http://schemas.microsoft.com/office/drawing/2014/main" val="3328533207"/>
                    </a:ext>
                  </a:extLst>
                </a:gridCol>
                <a:gridCol w="304495">
                  <a:extLst>
                    <a:ext uri="{9D8B030D-6E8A-4147-A177-3AD203B41FA5}">
                      <a16:colId xmlns:a16="http://schemas.microsoft.com/office/drawing/2014/main" val="3724348991"/>
                    </a:ext>
                  </a:extLst>
                </a:gridCol>
                <a:gridCol w="304495">
                  <a:extLst>
                    <a:ext uri="{9D8B030D-6E8A-4147-A177-3AD203B41FA5}">
                      <a16:colId xmlns:a16="http://schemas.microsoft.com/office/drawing/2014/main" val="1052446114"/>
                    </a:ext>
                  </a:extLst>
                </a:gridCol>
                <a:gridCol w="304495">
                  <a:extLst>
                    <a:ext uri="{9D8B030D-6E8A-4147-A177-3AD203B41FA5}">
                      <a16:colId xmlns:a16="http://schemas.microsoft.com/office/drawing/2014/main" val="2614959193"/>
                    </a:ext>
                  </a:extLst>
                </a:gridCol>
                <a:gridCol w="304495">
                  <a:extLst>
                    <a:ext uri="{9D8B030D-6E8A-4147-A177-3AD203B41FA5}">
                      <a16:colId xmlns:a16="http://schemas.microsoft.com/office/drawing/2014/main" val="4004571560"/>
                    </a:ext>
                  </a:extLst>
                </a:gridCol>
                <a:gridCol w="304495">
                  <a:extLst>
                    <a:ext uri="{9D8B030D-6E8A-4147-A177-3AD203B41FA5}">
                      <a16:colId xmlns:a16="http://schemas.microsoft.com/office/drawing/2014/main" val="398269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271325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LEROY MERLIN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68.0 %</a:t>
                      </a:r>
                    </a:p>
                  </a:txBody>
                  <a:tcPr/>
                </a:tc>
                <a:extLst>
                  <a:ext uri="{0D108BD9-81ED-4DB2-BD59-A6C34878D82A}">
                    <a16:rowId xmlns:a16="http://schemas.microsoft.com/office/drawing/2014/main" val="318606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Castorama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86.7 %</a:t>
                      </a:r>
                    </a:p>
                  </a:txBody>
                  <a:tcPr/>
                </a:tc>
                <a:extLst>
                  <a:ext uri="{0D108BD9-81ED-4DB2-BD59-A6C34878D82A}">
                    <a16:rowId xmlns:a16="http://schemas.microsoft.com/office/drawing/2014/main" val="3494259539"/>
                  </a:ext>
                </a:extLst>
              </a:tr>
            </a:tbl>
          </a:graphicData>
        </a:graphic>
      </p:graphicFrame>
      <p:sp>
        <p:nvSpPr>
          <p:cNvPr id="4" name="Text Placeholder 3">
            <a:extLst>
              <a:ext uri="{FF2B5EF4-FFF2-40B4-BE49-F238E27FC236}">
                <a16:creationId xmlns:a16="http://schemas.microsoft.com/office/drawing/2014/main" id="{B0613FD0-9BC6-449F-B152-C09B064A9120}"/>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8009742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C2851-B01F-48D9-BB87-3451FA47CCB0}"/>
              </a:ext>
            </a:extLst>
          </p:cNvPr>
          <p:cNvSpPr>
            <a:spLocks noGrp="1"/>
          </p:cNvSpPr>
          <p:nvPr>
            <p:ph type="title"/>
          </p:nvPr>
        </p:nvSpPr>
        <p:spPr/>
        <p:txBody>
          <a:bodyPr/>
          <a:lstStyle/>
          <a:p>
            <a:r>
              <a:rPr lang="en-US"/>
              <a:t>Key Metrics Table (Competitors) | HG-France - 2 of 5</a:t>
            </a:r>
          </a:p>
        </p:txBody>
      </p:sp>
      <p:graphicFrame>
        <p:nvGraphicFramePr>
          <p:cNvPr id="5" name="Table Placeholder 4">
            <a:extLst>
              <a:ext uri="{FF2B5EF4-FFF2-40B4-BE49-F238E27FC236}">
                <a16:creationId xmlns:a16="http://schemas.microsoft.com/office/drawing/2014/main" id="{37D75405-CDDE-499C-A68E-874887C9855D}"/>
              </a:ext>
            </a:extLst>
          </p:cNvPr>
          <p:cNvGraphicFramePr>
            <a:graphicFrameLocks noGrp="1"/>
          </p:cNvGraphicFramePr>
          <p:nvPr>
            <p:ph type="tbl" sz="quarter" idx="13"/>
            <p:extLst>
              <p:ext uri="{D42A27DB-BD31-4B8C-83A1-F6EECF244321}">
                <p14:modId xmlns:p14="http://schemas.microsoft.com/office/powerpoint/2010/main" val="3071751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917892325"/>
                    </a:ext>
                  </a:extLst>
                </a:gridCol>
                <a:gridCol w="304495">
                  <a:extLst>
                    <a:ext uri="{9D8B030D-6E8A-4147-A177-3AD203B41FA5}">
                      <a16:colId xmlns:a16="http://schemas.microsoft.com/office/drawing/2014/main" val="4207030972"/>
                    </a:ext>
                  </a:extLst>
                </a:gridCol>
                <a:gridCol w="304495">
                  <a:extLst>
                    <a:ext uri="{9D8B030D-6E8A-4147-A177-3AD203B41FA5}">
                      <a16:colId xmlns:a16="http://schemas.microsoft.com/office/drawing/2014/main" val="1162982148"/>
                    </a:ext>
                  </a:extLst>
                </a:gridCol>
                <a:gridCol w="304495">
                  <a:extLst>
                    <a:ext uri="{9D8B030D-6E8A-4147-A177-3AD203B41FA5}">
                      <a16:colId xmlns:a16="http://schemas.microsoft.com/office/drawing/2014/main" val="999856502"/>
                    </a:ext>
                  </a:extLst>
                </a:gridCol>
                <a:gridCol w="304495">
                  <a:extLst>
                    <a:ext uri="{9D8B030D-6E8A-4147-A177-3AD203B41FA5}">
                      <a16:colId xmlns:a16="http://schemas.microsoft.com/office/drawing/2014/main" val="3655594587"/>
                    </a:ext>
                  </a:extLst>
                </a:gridCol>
                <a:gridCol w="304495">
                  <a:extLst>
                    <a:ext uri="{9D8B030D-6E8A-4147-A177-3AD203B41FA5}">
                      <a16:colId xmlns:a16="http://schemas.microsoft.com/office/drawing/2014/main" val="1844811447"/>
                    </a:ext>
                  </a:extLst>
                </a:gridCol>
                <a:gridCol w="304495">
                  <a:extLst>
                    <a:ext uri="{9D8B030D-6E8A-4147-A177-3AD203B41FA5}">
                      <a16:colId xmlns:a16="http://schemas.microsoft.com/office/drawing/2014/main" val="2290049841"/>
                    </a:ext>
                  </a:extLst>
                </a:gridCol>
                <a:gridCol w="304495">
                  <a:extLst>
                    <a:ext uri="{9D8B030D-6E8A-4147-A177-3AD203B41FA5}">
                      <a16:colId xmlns:a16="http://schemas.microsoft.com/office/drawing/2014/main" val="3149726637"/>
                    </a:ext>
                  </a:extLst>
                </a:gridCol>
                <a:gridCol w="304495">
                  <a:extLst>
                    <a:ext uri="{9D8B030D-6E8A-4147-A177-3AD203B41FA5}">
                      <a16:colId xmlns:a16="http://schemas.microsoft.com/office/drawing/2014/main" val="366665273"/>
                    </a:ext>
                  </a:extLst>
                </a:gridCol>
                <a:gridCol w="304495">
                  <a:extLst>
                    <a:ext uri="{9D8B030D-6E8A-4147-A177-3AD203B41FA5}">
                      <a16:colId xmlns:a16="http://schemas.microsoft.com/office/drawing/2014/main" val="726068532"/>
                    </a:ext>
                  </a:extLst>
                </a:gridCol>
                <a:gridCol w="304495">
                  <a:extLst>
                    <a:ext uri="{9D8B030D-6E8A-4147-A177-3AD203B41FA5}">
                      <a16:colId xmlns:a16="http://schemas.microsoft.com/office/drawing/2014/main" val="2398316207"/>
                    </a:ext>
                  </a:extLst>
                </a:gridCol>
                <a:gridCol w="304495">
                  <a:extLst>
                    <a:ext uri="{9D8B030D-6E8A-4147-A177-3AD203B41FA5}">
                      <a16:colId xmlns:a16="http://schemas.microsoft.com/office/drawing/2014/main" val="2681778541"/>
                    </a:ext>
                  </a:extLst>
                </a:gridCol>
                <a:gridCol w="304495">
                  <a:extLst>
                    <a:ext uri="{9D8B030D-6E8A-4147-A177-3AD203B41FA5}">
                      <a16:colId xmlns:a16="http://schemas.microsoft.com/office/drawing/2014/main" val="2165140563"/>
                    </a:ext>
                  </a:extLst>
                </a:gridCol>
                <a:gridCol w="304495">
                  <a:extLst>
                    <a:ext uri="{9D8B030D-6E8A-4147-A177-3AD203B41FA5}">
                      <a16:colId xmlns:a16="http://schemas.microsoft.com/office/drawing/2014/main" val="1717031207"/>
                    </a:ext>
                  </a:extLst>
                </a:gridCol>
                <a:gridCol w="304495">
                  <a:extLst>
                    <a:ext uri="{9D8B030D-6E8A-4147-A177-3AD203B41FA5}">
                      <a16:colId xmlns:a16="http://schemas.microsoft.com/office/drawing/2014/main" val="852107960"/>
                    </a:ext>
                  </a:extLst>
                </a:gridCol>
                <a:gridCol w="304495">
                  <a:extLst>
                    <a:ext uri="{9D8B030D-6E8A-4147-A177-3AD203B41FA5}">
                      <a16:colId xmlns:a16="http://schemas.microsoft.com/office/drawing/2014/main" val="2454411619"/>
                    </a:ext>
                  </a:extLst>
                </a:gridCol>
                <a:gridCol w="304495">
                  <a:extLst>
                    <a:ext uri="{9D8B030D-6E8A-4147-A177-3AD203B41FA5}">
                      <a16:colId xmlns:a16="http://schemas.microsoft.com/office/drawing/2014/main" val="2316782700"/>
                    </a:ext>
                  </a:extLst>
                </a:gridCol>
                <a:gridCol w="304495">
                  <a:extLst>
                    <a:ext uri="{9D8B030D-6E8A-4147-A177-3AD203B41FA5}">
                      <a16:colId xmlns:a16="http://schemas.microsoft.com/office/drawing/2014/main" val="1433545834"/>
                    </a:ext>
                  </a:extLst>
                </a:gridCol>
                <a:gridCol w="304495">
                  <a:extLst>
                    <a:ext uri="{9D8B030D-6E8A-4147-A177-3AD203B41FA5}">
                      <a16:colId xmlns:a16="http://schemas.microsoft.com/office/drawing/2014/main" val="1526290936"/>
                    </a:ext>
                  </a:extLst>
                </a:gridCol>
                <a:gridCol w="304495">
                  <a:extLst>
                    <a:ext uri="{9D8B030D-6E8A-4147-A177-3AD203B41FA5}">
                      <a16:colId xmlns:a16="http://schemas.microsoft.com/office/drawing/2014/main" val="3626065789"/>
                    </a:ext>
                  </a:extLst>
                </a:gridCol>
                <a:gridCol w="304495">
                  <a:extLst>
                    <a:ext uri="{9D8B030D-6E8A-4147-A177-3AD203B41FA5}">
                      <a16:colId xmlns:a16="http://schemas.microsoft.com/office/drawing/2014/main" val="2713301966"/>
                    </a:ext>
                  </a:extLst>
                </a:gridCol>
                <a:gridCol w="304495">
                  <a:extLst>
                    <a:ext uri="{9D8B030D-6E8A-4147-A177-3AD203B41FA5}">
                      <a16:colId xmlns:a16="http://schemas.microsoft.com/office/drawing/2014/main" val="2215336789"/>
                    </a:ext>
                  </a:extLst>
                </a:gridCol>
                <a:gridCol w="304495">
                  <a:extLst>
                    <a:ext uri="{9D8B030D-6E8A-4147-A177-3AD203B41FA5}">
                      <a16:colId xmlns:a16="http://schemas.microsoft.com/office/drawing/2014/main" val="135244876"/>
                    </a:ext>
                  </a:extLst>
                </a:gridCol>
                <a:gridCol w="304495">
                  <a:extLst>
                    <a:ext uri="{9D8B030D-6E8A-4147-A177-3AD203B41FA5}">
                      <a16:colId xmlns:a16="http://schemas.microsoft.com/office/drawing/2014/main" val="1690370299"/>
                    </a:ext>
                  </a:extLst>
                </a:gridCol>
                <a:gridCol w="304495">
                  <a:extLst>
                    <a:ext uri="{9D8B030D-6E8A-4147-A177-3AD203B41FA5}">
                      <a16:colId xmlns:a16="http://schemas.microsoft.com/office/drawing/2014/main" val="1786661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906782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7163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4034527983"/>
                  </a:ext>
                </a:extLst>
              </a:tr>
            </a:tbl>
          </a:graphicData>
        </a:graphic>
      </p:graphicFrame>
      <p:sp>
        <p:nvSpPr>
          <p:cNvPr id="4" name="Text Placeholder 3">
            <a:extLst>
              <a:ext uri="{FF2B5EF4-FFF2-40B4-BE49-F238E27FC236}">
                <a16:creationId xmlns:a16="http://schemas.microsoft.com/office/drawing/2014/main" id="{BCD547F0-9D08-4868-B7DA-682944F6EFCE}"/>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832213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E8B0D-9743-4B1B-A4FA-6F0364643607}"/>
              </a:ext>
            </a:extLst>
          </p:cNvPr>
          <p:cNvSpPr>
            <a:spLocks noGrp="1"/>
          </p:cNvSpPr>
          <p:nvPr>
            <p:ph type="title"/>
          </p:nvPr>
        </p:nvSpPr>
        <p:spPr/>
        <p:txBody>
          <a:bodyPr/>
          <a:lstStyle/>
          <a:p>
            <a:r>
              <a:rPr lang="en-US"/>
              <a:t>Key Metrics Table (Competitors) | HG-France - 3 of 5</a:t>
            </a:r>
          </a:p>
        </p:txBody>
      </p:sp>
      <p:graphicFrame>
        <p:nvGraphicFramePr>
          <p:cNvPr id="5" name="Table Placeholder 4">
            <a:extLst>
              <a:ext uri="{FF2B5EF4-FFF2-40B4-BE49-F238E27FC236}">
                <a16:creationId xmlns:a16="http://schemas.microsoft.com/office/drawing/2014/main" id="{B83E28E2-83AD-4D7B-BB80-E5F7E95FFF78}"/>
              </a:ext>
            </a:extLst>
          </p:cNvPr>
          <p:cNvGraphicFramePr>
            <a:graphicFrameLocks noGrp="1"/>
          </p:cNvGraphicFramePr>
          <p:nvPr>
            <p:ph type="tbl" sz="quarter" idx="13"/>
            <p:extLst>
              <p:ext uri="{D42A27DB-BD31-4B8C-83A1-F6EECF244321}">
                <p14:modId xmlns:p14="http://schemas.microsoft.com/office/powerpoint/2010/main" val="3277716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761522405"/>
                    </a:ext>
                  </a:extLst>
                </a:gridCol>
                <a:gridCol w="304495">
                  <a:extLst>
                    <a:ext uri="{9D8B030D-6E8A-4147-A177-3AD203B41FA5}">
                      <a16:colId xmlns:a16="http://schemas.microsoft.com/office/drawing/2014/main" val="3843679288"/>
                    </a:ext>
                  </a:extLst>
                </a:gridCol>
                <a:gridCol w="304495">
                  <a:extLst>
                    <a:ext uri="{9D8B030D-6E8A-4147-A177-3AD203B41FA5}">
                      <a16:colId xmlns:a16="http://schemas.microsoft.com/office/drawing/2014/main" val="2673413447"/>
                    </a:ext>
                  </a:extLst>
                </a:gridCol>
                <a:gridCol w="304495">
                  <a:extLst>
                    <a:ext uri="{9D8B030D-6E8A-4147-A177-3AD203B41FA5}">
                      <a16:colId xmlns:a16="http://schemas.microsoft.com/office/drawing/2014/main" val="4208398606"/>
                    </a:ext>
                  </a:extLst>
                </a:gridCol>
                <a:gridCol w="304495">
                  <a:extLst>
                    <a:ext uri="{9D8B030D-6E8A-4147-A177-3AD203B41FA5}">
                      <a16:colId xmlns:a16="http://schemas.microsoft.com/office/drawing/2014/main" val="1111523829"/>
                    </a:ext>
                  </a:extLst>
                </a:gridCol>
                <a:gridCol w="304495">
                  <a:extLst>
                    <a:ext uri="{9D8B030D-6E8A-4147-A177-3AD203B41FA5}">
                      <a16:colId xmlns:a16="http://schemas.microsoft.com/office/drawing/2014/main" val="2149313515"/>
                    </a:ext>
                  </a:extLst>
                </a:gridCol>
                <a:gridCol w="304495">
                  <a:extLst>
                    <a:ext uri="{9D8B030D-6E8A-4147-A177-3AD203B41FA5}">
                      <a16:colId xmlns:a16="http://schemas.microsoft.com/office/drawing/2014/main" val="3049454418"/>
                    </a:ext>
                  </a:extLst>
                </a:gridCol>
                <a:gridCol w="304495">
                  <a:extLst>
                    <a:ext uri="{9D8B030D-6E8A-4147-A177-3AD203B41FA5}">
                      <a16:colId xmlns:a16="http://schemas.microsoft.com/office/drawing/2014/main" val="2652329005"/>
                    </a:ext>
                  </a:extLst>
                </a:gridCol>
                <a:gridCol w="304495">
                  <a:extLst>
                    <a:ext uri="{9D8B030D-6E8A-4147-A177-3AD203B41FA5}">
                      <a16:colId xmlns:a16="http://schemas.microsoft.com/office/drawing/2014/main" val="4201797659"/>
                    </a:ext>
                  </a:extLst>
                </a:gridCol>
                <a:gridCol w="304495">
                  <a:extLst>
                    <a:ext uri="{9D8B030D-6E8A-4147-A177-3AD203B41FA5}">
                      <a16:colId xmlns:a16="http://schemas.microsoft.com/office/drawing/2014/main" val="3021422815"/>
                    </a:ext>
                  </a:extLst>
                </a:gridCol>
                <a:gridCol w="304495">
                  <a:extLst>
                    <a:ext uri="{9D8B030D-6E8A-4147-A177-3AD203B41FA5}">
                      <a16:colId xmlns:a16="http://schemas.microsoft.com/office/drawing/2014/main" val="104715103"/>
                    </a:ext>
                  </a:extLst>
                </a:gridCol>
                <a:gridCol w="304495">
                  <a:extLst>
                    <a:ext uri="{9D8B030D-6E8A-4147-A177-3AD203B41FA5}">
                      <a16:colId xmlns:a16="http://schemas.microsoft.com/office/drawing/2014/main" val="2335518429"/>
                    </a:ext>
                  </a:extLst>
                </a:gridCol>
                <a:gridCol w="304495">
                  <a:extLst>
                    <a:ext uri="{9D8B030D-6E8A-4147-A177-3AD203B41FA5}">
                      <a16:colId xmlns:a16="http://schemas.microsoft.com/office/drawing/2014/main" val="1329727064"/>
                    </a:ext>
                  </a:extLst>
                </a:gridCol>
                <a:gridCol w="304495">
                  <a:extLst>
                    <a:ext uri="{9D8B030D-6E8A-4147-A177-3AD203B41FA5}">
                      <a16:colId xmlns:a16="http://schemas.microsoft.com/office/drawing/2014/main" val="3935599391"/>
                    </a:ext>
                  </a:extLst>
                </a:gridCol>
                <a:gridCol w="304495">
                  <a:extLst>
                    <a:ext uri="{9D8B030D-6E8A-4147-A177-3AD203B41FA5}">
                      <a16:colId xmlns:a16="http://schemas.microsoft.com/office/drawing/2014/main" val="1900491614"/>
                    </a:ext>
                  </a:extLst>
                </a:gridCol>
                <a:gridCol w="304495">
                  <a:extLst>
                    <a:ext uri="{9D8B030D-6E8A-4147-A177-3AD203B41FA5}">
                      <a16:colId xmlns:a16="http://schemas.microsoft.com/office/drawing/2014/main" val="3191559326"/>
                    </a:ext>
                  </a:extLst>
                </a:gridCol>
                <a:gridCol w="304495">
                  <a:extLst>
                    <a:ext uri="{9D8B030D-6E8A-4147-A177-3AD203B41FA5}">
                      <a16:colId xmlns:a16="http://schemas.microsoft.com/office/drawing/2014/main" val="420532472"/>
                    </a:ext>
                  </a:extLst>
                </a:gridCol>
                <a:gridCol w="304495">
                  <a:extLst>
                    <a:ext uri="{9D8B030D-6E8A-4147-A177-3AD203B41FA5}">
                      <a16:colId xmlns:a16="http://schemas.microsoft.com/office/drawing/2014/main" val="4233039642"/>
                    </a:ext>
                  </a:extLst>
                </a:gridCol>
                <a:gridCol w="304495">
                  <a:extLst>
                    <a:ext uri="{9D8B030D-6E8A-4147-A177-3AD203B41FA5}">
                      <a16:colId xmlns:a16="http://schemas.microsoft.com/office/drawing/2014/main" val="2644087866"/>
                    </a:ext>
                  </a:extLst>
                </a:gridCol>
                <a:gridCol w="304495">
                  <a:extLst>
                    <a:ext uri="{9D8B030D-6E8A-4147-A177-3AD203B41FA5}">
                      <a16:colId xmlns:a16="http://schemas.microsoft.com/office/drawing/2014/main" val="2426515775"/>
                    </a:ext>
                  </a:extLst>
                </a:gridCol>
                <a:gridCol w="304495">
                  <a:extLst>
                    <a:ext uri="{9D8B030D-6E8A-4147-A177-3AD203B41FA5}">
                      <a16:colId xmlns:a16="http://schemas.microsoft.com/office/drawing/2014/main" val="156912403"/>
                    </a:ext>
                  </a:extLst>
                </a:gridCol>
                <a:gridCol w="304495">
                  <a:extLst>
                    <a:ext uri="{9D8B030D-6E8A-4147-A177-3AD203B41FA5}">
                      <a16:colId xmlns:a16="http://schemas.microsoft.com/office/drawing/2014/main" val="2965828258"/>
                    </a:ext>
                  </a:extLst>
                </a:gridCol>
                <a:gridCol w="304495">
                  <a:extLst>
                    <a:ext uri="{9D8B030D-6E8A-4147-A177-3AD203B41FA5}">
                      <a16:colId xmlns:a16="http://schemas.microsoft.com/office/drawing/2014/main" val="251734441"/>
                    </a:ext>
                  </a:extLst>
                </a:gridCol>
                <a:gridCol w="304495">
                  <a:extLst>
                    <a:ext uri="{9D8B030D-6E8A-4147-A177-3AD203B41FA5}">
                      <a16:colId xmlns:a16="http://schemas.microsoft.com/office/drawing/2014/main" val="461781673"/>
                    </a:ext>
                  </a:extLst>
                </a:gridCol>
                <a:gridCol w="304495">
                  <a:extLst>
                    <a:ext uri="{9D8B030D-6E8A-4147-A177-3AD203B41FA5}">
                      <a16:colId xmlns:a16="http://schemas.microsoft.com/office/drawing/2014/main" val="2340216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62455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Mr.Bricolage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417240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STIHL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68089995"/>
                  </a:ext>
                </a:extLst>
              </a:tr>
            </a:tbl>
          </a:graphicData>
        </a:graphic>
      </p:graphicFrame>
      <p:sp>
        <p:nvSpPr>
          <p:cNvPr id="4" name="Text Placeholder 3">
            <a:extLst>
              <a:ext uri="{FF2B5EF4-FFF2-40B4-BE49-F238E27FC236}">
                <a16:creationId xmlns:a16="http://schemas.microsoft.com/office/drawing/2014/main" id="{586036E0-2506-4F24-9CB4-3303249E02FC}"/>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080217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FE607-0FE4-4CCB-B140-A972C7A15966}"/>
              </a:ext>
            </a:extLst>
          </p:cNvPr>
          <p:cNvSpPr>
            <a:spLocks noGrp="1"/>
          </p:cNvSpPr>
          <p:nvPr>
            <p:ph type="title"/>
          </p:nvPr>
        </p:nvSpPr>
        <p:spPr/>
        <p:txBody>
          <a:bodyPr/>
          <a:lstStyle/>
          <a:p>
            <a:r>
              <a:rPr lang="en-US"/>
              <a:t>Key Metrics Table (Competitors) | HG-France - 4 of 5</a:t>
            </a:r>
          </a:p>
        </p:txBody>
      </p:sp>
      <p:graphicFrame>
        <p:nvGraphicFramePr>
          <p:cNvPr id="5" name="Table Placeholder 4">
            <a:extLst>
              <a:ext uri="{FF2B5EF4-FFF2-40B4-BE49-F238E27FC236}">
                <a16:creationId xmlns:a16="http://schemas.microsoft.com/office/drawing/2014/main" id="{F466CC1D-FE4D-4CE3-94B5-524916E36539}"/>
              </a:ext>
            </a:extLst>
          </p:cNvPr>
          <p:cNvGraphicFramePr>
            <a:graphicFrameLocks noGrp="1"/>
          </p:cNvGraphicFramePr>
          <p:nvPr>
            <p:ph type="tbl" sz="quarter" idx="13"/>
            <p:extLst>
              <p:ext uri="{D42A27DB-BD31-4B8C-83A1-F6EECF244321}">
                <p14:modId xmlns:p14="http://schemas.microsoft.com/office/powerpoint/2010/main" val="4005106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505277866"/>
                    </a:ext>
                  </a:extLst>
                </a:gridCol>
                <a:gridCol w="304495">
                  <a:extLst>
                    <a:ext uri="{9D8B030D-6E8A-4147-A177-3AD203B41FA5}">
                      <a16:colId xmlns:a16="http://schemas.microsoft.com/office/drawing/2014/main" val="1057777091"/>
                    </a:ext>
                  </a:extLst>
                </a:gridCol>
                <a:gridCol w="304495">
                  <a:extLst>
                    <a:ext uri="{9D8B030D-6E8A-4147-A177-3AD203B41FA5}">
                      <a16:colId xmlns:a16="http://schemas.microsoft.com/office/drawing/2014/main" val="1524285146"/>
                    </a:ext>
                  </a:extLst>
                </a:gridCol>
                <a:gridCol w="304495">
                  <a:extLst>
                    <a:ext uri="{9D8B030D-6E8A-4147-A177-3AD203B41FA5}">
                      <a16:colId xmlns:a16="http://schemas.microsoft.com/office/drawing/2014/main" val="556052817"/>
                    </a:ext>
                  </a:extLst>
                </a:gridCol>
                <a:gridCol w="304495">
                  <a:extLst>
                    <a:ext uri="{9D8B030D-6E8A-4147-A177-3AD203B41FA5}">
                      <a16:colId xmlns:a16="http://schemas.microsoft.com/office/drawing/2014/main" val="547013663"/>
                    </a:ext>
                  </a:extLst>
                </a:gridCol>
                <a:gridCol w="304495">
                  <a:extLst>
                    <a:ext uri="{9D8B030D-6E8A-4147-A177-3AD203B41FA5}">
                      <a16:colId xmlns:a16="http://schemas.microsoft.com/office/drawing/2014/main" val="2538451743"/>
                    </a:ext>
                  </a:extLst>
                </a:gridCol>
                <a:gridCol w="304495">
                  <a:extLst>
                    <a:ext uri="{9D8B030D-6E8A-4147-A177-3AD203B41FA5}">
                      <a16:colId xmlns:a16="http://schemas.microsoft.com/office/drawing/2014/main" val="3662297677"/>
                    </a:ext>
                  </a:extLst>
                </a:gridCol>
                <a:gridCol w="304495">
                  <a:extLst>
                    <a:ext uri="{9D8B030D-6E8A-4147-A177-3AD203B41FA5}">
                      <a16:colId xmlns:a16="http://schemas.microsoft.com/office/drawing/2014/main" val="1921893548"/>
                    </a:ext>
                  </a:extLst>
                </a:gridCol>
                <a:gridCol w="304495">
                  <a:extLst>
                    <a:ext uri="{9D8B030D-6E8A-4147-A177-3AD203B41FA5}">
                      <a16:colId xmlns:a16="http://schemas.microsoft.com/office/drawing/2014/main" val="50597927"/>
                    </a:ext>
                  </a:extLst>
                </a:gridCol>
                <a:gridCol w="304495">
                  <a:extLst>
                    <a:ext uri="{9D8B030D-6E8A-4147-A177-3AD203B41FA5}">
                      <a16:colId xmlns:a16="http://schemas.microsoft.com/office/drawing/2014/main" val="71986505"/>
                    </a:ext>
                  </a:extLst>
                </a:gridCol>
                <a:gridCol w="304495">
                  <a:extLst>
                    <a:ext uri="{9D8B030D-6E8A-4147-A177-3AD203B41FA5}">
                      <a16:colId xmlns:a16="http://schemas.microsoft.com/office/drawing/2014/main" val="3771257278"/>
                    </a:ext>
                  </a:extLst>
                </a:gridCol>
                <a:gridCol w="304495">
                  <a:extLst>
                    <a:ext uri="{9D8B030D-6E8A-4147-A177-3AD203B41FA5}">
                      <a16:colId xmlns:a16="http://schemas.microsoft.com/office/drawing/2014/main" val="2410207249"/>
                    </a:ext>
                  </a:extLst>
                </a:gridCol>
                <a:gridCol w="304495">
                  <a:extLst>
                    <a:ext uri="{9D8B030D-6E8A-4147-A177-3AD203B41FA5}">
                      <a16:colId xmlns:a16="http://schemas.microsoft.com/office/drawing/2014/main" val="1348870508"/>
                    </a:ext>
                  </a:extLst>
                </a:gridCol>
                <a:gridCol w="304495">
                  <a:extLst>
                    <a:ext uri="{9D8B030D-6E8A-4147-A177-3AD203B41FA5}">
                      <a16:colId xmlns:a16="http://schemas.microsoft.com/office/drawing/2014/main" val="1281217408"/>
                    </a:ext>
                  </a:extLst>
                </a:gridCol>
                <a:gridCol w="304495">
                  <a:extLst>
                    <a:ext uri="{9D8B030D-6E8A-4147-A177-3AD203B41FA5}">
                      <a16:colId xmlns:a16="http://schemas.microsoft.com/office/drawing/2014/main" val="3535999021"/>
                    </a:ext>
                  </a:extLst>
                </a:gridCol>
                <a:gridCol w="304495">
                  <a:extLst>
                    <a:ext uri="{9D8B030D-6E8A-4147-A177-3AD203B41FA5}">
                      <a16:colId xmlns:a16="http://schemas.microsoft.com/office/drawing/2014/main" val="2129297312"/>
                    </a:ext>
                  </a:extLst>
                </a:gridCol>
                <a:gridCol w="304495">
                  <a:extLst>
                    <a:ext uri="{9D8B030D-6E8A-4147-A177-3AD203B41FA5}">
                      <a16:colId xmlns:a16="http://schemas.microsoft.com/office/drawing/2014/main" val="151174173"/>
                    </a:ext>
                  </a:extLst>
                </a:gridCol>
                <a:gridCol w="304495">
                  <a:extLst>
                    <a:ext uri="{9D8B030D-6E8A-4147-A177-3AD203B41FA5}">
                      <a16:colId xmlns:a16="http://schemas.microsoft.com/office/drawing/2014/main" val="3221398515"/>
                    </a:ext>
                  </a:extLst>
                </a:gridCol>
                <a:gridCol w="304495">
                  <a:extLst>
                    <a:ext uri="{9D8B030D-6E8A-4147-A177-3AD203B41FA5}">
                      <a16:colId xmlns:a16="http://schemas.microsoft.com/office/drawing/2014/main" val="1490388925"/>
                    </a:ext>
                  </a:extLst>
                </a:gridCol>
                <a:gridCol w="304495">
                  <a:extLst>
                    <a:ext uri="{9D8B030D-6E8A-4147-A177-3AD203B41FA5}">
                      <a16:colId xmlns:a16="http://schemas.microsoft.com/office/drawing/2014/main" val="3978377792"/>
                    </a:ext>
                  </a:extLst>
                </a:gridCol>
                <a:gridCol w="304495">
                  <a:extLst>
                    <a:ext uri="{9D8B030D-6E8A-4147-A177-3AD203B41FA5}">
                      <a16:colId xmlns:a16="http://schemas.microsoft.com/office/drawing/2014/main" val="4002492672"/>
                    </a:ext>
                  </a:extLst>
                </a:gridCol>
                <a:gridCol w="304495">
                  <a:extLst>
                    <a:ext uri="{9D8B030D-6E8A-4147-A177-3AD203B41FA5}">
                      <a16:colId xmlns:a16="http://schemas.microsoft.com/office/drawing/2014/main" val="1196205969"/>
                    </a:ext>
                  </a:extLst>
                </a:gridCol>
                <a:gridCol w="304495">
                  <a:extLst>
                    <a:ext uri="{9D8B030D-6E8A-4147-A177-3AD203B41FA5}">
                      <a16:colId xmlns:a16="http://schemas.microsoft.com/office/drawing/2014/main" val="3368761248"/>
                    </a:ext>
                  </a:extLst>
                </a:gridCol>
                <a:gridCol w="304495">
                  <a:extLst>
                    <a:ext uri="{9D8B030D-6E8A-4147-A177-3AD203B41FA5}">
                      <a16:colId xmlns:a16="http://schemas.microsoft.com/office/drawing/2014/main" val="1068432574"/>
                    </a:ext>
                  </a:extLst>
                </a:gridCol>
                <a:gridCol w="304495">
                  <a:extLst>
                    <a:ext uri="{9D8B030D-6E8A-4147-A177-3AD203B41FA5}">
                      <a16:colId xmlns:a16="http://schemas.microsoft.com/office/drawing/2014/main" val="1248830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63106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Ryobi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53142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AEG Powertools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3856032"/>
                  </a:ext>
                </a:extLst>
              </a:tr>
            </a:tbl>
          </a:graphicData>
        </a:graphic>
      </p:graphicFrame>
      <p:sp>
        <p:nvSpPr>
          <p:cNvPr id="4" name="Text Placeholder 3">
            <a:extLst>
              <a:ext uri="{FF2B5EF4-FFF2-40B4-BE49-F238E27FC236}">
                <a16:creationId xmlns:a16="http://schemas.microsoft.com/office/drawing/2014/main" id="{43D41B1A-C2B6-44D6-87A9-D2B03929CC2F}"/>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775478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4A4C0-1AA7-4BB4-A0EC-ABA564939BF6}"/>
              </a:ext>
            </a:extLst>
          </p:cNvPr>
          <p:cNvSpPr>
            <a:spLocks noGrp="1"/>
          </p:cNvSpPr>
          <p:nvPr>
            <p:ph type="title"/>
          </p:nvPr>
        </p:nvSpPr>
        <p:spPr/>
        <p:txBody>
          <a:bodyPr/>
          <a:lstStyle/>
          <a:p>
            <a:r>
              <a:rPr lang="en-US"/>
              <a:t>Key Metrics Table (Competitors) | HG-France - 5 of 5</a:t>
            </a:r>
          </a:p>
        </p:txBody>
      </p:sp>
      <p:graphicFrame>
        <p:nvGraphicFramePr>
          <p:cNvPr id="5" name="Table Placeholder 4">
            <a:extLst>
              <a:ext uri="{FF2B5EF4-FFF2-40B4-BE49-F238E27FC236}">
                <a16:creationId xmlns:a16="http://schemas.microsoft.com/office/drawing/2014/main" id="{FE9E5B25-D07A-4B6B-B637-19C5FD42D90B}"/>
              </a:ext>
            </a:extLst>
          </p:cNvPr>
          <p:cNvGraphicFramePr>
            <a:graphicFrameLocks noGrp="1"/>
          </p:cNvGraphicFramePr>
          <p:nvPr>
            <p:ph type="tbl" sz="quarter" idx="13"/>
            <p:extLst>
              <p:ext uri="{D42A27DB-BD31-4B8C-83A1-F6EECF244321}">
                <p14:modId xmlns:p14="http://schemas.microsoft.com/office/powerpoint/2010/main" val="400903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18035529"/>
                    </a:ext>
                  </a:extLst>
                </a:gridCol>
                <a:gridCol w="304495">
                  <a:extLst>
                    <a:ext uri="{9D8B030D-6E8A-4147-A177-3AD203B41FA5}">
                      <a16:colId xmlns:a16="http://schemas.microsoft.com/office/drawing/2014/main" val="769321336"/>
                    </a:ext>
                  </a:extLst>
                </a:gridCol>
                <a:gridCol w="304495">
                  <a:extLst>
                    <a:ext uri="{9D8B030D-6E8A-4147-A177-3AD203B41FA5}">
                      <a16:colId xmlns:a16="http://schemas.microsoft.com/office/drawing/2014/main" val="2838338204"/>
                    </a:ext>
                  </a:extLst>
                </a:gridCol>
                <a:gridCol w="304495">
                  <a:extLst>
                    <a:ext uri="{9D8B030D-6E8A-4147-A177-3AD203B41FA5}">
                      <a16:colId xmlns:a16="http://schemas.microsoft.com/office/drawing/2014/main" val="2147566708"/>
                    </a:ext>
                  </a:extLst>
                </a:gridCol>
                <a:gridCol w="304495">
                  <a:extLst>
                    <a:ext uri="{9D8B030D-6E8A-4147-A177-3AD203B41FA5}">
                      <a16:colId xmlns:a16="http://schemas.microsoft.com/office/drawing/2014/main" val="2407778416"/>
                    </a:ext>
                  </a:extLst>
                </a:gridCol>
                <a:gridCol w="304495">
                  <a:extLst>
                    <a:ext uri="{9D8B030D-6E8A-4147-A177-3AD203B41FA5}">
                      <a16:colId xmlns:a16="http://schemas.microsoft.com/office/drawing/2014/main" val="3952534523"/>
                    </a:ext>
                  </a:extLst>
                </a:gridCol>
                <a:gridCol w="304495">
                  <a:extLst>
                    <a:ext uri="{9D8B030D-6E8A-4147-A177-3AD203B41FA5}">
                      <a16:colId xmlns:a16="http://schemas.microsoft.com/office/drawing/2014/main" val="3287299101"/>
                    </a:ext>
                  </a:extLst>
                </a:gridCol>
                <a:gridCol w="304495">
                  <a:extLst>
                    <a:ext uri="{9D8B030D-6E8A-4147-A177-3AD203B41FA5}">
                      <a16:colId xmlns:a16="http://schemas.microsoft.com/office/drawing/2014/main" val="840928638"/>
                    </a:ext>
                  </a:extLst>
                </a:gridCol>
                <a:gridCol w="304495">
                  <a:extLst>
                    <a:ext uri="{9D8B030D-6E8A-4147-A177-3AD203B41FA5}">
                      <a16:colId xmlns:a16="http://schemas.microsoft.com/office/drawing/2014/main" val="1100613932"/>
                    </a:ext>
                  </a:extLst>
                </a:gridCol>
                <a:gridCol w="304495">
                  <a:extLst>
                    <a:ext uri="{9D8B030D-6E8A-4147-A177-3AD203B41FA5}">
                      <a16:colId xmlns:a16="http://schemas.microsoft.com/office/drawing/2014/main" val="3223568813"/>
                    </a:ext>
                  </a:extLst>
                </a:gridCol>
                <a:gridCol w="304495">
                  <a:extLst>
                    <a:ext uri="{9D8B030D-6E8A-4147-A177-3AD203B41FA5}">
                      <a16:colId xmlns:a16="http://schemas.microsoft.com/office/drawing/2014/main" val="3959257814"/>
                    </a:ext>
                  </a:extLst>
                </a:gridCol>
                <a:gridCol w="304495">
                  <a:extLst>
                    <a:ext uri="{9D8B030D-6E8A-4147-A177-3AD203B41FA5}">
                      <a16:colId xmlns:a16="http://schemas.microsoft.com/office/drawing/2014/main" val="2411423972"/>
                    </a:ext>
                  </a:extLst>
                </a:gridCol>
                <a:gridCol w="304495">
                  <a:extLst>
                    <a:ext uri="{9D8B030D-6E8A-4147-A177-3AD203B41FA5}">
                      <a16:colId xmlns:a16="http://schemas.microsoft.com/office/drawing/2014/main" val="2769282868"/>
                    </a:ext>
                  </a:extLst>
                </a:gridCol>
                <a:gridCol w="304495">
                  <a:extLst>
                    <a:ext uri="{9D8B030D-6E8A-4147-A177-3AD203B41FA5}">
                      <a16:colId xmlns:a16="http://schemas.microsoft.com/office/drawing/2014/main" val="867498448"/>
                    </a:ext>
                  </a:extLst>
                </a:gridCol>
                <a:gridCol w="304495">
                  <a:extLst>
                    <a:ext uri="{9D8B030D-6E8A-4147-A177-3AD203B41FA5}">
                      <a16:colId xmlns:a16="http://schemas.microsoft.com/office/drawing/2014/main" val="2268898231"/>
                    </a:ext>
                  </a:extLst>
                </a:gridCol>
                <a:gridCol w="304495">
                  <a:extLst>
                    <a:ext uri="{9D8B030D-6E8A-4147-A177-3AD203B41FA5}">
                      <a16:colId xmlns:a16="http://schemas.microsoft.com/office/drawing/2014/main" val="1086942316"/>
                    </a:ext>
                  </a:extLst>
                </a:gridCol>
                <a:gridCol w="304495">
                  <a:extLst>
                    <a:ext uri="{9D8B030D-6E8A-4147-A177-3AD203B41FA5}">
                      <a16:colId xmlns:a16="http://schemas.microsoft.com/office/drawing/2014/main" val="493570904"/>
                    </a:ext>
                  </a:extLst>
                </a:gridCol>
                <a:gridCol w="304495">
                  <a:extLst>
                    <a:ext uri="{9D8B030D-6E8A-4147-A177-3AD203B41FA5}">
                      <a16:colId xmlns:a16="http://schemas.microsoft.com/office/drawing/2014/main" val="344202606"/>
                    </a:ext>
                  </a:extLst>
                </a:gridCol>
                <a:gridCol w="304495">
                  <a:extLst>
                    <a:ext uri="{9D8B030D-6E8A-4147-A177-3AD203B41FA5}">
                      <a16:colId xmlns:a16="http://schemas.microsoft.com/office/drawing/2014/main" val="4131408838"/>
                    </a:ext>
                  </a:extLst>
                </a:gridCol>
                <a:gridCol w="304495">
                  <a:extLst>
                    <a:ext uri="{9D8B030D-6E8A-4147-A177-3AD203B41FA5}">
                      <a16:colId xmlns:a16="http://schemas.microsoft.com/office/drawing/2014/main" val="582408382"/>
                    </a:ext>
                  </a:extLst>
                </a:gridCol>
                <a:gridCol w="304495">
                  <a:extLst>
                    <a:ext uri="{9D8B030D-6E8A-4147-A177-3AD203B41FA5}">
                      <a16:colId xmlns:a16="http://schemas.microsoft.com/office/drawing/2014/main" val="3891889297"/>
                    </a:ext>
                  </a:extLst>
                </a:gridCol>
                <a:gridCol w="304495">
                  <a:extLst>
                    <a:ext uri="{9D8B030D-6E8A-4147-A177-3AD203B41FA5}">
                      <a16:colId xmlns:a16="http://schemas.microsoft.com/office/drawing/2014/main" val="1200247632"/>
                    </a:ext>
                  </a:extLst>
                </a:gridCol>
                <a:gridCol w="304495">
                  <a:extLst>
                    <a:ext uri="{9D8B030D-6E8A-4147-A177-3AD203B41FA5}">
                      <a16:colId xmlns:a16="http://schemas.microsoft.com/office/drawing/2014/main" val="3101828798"/>
                    </a:ext>
                  </a:extLst>
                </a:gridCol>
                <a:gridCol w="304495">
                  <a:extLst>
                    <a:ext uri="{9D8B030D-6E8A-4147-A177-3AD203B41FA5}">
                      <a16:colId xmlns:a16="http://schemas.microsoft.com/office/drawing/2014/main" val="3522928840"/>
                    </a:ext>
                  </a:extLst>
                </a:gridCol>
                <a:gridCol w="304495">
                  <a:extLst>
                    <a:ext uri="{9D8B030D-6E8A-4147-A177-3AD203B41FA5}">
                      <a16:colId xmlns:a16="http://schemas.microsoft.com/office/drawing/2014/main" val="764151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42401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BLACK+DECKER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2991325070"/>
                  </a:ext>
                </a:extLst>
              </a:tr>
            </a:tbl>
          </a:graphicData>
        </a:graphic>
      </p:graphicFrame>
      <p:sp>
        <p:nvSpPr>
          <p:cNvPr id="4" name="Text Placeholder 3">
            <a:extLst>
              <a:ext uri="{FF2B5EF4-FFF2-40B4-BE49-F238E27FC236}">
                <a16:creationId xmlns:a16="http://schemas.microsoft.com/office/drawing/2014/main" id="{D557799C-6E48-4A84-B193-0C8E191FA453}"/>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226287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A54B6-F697-430E-8E8A-E9761800AC9C}"/>
              </a:ext>
            </a:extLst>
          </p:cNvPr>
          <p:cNvSpPr>
            <a:spLocks noGrp="1"/>
          </p:cNvSpPr>
          <p:nvPr>
            <p:ph type="title"/>
          </p:nvPr>
        </p:nvSpPr>
        <p:spPr/>
        <p:txBody>
          <a:bodyPr/>
          <a:lstStyle/>
          <a:p>
            <a:r>
              <a:rPr lang="en-US"/>
              <a:t>Interactions Distribution (Competitors) | HG-France</a:t>
            </a:r>
          </a:p>
        </p:txBody>
      </p:sp>
      <p:graphicFrame>
        <p:nvGraphicFramePr>
          <p:cNvPr id="6" name="Chart Placeholder 5">
            <a:extLst>
              <a:ext uri="{FF2B5EF4-FFF2-40B4-BE49-F238E27FC236}">
                <a16:creationId xmlns:a16="http://schemas.microsoft.com/office/drawing/2014/main" id="{2B50A5B3-376A-44F4-8B79-86F0711019DE}"/>
              </a:ext>
            </a:extLst>
          </p:cNvPr>
          <p:cNvGraphicFramePr>
            <a:graphicFrameLocks noGrp="1"/>
          </p:cNvGraphicFramePr>
          <p:nvPr>
            <p:ph type="chart" sz="quarter" idx="13"/>
            <p:extLst>
              <p:ext uri="{D42A27DB-BD31-4B8C-83A1-F6EECF244321}">
                <p14:modId xmlns:p14="http://schemas.microsoft.com/office/powerpoint/2010/main" val="1391056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1E63B2-8523-483E-9DFF-687485AE8AF5}"/>
              </a:ext>
            </a:extLst>
          </p:cNvPr>
          <p:cNvSpPr>
            <a:spLocks noGrp="1"/>
          </p:cNvSpPr>
          <p:nvPr>
            <p:ph type="body" sz="quarter" idx="14"/>
          </p:nvPr>
        </p:nvSpPr>
        <p:spPr/>
        <p:txBody>
          <a:bodyPr/>
          <a:lstStyle/>
          <a:p>
            <a:r>
              <a:rPr lang="en-US"/>
              <a:t>05/01/2018 - 06/05/2018</a:t>
            </a:r>
          </a:p>
        </p:txBody>
      </p:sp>
      <p:sp>
        <p:nvSpPr>
          <p:cNvPr id="5" name="Footer Placeholder 4">
            <a:extLst>
              <a:ext uri="{FF2B5EF4-FFF2-40B4-BE49-F238E27FC236}">
                <a16:creationId xmlns:a16="http://schemas.microsoft.com/office/drawing/2014/main" id="{1D27ECF4-E7A4-4B03-9848-72A036C051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5838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85537-1038-4106-B357-CBDB36674D13}"/>
              </a:ext>
            </a:extLst>
          </p:cNvPr>
          <p:cNvSpPr>
            <a:spLocks noGrp="1"/>
          </p:cNvSpPr>
          <p:nvPr>
            <p:ph type="title"/>
          </p:nvPr>
        </p:nvSpPr>
        <p:spPr/>
        <p:txBody>
          <a:bodyPr/>
          <a:lstStyle/>
          <a:p>
            <a:r>
              <a:rPr lang="en-US"/>
              <a:t>Post Type Distribution Per Profile (Competitors)  | HG-France</a:t>
            </a:r>
          </a:p>
        </p:txBody>
      </p:sp>
      <p:graphicFrame>
        <p:nvGraphicFramePr>
          <p:cNvPr id="6" name="Chart Placeholder 5">
            <a:extLst>
              <a:ext uri="{FF2B5EF4-FFF2-40B4-BE49-F238E27FC236}">
                <a16:creationId xmlns:a16="http://schemas.microsoft.com/office/drawing/2014/main" id="{DED54EBB-6B0D-49F0-B521-C22C20DC3089}"/>
              </a:ext>
            </a:extLst>
          </p:cNvPr>
          <p:cNvGraphicFramePr>
            <a:graphicFrameLocks noGrp="1"/>
          </p:cNvGraphicFramePr>
          <p:nvPr>
            <p:ph type="chart" sz="quarter" idx="13"/>
            <p:extLst>
              <p:ext uri="{D42A27DB-BD31-4B8C-83A1-F6EECF244321}">
                <p14:modId xmlns:p14="http://schemas.microsoft.com/office/powerpoint/2010/main" val="1006505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6C719A-1407-4B2E-8A9E-E2EFE24A99B5}"/>
              </a:ext>
            </a:extLst>
          </p:cNvPr>
          <p:cNvSpPr>
            <a:spLocks noGrp="1"/>
          </p:cNvSpPr>
          <p:nvPr>
            <p:ph type="body" sz="quarter" idx="14"/>
          </p:nvPr>
        </p:nvSpPr>
        <p:spPr/>
        <p:txBody>
          <a:bodyPr/>
          <a:lstStyle/>
          <a:p>
            <a:r>
              <a:rPr lang="en-US"/>
              <a:t>05/01/2018 - 06/05/2018</a:t>
            </a:r>
          </a:p>
        </p:txBody>
      </p:sp>
      <p:sp>
        <p:nvSpPr>
          <p:cNvPr id="5" name="Footer Placeholder 4">
            <a:extLst>
              <a:ext uri="{FF2B5EF4-FFF2-40B4-BE49-F238E27FC236}">
                <a16:creationId xmlns:a16="http://schemas.microsoft.com/office/drawing/2014/main" id="{FB16CB6C-A4C3-4D64-AA27-E010B34F8E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2545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A8156-1BF8-492B-B115-ABA8847484AA}"/>
              </a:ext>
            </a:extLst>
          </p:cNvPr>
          <p:cNvSpPr>
            <a:spLocks noGrp="1"/>
          </p:cNvSpPr>
          <p:nvPr>
            <p:ph type="title"/>
          </p:nvPr>
        </p:nvSpPr>
        <p:spPr/>
        <p:txBody>
          <a:bodyPr/>
          <a:lstStyle/>
          <a:p>
            <a:r>
              <a:rPr lang="en-US"/>
              <a:t>User Posts Table (Competitors) | HG-France - 1 of 9</a:t>
            </a:r>
          </a:p>
        </p:txBody>
      </p:sp>
      <p:graphicFrame>
        <p:nvGraphicFramePr>
          <p:cNvPr id="5" name="Table Placeholder 4">
            <a:extLst>
              <a:ext uri="{FF2B5EF4-FFF2-40B4-BE49-F238E27FC236}">
                <a16:creationId xmlns:a16="http://schemas.microsoft.com/office/drawing/2014/main" id="{518D22EE-A542-44C3-8BDD-0DB9140DD97A}"/>
              </a:ext>
            </a:extLst>
          </p:cNvPr>
          <p:cNvGraphicFramePr>
            <a:graphicFrameLocks noGrp="1"/>
          </p:cNvGraphicFramePr>
          <p:nvPr>
            <p:ph type="tbl" sz="quarter" idx="13"/>
            <p:extLst>
              <p:ext uri="{D42A27DB-BD31-4B8C-83A1-F6EECF244321}">
                <p14:modId xmlns:p14="http://schemas.microsoft.com/office/powerpoint/2010/main" val="3299557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01341584"/>
                    </a:ext>
                  </a:extLst>
                </a:gridCol>
                <a:gridCol w="822960">
                  <a:extLst>
                    <a:ext uri="{9D8B030D-6E8A-4147-A177-3AD203B41FA5}">
                      <a16:colId xmlns:a16="http://schemas.microsoft.com/office/drawing/2014/main" val="1826439204"/>
                    </a:ext>
                  </a:extLst>
                </a:gridCol>
                <a:gridCol w="822960">
                  <a:extLst>
                    <a:ext uri="{9D8B030D-6E8A-4147-A177-3AD203B41FA5}">
                      <a16:colId xmlns:a16="http://schemas.microsoft.com/office/drawing/2014/main" val="1027261972"/>
                    </a:ext>
                  </a:extLst>
                </a:gridCol>
                <a:gridCol w="822960">
                  <a:extLst>
                    <a:ext uri="{9D8B030D-6E8A-4147-A177-3AD203B41FA5}">
                      <a16:colId xmlns:a16="http://schemas.microsoft.com/office/drawing/2014/main" val="1386564288"/>
                    </a:ext>
                  </a:extLst>
                </a:gridCol>
                <a:gridCol w="822960">
                  <a:extLst>
                    <a:ext uri="{9D8B030D-6E8A-4147-A177-3AD203B41FA5}">
                      <a16:colId xmlns:a16="http://schemas.microsoft.com/office/drawing/2014/main" val="597032123"/>
                    </a:ext>
                  </a:extLst>
                </a:gridCol>
                <a:gridCol w="822960">
                  <a:extLst>
                    <a:ext uri="{9D8B030D-6E8A-4147-A177-3AD203B41FA5}">
                      <a16:colId xmlns:a16="http://schemas.microsoft.com/office/drawing/2014/main" val="2936788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9185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20:34:56 </a:t>
                      </a:r>
                      <a:r>
                        <a:rPr kumimoji="0" lang="fr-FR" sz="1000" b="0" i="0" u="none" strike="noStrike" kern="1200" cap="none" spc="0" normalizeH="0" baseline="0" noProof="0">
                          <a:ln>
                            <a:noFill/>
                          </a:ln>
                          <a:solidFill>
                            <a:prstClr val="black"/>
                          </a:solidFill>
                          <a:effectLst/>
                          <a:uLnTx/>
                          <a:uFillTx/>
                          <a:latin typeface="+mn-lt"/>
                          <a:ea typeface="+mn-ea"/>
                          <a:cs typeface="+mn-cs"/>
                        </a:rPr>
                        <a:t>
 Bonjour a toutes et a tous,
un peu billet pour vous informer de la façon dont le service travaux de Leroy Merlin CHOLET traite ces artisans  sans prendre conscience que ce sont eux leur faire-valoir...
un traitement inhumain durant le déroulement du chantier, commande passée à la dernière minute, pression pour terminer et pour finir : règlement toujours en attente depuis un an et demi malgré les engagements transmis par ce service... c'est honteux et aux antipodes de l'esprit initial insufflé par les fondateurs, la famille muliez...voila pour mon coups de gueule et je ne vous dit pas tout car je sais que cet écrit sera rapidement censuré!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15:48:56</a:t>
                      </a:r>
                    </a:p>
                  </a:txBody>
                  <a:tcPr/>
                </a:tc>
                <a:extLst>
                  <a:ext uri="{0D108BD9-81ED-4DB2-BD59-A6C34878D82A}">
                    <a16:rowId xmlns:a16="http://schemas.microsoft.com/office/drawing/2014/main" val="1856139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19:53:01 </a:t>
                      </a:r>
                      <a:r>
                        <a:rPr kumimoji="0" lang="fr-FR" sz="1000" b="0" i="0" u="none" strike="noStrike" kern="1200" cap="none" spc="0" normalizeH="0" baseline="0" noProof="0">
                          <a:ln>
                            <a:noFill/>
                          </a:ln>
                          <a:solidFill>
                            <a:prstClr val="black"/>
                          </a:solidFill>
                          <a:effectLst/>
                          <a:uLnTx/>
                          <a:uFillTx/>
                          <a:latin typeface="+mn-lt"/>
                          <a:ea typeface="+mn-ea"/>
                          <a:cs typeface="+mn-cs"/>
                        </a:rPr>
                        <a:t>
 pourquoi vos délais de traitement de commande sont aussi longs ? cela a directement un impact sur le déroulement des choses. 
entre l’instant où l’achat se fait (articles en stock) et le moment où la commande est traitée, il s’écoule suffisamment de temps pour que ces articles ne soient plus disponibles au moment où la commande est prise en compte, et vos stocks débités. ainsi je me retrouve dans la situation où il faut attendre le temps que les articles soient à nouveau disponibles, alors qu’ils l’étaient quand j’ai passé commande. avez-vous conscience que quelque chose ne tourne pas rond ? les gens posent des avis et ça vous retomber sur la gueule un jour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6396405"/>
                  </a:ext>
                </a:extLst>
              </a:tr>
            </a:tbl>
          </a:graphicData>
        </a:graphic>
      </p:graphicFrame>
      <p:sp>
        <p:nvSpPr>
          <p:cNvPr id="4" name="Text Placeholder 3">
            <a:extLst>
              <a:ext uri="{FF2B5EF4-FFF2-40B4-BE49-F238E27FC236}">
                <a16:creationId xmlns:a16="http://schemas.microsoft.com/office/drawing/2014/main" id="{B83DDF18-0ADD-41FB-A8BA-AC1C0492F3EF}"/>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099858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DBA51-08C2-4506-9F92-83AE3FCD39DB}"/>
              </a:ext>
            </a:extLst>
          </p:cNvPr>
          <p:cNvSpPr>
            <a:spLocks noGrp="1"/>
          </p:cNvSpPr>
          <p:nvPr>
            <p:ph type="title"/>
          </p:nvPr>
        </p:nvSpPr>
        <p:spPr/>
        <p:txBody>
          <a:bodyPr/>
          <a:lstStyle/>
          <a:p>
            <a:r>
              <a:rPr lang="en-US"/>
              <a:t>User Posts Table (Competitors) | HG-France - 2 of 9</a:t>
            </a:r>
          </a:p>
        </p:txBody>
      </p:sp>
      <p:graphicFrame>
        <p:nvGraphicFramePr>
          <p:cNvPr id="5" name="Table Placeholder 4">
            <a:extLst>
              <a:ext uri="{FF2B5EF4-FFF2-40B4-BE49-F238E27FC236}">
                <a16:creationId xmlns:a16="http://schemas.microsoft.com/office/drawing/2014/main" id="{E3C01307-6360-4A47-8B84-3AB5061321D6}"/>
              </a:ext>
            </a:extLst>
          </p:cNvPr>
          <p:cNvGraphicFramePr>
            <a:graphicFrameLocks noGrp="1"/>
          </p:cNvGraphicFramePr>
          <p:nvPr>
            <p:ph type="tbl" sz="quarter" idx="13"/>
            <p:extLst>
              <p:ext uri="{D42A27DB-BD31-4B8C-83A1-F6EECF244321}">
                <p14:modId xmlns:p14="http://schemas.microsoft.com/office/powerpoint/2010/main" val="1737570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3957515"/>
                    </a:ext>
                  </a:extLst>
                </a:gridCol>
                <a:gridCol w="822960">
                  <a:extLst>
                    <a:ext uri="{9D8B030D-6E8A-4147-A177-3AD203B41FA5}">
                      <a16:colId xmlns:a16="http://schemas.microsoft.com/office/drawing/2014/main" val="2088714976"/>
                    </a:ext>
                  </a:extLst>
                </a:gridCol>
                <a:gridCol w="822960">
                  <a:extLst>
                    <a:ext uri="{9D8B030D-6E8A-4147-A177-3AD203B41FA5}">
                      <a16:colId xmlns:a16="http://schemas.microsoft.com/office/drawing/2014/main" val="1740947368"/>
                    </a:ext>
                  </a:extLst>
                </a:gridCol>
                <a:gridCol w="822960">
                  <a:extLst>
                    <a:ext uri="{9D8B030D-6E8A-4147-A177-3AD203B41FA5}">
                      <a16:colId xmlns:a16="http://schemas.microsoft.com/office/drawing/2014/main" val="1034305359"/>
                    </a:ext>
                  </a:extLst>
                </a:gridCol>
                <a:gridCol w="822960">
                  <a:extLst>
                    <a:ext uri="{9D8B030D-6E8A-4147-A177-3AD203B41FA5}">
                      <a16:colId xmlns:a16="http://schemas.microsoft.com/office/drawing/2014/main" val="2234562870"/>
                    </a:ext>
                  </a:extLst>
                </a:gridCol>
                <a:gridCol w="822960">
                  <a:extLst>
                    <a:ext uri="{9D8B030D-6E8A-4147-A177-3AD203B41FA5}">
                      <a16:colId xmlns:a16="http://schemas.microsoft.com/office/drawing/2014/main" val="673431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9601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18:18:43 </a:t>
                      </a:r>
                      <a:r>
                        <a:rPr kumimoji="0" lang="fr-FR" sz="1000" b="0" i="0" u="none" strike="noStrike" kern="1200" cap="none" spc="0" normalizeH="0" baseline="0" noProof="0">
                          <a:ln>
                            <a:noFill/>
                          </a:ln>
                          <a:solidFill>
                            <a:prstClr val="black"/>
                          </a:solidFill>
                          <a:effectLst/>
                          <a:uLnTx/>
                          <a:uFillTx/>
                          <a:latin typeface="+mn-lt"/>
                          <a:ea typeface="+mn-ea"/>
                          <a:cs typeface="+mn-cs"/>
                        </a:rPr>
                        <a:t>
 Bonjour,
Comment le robot tondeuse se repère t il pour ne pas sortir du terrain à tondre ?
Quelle série me conseillez vous pour un terrain d’environ milles mètres avec des talus?
Vous remerciant par avance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00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17:02:28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cm ne réponds pas, votre site a sa page de paiement en Nfois en panne depuis 15 jours, votre service client ne répond pas à mes demandes, je trouve votre service très médiocre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688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15:28:51 </a:t>
                      </a:r>
                      <a:r>
                        <a:rPr kumimoji="0" lang="fr-FR" sz="1000" b="0" i="0" u="none" strike="noStrike" kern="1200" cap="none" spc="0" normalizeH="0" baseline="0" noProof="0">
                          <a:ln>
                            <a:noFill/>
                          </a:ln>
                          <a:solidFill>
                            <a:prstClr val="black"/>
                          </a:solidFill>
                          <a:effectLst/>
                          <a:uLnTx/>
                          <a:uFillTx/>
                          <a:latin typeface="+mn-lt"/>
                          <a:ea typeface="+mn-ea"/>
                          <a:cs typeface="+mn-cs"/>
                        </a:rPr>
                        <a:t>
 inadmissible ! je suis en attente d'un remboursement de 948€ de la part de castorama depuis le 8 mai ... on est le 5 juin. Je relance tous les jours et tous les jours on me dit que c'est à la comptabilité ... allez vous finir par me rendre mon argent???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17:30:01</a:t>
                      </a:r>
                    </a:p>
                  </a:txBody>
                  <a:tcPr/>
                </a:tc>
                <a:extLst>
                  <a:ext uri="{0D108BD9-81ED-4DB2-BD59-A6C34878D82A}">
                    <a16:rowId xmlns:a16="http://schemas.microsoft.com/office/drawing/2014/main" val="238245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12:34:47 </a:t>
                      </a:r>
                      <a:r>
                        <a:rPr kumimoji="0" lang="fr-FR" sz="1000" b="0" i="0" u="none" strike="noStrike" kern="1200" cap="none" spc="0" normalizeH="0" baseline="0" noProof="0">
                          <a:ln>
                            <a:noFill/>
                          </a:ln>
                          <a:solidFill>
                            <a:prstClr val="black"/>
                          </a:solidFill>
                          <a:effectLst/>
                          <a:uLnTx/>
                          <a:uFillTx/>
                          <a:latin typeface="+mn-lt"/>
                          <a:ea typeface="+mn-ea"/>
                          <a:cs typeface="+mn-cs"/>
                        </a:rPr>
                        <a:t>
 Leroy Merlin il y a plus malin...aucun respect des clients en caisse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14:42:14</a:t>
                      </a:r>
                    </a:p>
                  </a:txBody>
                  <a:tcPr/>
                </a:tc>
                <a:extLst>
                  <a:ext uri="{0D108BD9-81ED-4DB2-BD59-A6C34878D82A}">
                    <a16:rowId xmlns:a16="http://schemas.microsoft.com/office/drawing/2014/main" val="131618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- 2018-06-04 21:07:21 </a:t>
                      </a:r>
                      <a:r>
                        <a:rPr kumimoji="0" lang="fr-FR" sz="1000" b="0" i="0" u="none" strike="noStrike" kern="1200" cap="none" spc="0" normalizeH="0" baseline="0" noProof="0">
                          <a:ln>
                            <a:noFill/>
                          </a:ln>
                          <a:solidFill>
                            <a:prstClr val="black"/>
                          </a:solidFill>
                          <a:effectLst/>
                          <a:uLnTx/>
                          <a:uFillTx/>
                          <a:latin typeface="+mn-lt"/>
                          <a:ea typeface="+mn-ea"/>
                          <a:cs typeface="+mn-cs"/>
                        </a:rPr>
                        <a:t>
 Je viens d'acheter une tondeuse stihl rma448tc batterie , comment ce faire rembourser des 60,00 €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8792020"/>
                  </a:ext>
                </a:extLst>
              </a:tr>
            </a:tbl>
          </a:graphicData>
        </a:graphic>
      </p:graphicFrame>
      <p:sp>
        <p:nvSpPr>
          <p:cNvPr id="4" name="Text Placeholder 3">
            <a:extLst>
              <a:ext uri="{FF2B5EF4-FFF2-40B4-BE49-F238E27FC236}">
                <a16:creationId xmlns:a16="http://schemas.microsoft.com/office/drawing/2014/main" id="{B981B5D7-0E74-4222-BA70-FCFE7A738847}"/>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1901797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473EA-2039-4C78-A366-598191EF862A}"/>
              </a:ext>
            </a:extLst>
          </p:cNvPr>
          <p:cNvSpPr>
            <a:spLocks noGrp="1"/>
          </p:cNvSpPr>
          <p:nvPr>
            <p:ph type="title"/>
          </p:nvPr>
        </p:nvSpPr>
        <p:spPr/>
        <p:txBody>
          <a:bodyPr/>
          <a:lstStyle/>
          <a:p>
            <a:r>
              <a:rPr lang="en-US"/>
              <a:t>User Posts Table (Competitors) | HG-France - 3 of 9</a:t>
            </a:r>
          </a:p>
        </p:txBody>
      </p:sp>
      <p:graphicFrame>
        <p:nvGraphicFramePr>
          <p:cNvPr id="5" name="Table Placeholder 4">
            <a:extLst>
              <a:ext uri="{FF2B5EF4-FFF2-40B4-BE49-F238E27FC236}">
                <a16:creationId xmlns:a16="http://schemas.microsoft.com/office/drawing/2014/main" id="{81D5A19F-D30C-4B8E-9063-785001D4BB5E}"/>
              </a:ext>
            </a:extLst>
          </p:cNvPr>
          <p:cNvGraphicFramePr>
            <a:graphicFrameLocks noGrp="1"/>
          </p:cNvGraphicFramePr>
          <p:nvPr>
            <p:ph type="tbl" sz="quarter" idx="13"/>
            <p:extLst>
              <p:ext uri="{D42A27DB-BD31-4B8C-83A1-F6EECF244321}">
                <p14:modId xmlns:p14="http://schemas.microsoft.com/office/powerpoint/2010/main" val="90314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64053657"/>
                    </a:ext>
                  </a:extLst>
                </a:gridCol>
                <a:gridCol w="822960">
                  <a:extLst>
                    <a:ext uri="{9D8B030D-6E8A-4147-A177-3AD203B41FA5}">
                      <a16:colId xmlns:a16="http://schemas.microsoft.com/office/drawing/2014/main" val="1070757382"/>
                    </a:ext>
                  </a:extLst>
                </a:gridCol>
                <a:gridCol w="822960">
                  <a:extLst>
                    <a:ext uri="{9D8B030D-6E8A-4147-A177-3AD203B41FA5}">
                      <a16:colId xmlns:a16="http://schemas.microsoft.com/office/drawing/2014/main" val="3251067953"/>
                    </a:ext>
                  </a:extLst>
                </a:gridCol>
                <a:gridCol w="822960">
                  <a:extLst>
                    <a:ext uri="{9D8B030D-6E8A-4147-A177-3AD203B41FA5}">
                      <a16:colId xmlns:a16="http://schemas.microsoft.com/office/drawing/2014/main" val="1729087499"/>
                    </a:ext>
                  </a:extLst>
                </a:gridCol>
                <a:gridCol w="822960">
                  <a:extLst>
                    <a:ext uri="{9D8B030D-6E8A-4147-A177-3AD203B41FA5}">
                      <a16:colId xmlns:a16="http://schemas.microsoft.com/office/drawing/2014/main" val="4152811239"/>
                    </a:ext>
                  </a:extLst>
                </a:gridCol>
                <a:gridCol w="822960">
                  <a:extLst>
                    <a:ext uri="{9D8B030D-6E8A-4147-A177-3AD203B41FA5}">
                      <a16:colId xmlns:a16="http://schemas.microsoft.com/office/drawing/2014/main" val="2809055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421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- 2018-06-04 18:34:52 </a:t>
                      </a:r>
                      <a:r>
                        <a:rPr kumimoji="0" lang="fr-FR" sz="1000" b="0" i="0" u="none" strike="noStrike" kern="1200" cap="none" spc="0" normalizeH="0" baseline="0" noProof="0">
                          <a:ln>
                            <a:noFill/>
                          </a:ln>
                          <a:solidFill>
                            <a:prstClr val="black"/>
                          </a:solidFill>
                          <a:effectLst/>
                          <a:uLnTx/>
                          <a:uFillTx/>
                          <a:latin typeface="+mn-lt"/>
                          <a:ea typeface="+mn-ea"/>
                          <a:cs typeface="+mn-cs"/>
                        </a:rPr>
                        <a:t>
 Simple question, que faut il faire pour obtenir une réponse de votre part ???
J'ai déposé ma tondeuse en date du 18 avril 2018. à Leroy Merlin Waziers Un retour SAV de votre part m'a été fait en date du 10 mai. Celui-ci ne m'a absolument pas satisfait et notamment dans les solutions que vous proposiez, qui sont pour le moins surprenante pour une entreprise telle que la votre. J'ai donc envoyé un recommandé avec accusé réception les jours qui ont suivi. Toujours aucune REPONSE !!!! J'ai donc rappelé votre magasin et il m'a été précisé que Stéphanie, responsable SAV devait revenir vers moi, un message a même été envoyé. Toujours aucune REPONSE !!!!
Cela fait donc presque deux mois que je n'ai plus de tondeuse, c'est HONTEUX !
J'ai déjà dépensé plus de 15 000 euros dans votre magasin, j’avais d'autres dépenses importantes à effectuer mais il est fort probable que nous allions voir la concurrence. 
C'est totalement inadmissible la façon dont vous traitez les clients. 
Je tiens à vous infor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15:20:07</a:t>
                      </a:r>
                    </a:p>
                  </a:txBody>
                  <a:tcPr/>
                </a:tc>
                <a:extLst>
                  <a:ext uri="{0D108BD9-81ED-4DB2-BD59-A6C34878D82A}">
                    <a16:rowId xmlns:a16="http://schemas.microsoft.com/office/drawing/2014/main" val="1288762622"/>
                  </a:ext>
                </a:extLst>
              </a:tr>
            </a:tbl>
          </a:graphicData>
        </a:graphic>
      </p:graphicFrame>
      <p:sp>
        <p:nvSpPr>
          <p:cNvPr id="4" name="Text Placeholder 3">
            <a:extLst>
              <a:ext uri="{FF2B5EF4-FFF2-40B4-BE49-F238E27FC236}">
                <a16:creationId xmlns:a16="http://schemas.microsoft.com/office/drawing/2014/main" id="{CC9B6525-1784-41F4-A7CA-C3C5B0CE1AD2}"/>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551990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EA660-E211-4F60-9B9D-0EABACDEB7CB}"/>
              </a:ext>
            </a:extLst>
          </p:cNvPr>
          <p:cNvSpPr>
            <a:spLocks noGrp="1"/>
          </p:cNvSpPr>
          <p:nvPr>
            <p:ph type="title"/>
          </p:nvPr>
        </p:nvSpPr>
        <p:spPr/>
        <p:txBody>
          <a:bodyPr/>
          <a:lstStyle/>
          <a:p>
            <a:r>
              <a:rPr lang="en-US"/>
              <a:t>User Posts Table (Competitors) | HG-France - 4 of 9</a:t>
            </a:r>
          </a:p>
        </p:txBody>
      </p:sp>
      <p:graphicFrame>
        <p:nvGraphicFramePr>
          <p:cNvPr id="5" name="Table Placeholder 4">
            <a:extLst>
              <a:ext uri="{FF2B5EF4-FFF2-40B4-BE49-F238E27FC236}">
                <a16:creationId xmlns:a16="http://schemas.microsoft.com/office/drawing/2014/main" id="{777D632E-6929-4F21-B3A8-59C556272DB5}"/>
              </a:ext>
            </a:extLst>
          </p:cNvPr>
          <p:cNvGraphicFramePr>
            <a:graphicFrameLocks noGrp="1"/>
          </p:cNvGraphicFramePr>
          <p:nvPr>
            <p:ph type="tbl" sz="quarter" idx="13"/>
            <p:extLst>
              <p:ext uri="{D42A27DB-BD31-4B8C-83A1-F6EECF244321}">
                <p14:modId xmlns:p14="http://schemas.microsoft.com/office/powerpoint/2010/main" val="377546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00918388"/>
                    </a:ext>
                  </a:extLst>
                </a:gridCol>
                <a:gridCol w="822960">
                  <a:extLst>
                    <a:ext uri="{9D8B030D-6E8A-4147-A177-3AD203B41FA5}">
                      <a16:colId xmlns:a16="http://schemas.microsoft.com/office/drawing/2014/main" val="3594187227"/>
                    </a:ext>
                  </a:extLst>
                </a:gridCol>
                <a:gridCol w="822960">
                  <a:extLst>
                    <a:ext uri="{9D8B030D-6E8A-4147-A177-3AD203B41FA5}">
                      <a16:colId xmlns:a16="http://schemas.microsoft.com/office/drawing/2014/main" val="434797127"/>
                    </a:ext>
                  </a:extLst>
                </a:gridCol>
                <a:gridCol w="822960">
                  <a:extLst>
                    <a:ext uri="{9D8B030D-6E8A-4147-A177-3AD203B41FA5}">
                      <a16:colId xmlns:a16="http://schemas.microsoft.com/office/drawing/2014/main" val="2006888012"/>
                    </a:ext>
                  </a:extLst>
                </a:gridCol>
                <a:gridCol w="822960">
                  <a:extLst>
                    <a:ext uri="{9D8B030D-6E8A-4147-A177-3AD203B41FA5}">
                      <a16:colId xmlns:a16="http://schemas.microsoft.com/office/drawing/2014/main" val="3038478983"/>
                    </a:ext>
                  </a:extLst>
                </a:gridCol>
                <a:gridCol w="822960">
                  <a:extLst>
                    <a:ext uri="{9D8B030D-6E8A-4147-A177-3AD203B41FA5}">
                      <a16:colId xmlns:a16="http://schemas.microsoft.com/office/drawing/2014/main" val="246681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3330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- 2018-06-04 15:27:52 </a:t>
                      </a:r>
                      <a:r>
                        <a:rPr kumimoji="0" lang="fr-FR" sz="1000" b="0" i="0" u="none" strike="noStrike" kern="1200" cap="none" spc="0" normalizeH="0" baseline="0" noProof="0">
                          <a:ln>
                            <a:noFill/>
                          </a:ln>
                          <a:solidFill>
                            <a:prstClr val="black"/>
                          </a:solidFill>
                          <a:effectLst/>
                          <a:uLnTx/>
                          <a:uFillTx/>
                          <a:latin typeface="+mn-lt"/>
                          <a:ea typeface="+mn-ea"/>
                          <a:cs typeface="+mn-cs"/>
                        </a:rPr>
                        <a:t>
 Petite démonstration du service Leroy Merlin.
Voulant commander, pour une mise à dispositions au magasin de Lyon Bron, je vais sur le site, je met s le produit sur ma liste de courses, puis voulant transférer cette liste dans mon panier, mon panier reste désespérément vide.
Quand je vais pour adhérer à la carte fidélité,  il m'est répondu que la page demandée n'existe pas.
Je décide donc d'appeler le magasin, le site indique un numéro en 06… un peu étonné j'appelle quand même, et là un robot me répond d'envoyer un SMS ou d'appeler la ligne fixe du magasin.
J'appelle donc la ligne fixe, je patiente 12 minutes avant qu'une opératrice ne prenne en charge mon appel, je fais part de ce délai, et il m'est  répondu qu'elles sont  2 à répondre et qu'il y a 17 appels en attente.
J'explique mon problème, et là j'apprends, chose qui n'est pas indiquée, sur le site, que ma liste comprenant des produits de la cour des matériaux, je ne  peux commander en ligne …
Elle m'indique qu'un conseiller va 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964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Mr.Bricolage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- 2018-06-04 08:52:43 </a:t>
                      </a:r>
                      <a:r>
                        <a:rPr kumimoji="0" lang="en-US" sz="1000" b="0" i="0" u="none" strike="noStrike" kern="1200" cap="none" spc="0" normalizeH="0" baseline="0" noProof="0">
                          <a:ln>
                            <a:noFill/>
                          </a:ln>
                          <a:solidFill>
                            <a:prstClr val="black"/>
                          </a:solidFill>
                          <a:effectLst/>
                          <a:uLnTx/>
                          <a:uFillTx/>
                          <a:latin typeface="+mn-lt"/>
                          <a:ea typeface="+mn-ea"/>
                          <a:cs typeface="+mn-cs"/>
                        </a:rPr>
                        <a:t>
 Ouah quelles promos pour le fête des Pères............ Salon de jardin Grofillex Sunday 1 table 190X100 + 6 fauteuils à 999€ !!!!                                                                                         Chez Grofillex la table 299€ et le fauteuil 43€ soit un total de 643€ livraison gratuite aussi.  Merci MR BRICOLAGE +356€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0962350"/>
                  </a:ext>
                </a:extLst>
              </a:tr>
            </a:tbl>
          </a:graphicData>
        </a:graphic>
      </p:graphicFrame>
      <p:sp>
        <p:nvSpPr>
          <p:cNvPr id="4" name="Text Placeholder 3">
            <a:extLst>
              <a:ext uri="{FF2B5EF4-FFF2-40B4-BE49-F238E27FC236}">
                <a16:creationId xmlns:a16="http://schemas.microsoft.com/office/drawing/2014/main" id="{973B47A7-19BF-40B7-A530-94CEA0FF0FB3}"/>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4746993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BF63C-D7E3-415E-964B-24431DD5B70E}"/>
              </a:ext>
            </a:extLst>
          </p:cNvPr>
          <p:cNvSpPr>
            <a:spLocks noGrp="1"/>
          </p:cNvSpPr>
          <p:nvPr>
            <p:ph type="title"/>
          </p:nvPr>
        </p:nvSpPr>
        <p:spPr/>
        <p:txBody>
          <a:bodyPr/>
          <a:lstStyle/>
          <a:p>
            <a:r>
              <a:rPr lang="en-US"/>
              <a:t>User Posts Table (Competitors) | HG-France - 5 of 9</a:t>
            </a:r>
          </a:p>
        </p:txBody>
      </p:sp>
      <p:graphicFrame>
        <p:nvGraphicFramePr>
          <p:cNvPr id="5" name="Table Placeholder 4">
            <a:extLst>
              <a:ext uri="{FF2B5EF4-FFF2-40B4-BE49-F238E27FC236}">
                <a16:creationId xmlns:a16="http://schemas.microsoft.com/office/drawing/2014/main" id="{81357DD2-23C9-4192-ABEA-A5EF3A3044C7}"/>
              </a:ext>
            </a:extLst>
          </p:cNvPr>
          <p:cNvGraphicFramePr>
            <a:graphicFrameLocks noGrp="1"/>
          </p:cNvGraphicFramePr>
          <p:nvPr>
            <p:ph type="tbl" sz="quarter" idx="13"/>
            <p:extLst>
              <p:ext uri="{D42A27DB-BD31-4B8C-83A1-F6EECF244321}">
                <p14:modId xmlns:p14="http://schemas.microsoft.com/office/powerpoint/2010/main" val="37068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23170124"/>
                    </a:ext>
                  </a:extLst>
                </a:gridCol>
                <a:gridCol w="822960">
                  <a:extLst>
                    <a:ext uri="{9D8B030D-6E8A-4147-A177-3AD203B41FA5}">
                      <a16:colId xmlns:a16="http://schemas.microsoft.com/office/drawing/2014/main" val="955464925"/>
                    </a:ext>
                  </a:extLst>
                </a:gridCol>
                <a:gridCol w="822960">
                  <a:extLst>
                    <a:ext uri="{9D8B030D-6E8A-4147-A177-3AD203B41FA5}">
                      <a16:colId xmlns:a16="http://schemas.microsoft.com/office/drawing/2014/main" val="1969813847"/>
                    </a:ext>
                  </a:extLst>
                </a:gridCol>
                <a:gridCol w="822960">
                  <a:extLst>
                    <a:ext uri="{9D8B030D-6E8A-4147-A177-3AD203B41FA5}">
                      <a16:colId xmlns:a16="http://schemas.microsoft.com/office/drawing/2014/main" val="576626774"/>
                    </a:ext>
                  </a:extLst>
                </a:gridCol>
                <a:gridCol w="822960">
                  <a:extLst>
                    <a:ext uri="{9D8B030D-6E8A-4147-A177-3AD203B41FA5}">
                      <a16:colId xmlns:a16="http://schemas.microsoft.com/office/drawing/2014/main" val="3113194353"/>
                    </a:ext>
                  </a:extLst>
                </a:gridCol>
                <a:gridCol w="822960">
                  <a:extLst>
                    <a:ext uri="{9D8B030D-6E8A-4147-A177-3AD203B41FA5}">
                      <a16:colId xmlns:a16="http://schemas.microsoft.com/office/drawing/2014/main" val="524589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5912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- 2018-06-03 21:44:32 </a:t>
                      </a:r>
                      <a:r>
                        <a:rPr kumimoji="0" lang="fr-FR" sz="1000" b="0" i="0" u="none" strike="noStrike" kern="1200" cap="none" spc="0" normalizeH="0" baseline="0" noProof="0">
                          <a:ln>
                            <a:noFill/>
                          </a:ln>
                          <a:solidFill>
                            <a:prstClr val="black"/>
                          </a:solidFill>
                          <a:effectLst/>
                          <a:uLnTx/>
                          <a:uFillTx/>
                          <a:latin typeface="+mn-lt"/>
                          <a:ea typeface="+mn-ea"/>
                          <a:cs typeface="+mn-cs"/>
                        </a:rPr>
                        <a:t>
 Commandé un écran de douche 10/5. Dû à la livraison 30/5 - toujours pas arrivé.
Où est-ce ?? S'il vous plaît pouvez-vous confirmer la date de livraison définie ou organiser le remboursement afin que je puisse acheter un autre modèle
Je vous remercie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10:18:56</a:t>
                      </a:r>
                    </a:p>
                  </a:txBody>
                  <a:tcPr/>
                </a:tc>
                <a:extLst>
                  <a:ext uri="{0D108BD9-81ED-4DB2-BD59-A6C34878D82A}">
                    <a16:rowId xmlns:a16="http://schemas.microsoft.com/office/drawing/2014/main" val="251969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- 2018-06-03 15:54:01 </a:t>
                      </a:r>
                      <a:r>
                        <a:rPr kumimoji="0" lang="fr-FR" sz="1000" b="0" i="0" u="none" strike="noStrike" kern="1200" cap="none" spc="0" normalizeH="0" baseline="0" noProof="0">
                          <a:ln>
                            <a:noFill/>
                          </a:ln>
                          <a:solidFill>
                            <a:prstClr val="black"/>
                          </a:solidFill>
                          <a:effectLst/>
                          <a:uLnTx/>
                          <a:uFillTx/>
                          <a:latin typeface="+mn-lt"/>
                          <a:ea typeface="+mn-ea"/>
                          <a:cs typeface="+mn-cs"/>
                        </a:rPr>
                        <a:t>
 Un site de plus en plus difficile à utiliser. Pour les cuisines par  exemple, c'est le parcours du combattant pour avoir des tarifs de meubles : résutat, on est allé les acheter chez les concurrents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17:35:15</a:t>
                      </a:r>
                    </a:p>
                  </a:txBody>
                  <a:tcPr/>
                </a:tc>
                <a:extLst>
                  <a:ext uri="{0D108BD9-81ED-4DB2-BD59-A6C34878D82A}">
                    <a16:rowId xmlns:a16="http://schemas.microsoft.com/office/drawing/2014/main" val="69477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- 2018-06-03 13:28:58 </a:t>
                      </a:r>
                      <a:r>
                        <a:rPr kumimoji="0" lang="fr-FR" sz="1000" b="0" i="0" u="none" strike="noStrike" kern="1200" cap="none" spc="0" normalizeH="0" baseline="0" noProof="0">
                          <a:ln>
                            <a:noFill/>
                          </a:ln>
                          <a:solidFill>
                            <a:prstClr val="black"/>
                          </a:solidFill>
                          <a:effectLst/>
                          <a:uLnTx/>
                          <a:uFillTx/>
                          <a:latin typeface="+mn-lt"/>
                          <a:ea typeface="+mn-ea"/>
                          <a:cs typeface="+mn-cs"/>
                        </a:rPr>
                        <a:t>
 Pompe à eau Castorama inox après un an d’utilisation..... quel intelligence de mettre de l’acier à l’intérieur..... l’inox rouille au contacte de l’acier si vous n’êtes pas au courant 👍 
Merci castocaca.
Pour info chez trenois decamps les pompes sont au même prix et de meilleure qualité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001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botanic®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- 2018-06-02 20:13:36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1665595"/>
                  </a:ext>
                </a:extLst>
              </a:tr>
            </a:tbl>
          </a:graphicData>
        </a:graphic>
      </p:graphicFrame>
      <p:sp>
        <p:nvSpPr>
          <p:cNvPr id="4" name="Text Placeholder 3">
            <a:extLst>
              <a:ext uri="{FF2B5EF4-FFF2-40B4-BE49-F238E27FC236}">
                <a16:creationId xmlns:a16="http://schemas.microsoft.com/office/drawing/2014/main" id="{87B66C89-9557-4B7C-9BA1-C78BCC30279D}"/>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162333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515DE-A052-4286-A524-6AF802EE5605}"/>
              </a:ext>
            </a:extLst>
          </p:cNvPr>
          <p:cNvSpPr>
            <a:spLocks noGrp="1"/>
          </p:cNvSpPr>
          <p:nvPr>
            <p:ph type="title"/>
          </p:nvPr>
        </p:nvSpPr>
        <p:spPr/>
        <p:txBody>
          <a:bodyPr/>
          <a:lstStyle/>
          <a:p>
            <a:r>
              <a:rPr lang="en-US"/>
              <a:t>User Posts Table (Competitors) | HG-France - 6 of 9</a:t>
            </a:r>
          </a:p>
        </p:txBody>
      </p:sp>
      <p:graphicFrame>
        <p:nvGraphicFramePr>
          <p:cNvPr id="5" name="Table Placeholder 4">
            <a:extLst>
              <a:ext uri="{FF2B5EF4-FFF2-40B4-BE49-F238E27FC236}">
                <a16:creationId xmlns:a16="http://schemas.microsoft.com/office/drawing/2014/main" id="{D049B2D7-9A7F-4314-AA6C-4249963F18DC}"/>
              </a:ext>
            </a:extLst>
          </p:cNvPr>
          <p:cNvGraphicFramePr>
            <a:graphicFrameLocks noGrp="1"/>
          </p:cNvGraphicFramePr>
          <p:nvPr>
            <p:ph type="tbl" sz="quarter" idx="13"/>
            <p:extLst>
              <p:ext uri="{D42A27DB-BD31-4B8C-83A1-F6EECF244321}">
                <p14:modId xmlns:p14="http://schemas.microsoft.com/office/powerpoint/2010/main" val="4020736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7748846"/>
                    </a:ext>
                  </a:extLst>
                </a:gridCol>
                <a:gridCol w="822960">
                  <a:extLst>
                    <a:ext uri="{9D8B030D-6E8A-4147-A177-3AD203B41FA5}">
                      <a16:colId xmlns:a16="http://schemas.microsoft.com/office/drawing/2014/main" val="834176151"/>
                    </a:ext>
                  </a:extLst>
                </a:gridCol>
                <a:gridCol w="822960">
                  <a:extLst>
                    <a:ext uri="{9D8B030D-6E8A-4147-A177-3AD203B41FA5}">
                      <a16:colId xmlns:a16="http://schemas.microsoft.com/office/drawing/2014/main" val="3675787569"/>
                    </a:ext>
                  </a:extLst>
                </a:gridCol>
                <a:gridCol w="822960">
                  <a:extLst>
                    <a:ext uri="{9D8B030D-6E8A-4147-A177-3AD203B41FA5}">
                      <a16:colId xmlns:a16="http://schemas.microsoft.com/office/drawing/2014/main" val="4155641305"/>
                    </a:ext>
                  </a:extLst>
                </a:gridCol>
                <a:gridCol w="822960">
                  <a:extLst>
                    <a:ext uri="{9D8B030D-6E8A-4147-A177-3AD203B41FA5}">
                      <a16:colId xmlns:a16="http://schemas.microsoft.com/office/drawing/2014/main" val="1674172490"/>
                    </a:ext>
                  </a:extLst>
                </a:gridCol>
                <a:gridCol w="822960">
                  <a:extLst>
                    <a:ext uri="{9D8B030D-6E8A-4147-A177-3AD203B41FA5}">
                      <a16:colId xmlns:a16="http://schemas.microsoft.com/office/drawing/2014/main" val="3121213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2840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16:21:10 </a:t>
                      </a:r>
                      <a:r>
                        <a:rPr kumimoji="0" lang="fr-FR" sz="1000" b="0" i="0" u="none" strike="noStrike" kern="1200" cap="none" spc="0" normalizeH="0" baseline="0" noProof="0">
                          <a:ln>
                            <a:noFill/>
                          </a:ln>
                          <a:solidFill>
                            <a:prstClr val="black"/>
                          </a:solidFill>
                          <a:effectLst/>
                          <a:uLnTx/>
                          <a:uFillTx/>
                          <a:latin typeface="+mn-lt"/>
                          <a:ea typeface="+mn-ea"/>
                          <a:cs typeface="+mn-cs"/>
                        </a:rPr>
                        <a:t>
 Très decu ! 
J'ai profité d'une offre de leroy merlin entre le 3 mars et le 18 mars sur l'univers de la salle de bain ( 10€ offerts en carte cadeaux par tranche de 100€) j'ai donc acheté pour plus de 400 euros un meuble de salle de bain etc. 
Bien évidement la livraison a eu du retard, nous avons dû les relancer à plusieurs reprises afin de savoir ou en était la commande car aucunes de nouvelles de leur part. 
Et quand j'ai fait ma demande pour bénéficier de ma carte cadeau de 40 euros, la page n'existait plus! 
PUBLICITÉ MENSONGÈRE !!!! 
JE NE RECOMMANDE PLUS LEROY MERLIN car ce n'est pas la première fois qu'il y a des soucis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11:19:13</a:t>
                      </a:r>
                    </a:p>
                  </a:txBody>
                  <a:tcPr/>
                </a:tc>
                <a:extLst>
                  <a:ext uri="{0D108BD9-81ED-4DB2-BD59-A6C34878D82A}">
                    <a16:rowId xmlns:a16="http://schemas.microsoft.com/office/drawing/2014/main" val="3317539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15:10:56 </a:t>
                      </a:r>
                      <a:r>
                        <a:rPr kumimoji="0" lang="fr-FR" sz="1000" b="0" i="0" u="none" strike="noStrike" kern="1200" cap="none" spc="0" normalizeH="0" baseline="0" noProof="0">
                          <a:ln>
                            <a:noFill/>
                          </a:ln>
                          <a:solidFill>
                            <a:prstClr val="black"/>
                          </a:solidFill>
                          <a:effectLst/>
                          <a:uLnTx/>
                          <a:uFillTx/>
                          <a:latin typeface="+mn-lt"/>
                          <a:ea typeface="+mn-ea"/>
                          <a:cs typeface="+mn-cs"/>
                        </a:rPr>
                        <a:t>
 bonjour je n arrive pas a avoir leroy merlin avec le plate forme  internet commande passée le 15 mai et ceux ci me dise pas dispo votre commande partira le 30 mai nous sommes le 2 JUIN et toujours rien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077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12:27:25 </a:t>
                      </a:r>
                      <a:r>
                        <a:rPr kumimoji="0" lang="fr-FR" sz="1000" b="0" i="0" u="none" strike="noStrike" kern="1200" cap="none" spc="0" normalizeH="0" baseline="0" noProof="0">
                          <a:ln>
                            <a:noFill/>
                          </a:ln>
                          <a:solidFill>
                            <a:prstClr val="black"/>
                          </a:solidFill>
                          <a:effectLst/>
                          <a:uLnTx/>
                          <a:uFillTx/>
                          <a:latin typeface="+mn-lt"/>
                          <a:ea typeface="+mn-ea"/>
                          <a:cs typeface="+mn-cs"/>
                        </a:rPr>
                        <a:t>
 Ca fait ça quand c'est neuf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13:34:04</a:t>
                      </a:r>
                    </a:p>
                  </a:txBody>
                  <a:tcPr/>
                </a:tc>
                <a:extLst>
                  <a:ext uri="{0D108BD9-81ED-4DB2-BD59-A6C34878D82A}">
                    <a16:rowId xmlns:a16="http://schemas.microsoft.com/office/drawing/2014/main" val="54641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10:13:03 </a:t>
                      </a:r>
                      <a:r>
                        <a:rPr kumimoji="0" lang="fr-FR" sz="1000" b="0" i="0" u="none" strike="noStrike" kern="1200" cap="none" spc="0" normalizeH="0" baseline="0" noProof="0">
                          <a:ln>
                            <a:noFill/>
                          </a:ln>
                          <a:solidFill>
                            <a:prstClr val="black"/>
                          </a:solidFill>
                          <a:effectLst/>
                          <a:uLnTx/>
                          <a:uFillTx/>
                          <a:latin typeface="+mn-lt"/>
                          <a:ea typeface="+mn-ea"/>
                          <a:cs typeface="+mn-cs"/>
                        </a:rPr>
                        <a:t>
 Allez dans ce magasin qui vend de très bons produits sains naturels ! Il y a des choses très intéressantes à voir et à acheter ! Vous ne le regretterez pas ! Je suis cliente très satisfaite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09:54:38</a:t>
                      </a:r>
                    </a:p>
                  </a:txBody>
                  <a:tcPr/>
                </a:tc>
                <a:extLst>
                  <a:ext uri="{0D108BD9-81ED-4DB2-BD59-A6C34878D82A}">
                    <a16:rowId xmlns:a16="http://schemas.microsoft.com/office/drawing/2014/main" val="2908319525"/>
                  </a:ext>
                </a:extLst>
              </a:tr>
            </a:tbl>
          </a:graphicData>
        </a:graphic>
      </p:graphicFrame>
      <p:sp>
        <p:nvSpPr>
          <p:cNvPr id="4" name="Text Placeholder 3">
            <a:extLst>
              <a:ext uri="{FF2B5EF4-FFF2-40B4-BE49-F238E27FC236}">
                <a16:creationId xmlns:a16="http://schemas.microsoft.com/office/drawing/2014/main" id="{24535806-371C-4DE6-98CF-FA5E6B3220A6}"/>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4325046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DCCCA-7792-445B-9128-3E66A25F9545}"/>
              </a:ext>
            </a:extLst>
          </p:cNvPr>
          <p:cNvSpPr>
            <a:spLocks noGrp="1"/>
          </p:cNvSpPr>
          <p:nvPr>
            <p:ph type="title"/>
          </p:nvPr>
        </p:nvSpPr>
        <p:spPr/>
        <p:txBody>
          <a:bodyPr/>
          <a:lstStyle/>
          <a:p>
            <a:r>
              <a:rPr lang="en-US"/>
              <a:t>User Posts Table (Competitors) | HG-France - 7 of 9</a:t>
            </a:r>
          </a:p>
        </p:txBody>
      </p:sp>
      <p:graphicFrame>
        <p:nvGraphicFramePr>
          <p:cNvPr id="5" name="Table Placeholder 4">
            <a:extLst>
              <a:ext uri="{FF2B5EF4-FFF2-40B4-BE49-F238E27FC236}">
                <a16:creationId xmlns:a16="http://schemas.microsoft.com/office/drawing/2014/main" id="{A66BAFC4-20DF-4221-A44B-C18BB315FCD2}"/>
              </a:ext>
            </a:extLst>
          </p:cNvPr>
          <p:cNvGraphicFramePr>
            <a:graphicFrameLocks noGrp="1"/>
          </p:cNvGraphicFramePr>
          <p:nvPr>
            <p:ph type="tbl" sz="quarter" idx="13"/>
            <p:extLst>
              <p:ext uri="{D42A27DB-BD31-4B8C-83A1-F6EECF244321}">
                <p14:modId xmlns:p14="http://schemas.microsoft.com/office/powerpoint/2010/main" val="2851253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26139007"/>
                    </a:ext>
                  </a:extLst>
                </a:gridCol>
                <a:gridCol w="822960">
                  <a:extLst>
                    <a:ext uri="{9D8B030D-6E8A-4147-A177-3AD203B41FA5}">
                      <a16:colId xmlns:a16="http://schemas.microsoft.com/office/drawing/2014/main" val="3685161356"/>
                    </a:ext>
                  </a:extLst>
                </a:gridCol>
                <a:gridCol w="822960">
                  <a:extLst>
                    <a:ext uri="{9D8B030D-6E8A-4147-A177-3AD203B41FA5}">
                      <a16:colId xmlns:a16="http://schemas.microsoft.com/office/drawing/2014/main" val="1600636478"/>
                    </a:ext>
                  </a:extLst>
                </a:gridCol>
                <a:gridCol w="822960">
                  <a:extLst>
                    <a:ext uri="{9D8B030D-6E8A-4147-A177-3AD203B41FA5}">
                      <a16:colId xmlns:a16="http://schemas.microsoft.com/office/drawing/2014/main" val="2861589522"/>
                    </a:ext>
                  </a:extLst>
                </a:gridCol>
                <a:gridCol w="822960">
                  <a:extLst>
                    <a:ext uri="{9D8B030D-6E8A-4147-A177-3AD203B41FA5}">
                      <a16:colId xmlns:a16="http://schemas.microsoft.com/office/drawing/2014/main" val="39073077"/>
                    </a:ext>
                  </a:extLst>
                </a:gridCol>
                <a:gridCol w="822960">
                  <a:extLst>
                    <a:ext uri="{9D8B030D-6E8A-4147-A177-3AD203B41FA5}">
                      <a16:colId xmlns:a16="http://schemas.microsoft.com/office/drawing/2014/main" val="1368951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3925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- 2018-06-01 20:20:57 </a:t>
                      </a:r>
                      <a:r>
                        <a:rPr kumimoji="0" lang="fr-FR" sz="1000" b="0" i="0" u="none" strike="noStrike" kern="1200" cap="none" spc="0" normalizeH="0" baseline="0" noProof="0">
                          <a:ln>
                            <a:noFill/>
                          </a:ln>
                          <a:solidFill>
                            <a:prstClr val="black"/>
                          </a:solidFill>
                          <a:effectLst/>
                          <a:uLnTx/>
                          <a:uFillTx/>
                          <a:latin typeface="+mn-lt"/>
                          <a:ea typeface="+mn-ea"/>
                          <a:cs typeface="+mn-cs"/>
                        </a:rPr>
                        <a:t>
 Vraiment décu de castorama. Deuxieme fois que les délais annoncés ne sont pas respectés.... et personne ne cherche de solutions.... vraiment nul. Service client qui ne repond pas aux demandes ou qui raccroche au nez... bref vraiment non satisfait. Si je n'ai pas de réponse, je ferai rapidement bonne publicité....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17:50:54</a:t>
                      </a:r>
                    </a:p>
                  </a:txBody>
                  <a:tcPr/>
                </a:tc>
                <a:extLst>
                  <a:ext uri="{0D108BD9-81ED-4DB2-BD59-A6C34878D82A}">
                    <a16:rowId xmlns:a16="http://schemas.microsoft.com/office/drawing/2014/main" val="324590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- 2018-06-01 19:35:43 </a:t>
                      </a:r>
                      <a:r>
                        <a:rPr kumimoji="0" lang="fr-FR" sz="1000" b="0" i="0" u="none" strike="noStrike" kern="1200" cap="none" spc="0" normalizeH="0" baseline="0" noProof="0">
                          <a:ln>
                            <a:noFill/>
                          </a:ln>
                          <a:solidFill>
                            <a:prstClr val="black"/>
                          </a:solidFill>
                          <a:effectLst/>
                          <a:uLnTx/>
                          <a:uFillTx/>
                          <a:latin typeface="+mn-lt"/>
                          <a:ea typeface="+mn-ea"/>
                          <a:cs typeface="+mn-cs"/>
                        </a:rPr>
                        <a:t>
 Très déçus de la qualité de la MAISONNETTE BOIS BLOOMA WAKAME a 329€ tout de même 
La découpe de tous les morceaux de bois est très approximative... le planché n’est pas très épais et mal dimensionné ...obligé de mettre des renforts.
La notice est plus que simpliste dans les explications. 
Bref rapport qualité prix absolument pas au rendez-vous, très médiocre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11:42:30</a:t>
                      </a:r>
                    </a:p>
                  </a:txBody>
                  <a:tcPr/>
                </a:tc>
                <a:extLst>
                  <a:ext uri="{0D108BD9-81ED-4DB2-BD59-A6C34878D82A}">
                    <a16:rowId xmlns:a16="http://schemas.microsoft.com/office/drawing/2014/main" val="1276585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BLACK+DECKER France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- 2018-05-31 22:34:54 </a:t>
                      </a:r>
                      <a:r>
                        <a:rPr kumimoji="0" lang="en-US" sz="1000" b="0" i="0" u="none" strike="noStrike" kern="1200" cap="none" spc="0" normalizeH="0" baseline="0" noProof="0">
                          <a:ln>
                            <a:noFill/>
                          </a:ln>
                          <a:solidFill>
                            <a:prstClr val="black"/>
                          </a:solidFill>
                          <a:effectLst/>
                          <a:uLnTx/>
                          <a:uFillTx/>
                          <a:latin typeface="+mn-lt"/>
                          <a:ea typeface="+mn-ea"/>
                          <a:cs typeface="+mn-cs"/>
                        </a:rPr>
                        <a:t>
 la nuit porte conseil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386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22:33:03 </a:t>
                      </a:r>
                      <a:r>
                        <a:rPr kumimoji="0" lang="fr-FR" sz="1000" b="0" i="0" u="none" strike="noStrike" kern="1200" cap="none" spc="0" normalizeH="0" baseline="0" noProof="0">
                          <a:ln>
                            <a:noFill/>
                          </a:ln>
                          <a:solidFill>
                            <a:prstClr val="black"/>
                          </a:solidFill>
                          <a:effectLst/>
                          <a:uLnTx/>
                          <a:uFillTx/>
                          <a:latin typeface="+mn-lt"/>
                          <a:ea typeface="+mn-ea"/>
                          <a:cs typeface="+mn-cs"/>
                        </a:rPr>
                        <a:t>
 Pour acheter ou commander pour  tout va bien ,mais pour faire une modification de carte rien ne fonctionne bizarre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08:48:38</a:t>
                      </a:r>
                    </a:p>
                  </a:txBody>
                  <a:tcPr/>
                </a:tc>
                <a:extLst>
                  <a:ext uri="{0D108BD9-81ED-4DB2-BD59-A6C34878D82A}">
                    <a16:rowId xmlns:a16="http://schemas.microsoft.com/office/drawing/2014/main" val="2974721989"/>
                  </a:ext>
                </a:extLst>
              </a:tr>
            </a:tbl>
          </a:graphicData>
        </a:graphic>
      </p:graphicFrame>
      <p:sp>
        <p:nvSpPr>
          <p:cNvPr id="4" name="Text Placeholder 3">
            <a:extLst>
              <a:ext uri="{FF2B5EF4-FFF2-40B4-BE49-F238E27FC236}">
                <a16:creationId xmlns:a16="http://schemas.microsoft.com/office/drawing/2014/main" id="{7B98F1E0-9256-4C1E-AFDE-5FCA6193863A}"/>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4862854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9E383-9F20-4695-9C39-2ACEFD5BDE7A}"/>
              </a:ext>
            </a:extLst>
          </p:cNvPr>
          <p:cNvSpPr>
            <a:spLocks noGrp="1"/>
          </p:cNvSpPr>
          <p:nvPr>
            <p:ph type="title"/>
          </p:nvPr>
        </p:nvSpPr>
        <p:spPr/>
        <p:txBody>
          <a:bodyPr/>
          <a:lstStyle/>
          <a:p>
            <a:r>
              <a:rPr lang="en-US"/>
              <a:t>User Posts Table (Competitors) | HG-France - 8 of 9</a:t>
            </a:r>
          </a:p>
        </p:txBody>
      </p:sp>
      <p:graphicFrame>
        <p:nvGraphicFramePr>
          <p:cNvPr id="5" name="Table Placeholder 4">
            <a:extLst>
              <a:ext uri="{FF2B5EF4-FFF2-40B4-BE49-F238E27FC236}">
                <a16:creationId xmlns:a16="http://schemas.microsoft.com/office/drawing/2014/main" id="{3BDF87B7-03BC-49E5-9281-87D28C695497}"/>
              </a:ext>
            </a:extLst>
          </p:cNvPr>
          <p:cNvGraphicFramePr>
            <a:graphicFrameLocks noGrp="1"/>
          </p:cNvGraphicFramePr>
          <p:nvPr>
            <p:ph type="tbl" sz="quarter" idx="13"/>
            <p:extLst>
              <p:ext uri="{D42A27DB-BD31-4B8C-83A1-F6EECF244321}">
                <p14:modId xmlns:p14="http://schemas.microsoft.com/office/powerpoint/2010/main" val="1140567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79280556"/>
                    </a:ext>
                  </a:extLst>
                </a:gridCol>
                <a:gridCol w="822960">
                  <a:extLst>
                    <a:ext uri="{9D8B030D-6E8A-4147-A177-3AD203B41FA5}">
                      <a16:colId xmlns:a16="http://schemas.microsoft.com/office/drawing/2014/main" val="1786967525"/>
                    </a:ext>
                  </a:extLst>
                </a:gridCol>
                <a:gridCol w="822960">
                  <a:extLst>
                    <a:ext uri="{9D8B030D-6E8A-4147-A177-3AD203B41FA5}">
                      <a16:colId xmlns:a16="http://schemas.microsoft.com/office/drawing/2014/main" val="818716917"/>
                    </a:ext>
                  </a:extLst>
                </a:gridCol>
                <a:gridCol w="822960">
                  <a:extLst>
                    <a:ext uri="{9D8B030D-6E8A-4147-A177-3AD203B41FA5}">
                      <a16:colId xmlns:a16="http://schemas.microsoft.com/office/drawing/2014/main" val="1286378187"/>
                    </a:ext>
                  </a:extLst>
                </a:gridCol>
                <a:gridCol w="822960">
                  <a:extLst>
                    <a:ext uri="{9D8B030D-6E8A-4147-A177-3AD203B41FA5}">
                      <a16:colId xmlns:a16="http://schemas.microsoft.com/office/drawing/2014/main" val="283007577"/>
                    </a:ext>
                  </a:extLst>
                </a:gridCol>
                <a:gridCol w="822960">
                  <a:extLst>
                    <a:ext uri="{9D8B030D-6E8A-4147-A177-3AD203B41FA5}">
                      <a16:colId xmlns:a16="http://schemas.microsoft.com/office/drawing/2014/main" val="4105434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47721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16:26:16 </a:t>
                      </a:r>
                      <a:r>
                        <a:rPr kumimoji="0" lang="fr-FR" sz="1000" b="0" i="0" u="none" strike="noStrike" kern="1200" cap="none" spc="0" normalizeH="0" baseline="0" noProof="0">
                          <a:ln>
                            <a:noFill/>
                          </a:ln>
                          <a:solidFill>
                            <a:prstClr val="black"/>
                          </a:solidFill>
                          <a:effectLst/>
                          <a:uLnTx/>
                          <a:uFillTx/>
                          <a:latin typeface="+mn-lt"/>
                          <a:ea typeface="+mn-ea"/>
                          <a:cs typeface="+mn-cs"/>
                        </a:rPr>
                        <a:t>
 28 mars 2018 0020032262 Commande
En cours de préparation 238,00 €
Bonjour, j'attend ce remboursement de la commande que je n'ai pas pris. Je me suis rendu au magasin de Pierrelaye pour annuler la commande et on ma dit d'attendre un chèque par retour de courrier. N° de carte 9130000300008793069.
Merci de votre retour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16:49:00</a:t>
                      </a:r>
                    </a:p>
                  </a:txBody>
                  <a:tcPr/>
                </a:tc>
                <a:extLst>
                  <a:ext uri="{0D108BD9-81ED-4DB2-BD59-A6C34878D82A}">
                    <a16:rowId xmlns:a16="http://schemas.microsoft.com/office/drawing/2014/main" val="373245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15:39:17 </a:t>
                      </a:r>
                      <a:r>
                        <a:rPr kumimoji="0" lang="fr-FR" sz="1000" b="0" i="0" u="none" strike="noStrike" kern="1200" cap="none" spc="0" normalizeH="0" baseline="0" noProof="0">
                          <a:ln>
                            <a:noFill/>
                          </a:ln>
                          <a:solidFill>
                            <a:prstClr val="black"/>
                          </a:solidFill>
                          <a:effectLst/>
                          <a:uLnTx/>
                          <a:uFillTx/>
                          <a:latin typeface="+mn-lt"/>
                          <a:ea typeface="+mn-ea"/>
                          <a:cs typeface="+mn-cs"/>
                        </a:rPr>
                        <a:t>
 Très déçu par Leroy merlin, après l'achat d'un poêle a bois Aduro la vermiculite s'est cassé, il faut savoir que leroy merlin n'assure pas le SAV des produits qu'ils vendent et me renvoi vers le fabriquant. Le fabriquant refuse la prise en charge, Pour un produit à 1570€ c'est pour la pomme du client. Pas très pro leroy merlin.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10:44:42</a:t>
                      </a:r>
                    </a:p>
                  </a:txBody>
                  <a:tcPr/>
                </a:tc>
                <a:extLst>
                  <a:ext uri="{0D108BD9-81ED-4DB2-BD59-A6C34878D82A}">
                    <a16:rowId xmlns:a16="http://schemas.microsoft.com/office/drawing/2014/main" val="3115187852"/>
                  </a:ext>
                </a:extLst>
              </a:tr>
            </a:tbl>
          </a:graphicData>
        </a:graphic>
      </p:graphicFrame>
      <p:sp>
        <p:nvSpPr>
          <p:cNvPr id="4" name="Text Placeholder 3">
            <a:extLst>
              <a:ext uri="{FF2B5EF4-FFF2-40B4-BE49-F238E27FC236}">
                <a16:creationId xmlns:a16="http://schemas.microsoft.com/office/drawing/2014/main" id="{DCD20582-4C13-4BB3-BAD0-4EAB39BE41C3}"/>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6062609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97C41-8CE3-420E-82A4-1AD33CFE2278}"/>
              </a:ext>
            </a:extLst>
          </p:cNvPr>
          <p:cNvSpPr>
            <a:spLocks noGrp="1"/>
          </p:cNvSpPr>
          <p:nvPr>
            <p:ph type="title"/>
          </p:nvPr>
        </p:nvSpPr>
        <p:spPr/>
        <p:txBody>
          <a:bodyPr/>
          <a:lstStyle/>
          <a:p>
            <a:r>
              <a:rPr lang="en-US"/>
              <a:t>User Posts Table (Competitors) | HG-France - 9 of 9</a:t>
            </a:r>
          </a:p>
        </p:txBody>
      </p:sp>
      <p:graphicFrame>
        <p:nvGraphicFramePr>
          <p:cNvPr id="5" name="Table Placeholder 4">
            <a:extLst>
              <a:ext uri="{FF2B5EF4-FFF2-40B4-BE49-F238E27FC236}">
                <a16:creationId xmlns:a16="http://schemas.microsoft.com/office/drawing/2014/main" id="{F4A8DC78-740E-4CB8-BADA-C8DAACBD6ED7}"/>
              </a:ext>
            </a:extLst>
          </p:cNvPr>
          <p:cNvGraphicFramePr>
            <a:graphicFrameLocks noGrp="1"/>
          </p:cNvGraphicFramePr>
          <p:nvPr>
            <p:ph type="tbl" sz="quarter" idx="13"/>
            <p:extLst>
              <p:ext uri="{D42A27DB-BD31-4B8C-83A1-F6EECF244321}">
                <p14:modId xmlns:p14="http://schemas.microsoft.com/office/powerpoint/2010/main" val="3270154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64533884"/>
                    </a:ext>
                  </a:extLst>
                </a:gridCol>
                <a:gridCol w="822960">
                  <a:extLst>
                    <a:ext uri="{9D8B030D-6E8A-4147-A177-3AD203B41FA5}">
                      <a16:colId xmlns:a16="http://schemas.microsoft.com/office/drawing/2014/main" val="8410480"/>
                    </a:ext>
                  </a:extLst>
                </a:gridCol>
                <a:gridCol w="822960">
                  <a:extLst>
                    <a:ext uri="{9D8B030D-6E8A-4147-A177-3AD203B41FA5}">
                      <a16:colId xmlns:a16="http://schemas.microsoft.com/office/drawing/2014/main" val="2451726799"/>
                    </a:ext>
                  </a:extLst>
                </a:gridCol>
                <a:gridCol w="822960">
                  <a:extLst>
                    <a:ext uri="{9D8B030D-6E8A-4147-A177-3AD203B41FA5}">
                      <a16:colId xmlns:a16="http://schemas.microsoft.com/office/drawing/2014/main" val="4243449702"/>
                    </a:ext>
                  </a:extLst>
                </a:gridCol>
                <a:gridCol w="822960">
                  <a:extLst>
                    <a:ext uri="{9D8B030D-6E8A-4147-A177-3AD203B41FA5}">
                      <a16:colId xmlns:a16="http://schemas.microsoft.com/office/drawing/2014/main" val="67565334"/>
                    </a:ext>
                  </a:extLst>
                </a:gridCol>
                <a:gridCol w="822960">
                  <a:extLst>
                    <a:ext uri="{9D8B030D-6E8A-4147-A177-3AD203B41FA5}">
                      <a16:colId xmlns:a16="http://schemas.microsoft.com/office/drawing/2014/main" val="2335468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2236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15:26:16 </a:t>
                      </a:r>
                      <a:r>
                        <a:rPr kumimoji="0" lang="fr-FR" sz="1000" b="0" i="0" u="none" strike="noStrike" kern="1200" cap="none" spc="0" normalizeH="0" baseline="0" noProof="0">
                          <a:ln>
                            <a:noFill/>
                          </a:ln>
                          <a:solidFill>
                            <a:prstClr val="black"/>
                          </a:solidFill>
                          <a:effectLst/>
                          <a:uLnTx/>
                          <a:uFillTx/>
                          <a:latin typeface="+mn-lt"/>
                          <a:ea typeface="+mn-ea"/>
                          <a:cs typeface="+mn-cs"/>
                        </a:rPr>
                        <a:t>
 Castorama, le film!!! 2 portes de douches commandées fin mars pour rénover ma salle de bain. Délais de livraison annoncés pour mi avril, puis rien... contact avec le service client qui me promet une livraison à partir du 23 mai...aucune nouvelle donc je re-contacte le service client qui m'annonce une rupture total de stock... Non mais c'est un film là... C'est vraiment pas sérieux. c'est quoi ce respect du client... à part dire, on vous rembourse... tu parles... facile, on vous promet la livraison gratuite, on vous mène en bateau et 2 mois après...'bah on ne peut pas vous livrer, on vous propose un remboursement'.... Là c'est du gros foutage de gu...........BRAVO CASTO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5580990"/>
                  </a:ext>
                </a:extLst>
              </a:tr>
            </a:tbl>
          </a:graphicData>
        </a:graphic>
      </p:graphicFrame>
      <p:sp>
        <p:nvSpPr>
          <p:cNvPr id="4" name="Text Placeholder 3">
            <a:extLst>
              <a:ext uri="{FF2B5EF4-FFF2-40B4-BE49-F238E27FC236}">
                <a16:creationId xmlns:a16="http://schemas.microsoft.com/office/drawing/2014/main" id="{3B6EA3C2-D20C-4261-A2B1-ED1458F162B7}"/>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8870882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15E6D-5453-4BA8-9FBE-813E8BE8FBF7}"/>
              </a:ext>
            </a:extLst>
          </p:cNvPr>
          <p:cNvSpPr>
            <a:spLocks noGrp="1"/>
          </p:cNvSpPr>
          <p:nvPr>
            <p:ph type="title"/>
          </p:nvPr>
        </p:nvSpPr>
        <p:spPr/>
        <p:txBody>
          <a:bodyPr/>
          <a:lstStyle/>
          <a:p>
            <a:r>
              <a:rPr lang="en-US"/>
              <a:t>Competitor Posts | HG-France - 1 of 13</a:t>
            </a:r>
          </a:p>
        </p:txBody>
      </p:sp>
      <p:graphicFrame>
        <p:nvGraphicFramePr>
          <p:cNvPr id="5" name="Table Placeholder 4">
            <a:extLst>
              <a:ext uri="{FF2B5EF4-FFF2-40B4-BE49-F238E27FC236}">
                <a16:creationId xmlns:a16="http://schemas.microsoft.com/office/drawing/2014/main" id="{BFA7BD62-03F3-41EE-990F-0DA096BBE38A}"/>
              </a:ext>
            </a:extLst>
          </p:cNvPr>
          <p:cNvGraphicFramePr>
            <a:graphicFrameLocks noGrp="1"/>
          </p:cNvGraphicFramePr>
          <p:nvPr>
            <p:ph type="tbl" sz="quarter" idx="13"/>
            <p:extLst>
              <p:ext uri="{D42A27DB-BD31-4B8C-83A1-F6EECF244321}">
                <p14:modId xmlns:p14="http://schemas.microsoft.com/office/powerpoint/2010/main" val="3374007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28130853"/>
                    </a:ext>
                  </a:extLst>
                </a:gridCol>
                <a:gridCol w="370332">
                  <a:extLst>
                    <a:ext uri="{9D8B030D-6E8A-4147-A177-3AD203B41FA5}">
                      <a16:colId xmlns:a16="http://schemas.microsoft.com/office/drawing/2014/main" val="189580792"/>
                    </a:ext>
                  </a:extLst>
                </a:gridCol>
                <a:gridCol w="370332">
                  <a:extLst>
                    <a:ext uri="{9D8B030D-6E8A-4147-A177-3AD203B41FA5}">
                      <a16:colId xmlns:a16="http://schemas.microsoft.com/office/drawing/2014/main" val="2243644840"/>
                    </a:ext>
                  </a:extLst>
                </a:gridCol>
                <a:gridCol w="370332">
                  <a:extLst>
                    <a:ext uri="{9D8B030D-6E8A-4147-A177-3AD203B41FA5}">
                      <a16:colId xmlns:a16="http://schemas.microsoft.com/office/drawing/2014/main" val="1565715791"/>
                    </a:ext>
                  </a:extLst>
                </a:gridCol>
                <a:gridCol w="329184">
                  <a:extLst>
                    <a:ext uri="{9D8B030D-6E8A-4147-A177-3AD203B41FA5}">
                      <a16:colId xmlns:a16="http://schemas.microsoft.com/office/drawing/2014/main" val="1799601332"/>
                    </a:ext>
                  </a:extLst>
                </a:gridCol>
                <a:gridCol w="329184">
                  <a:extLst>
                    <a:ext uri="{9D8B030D-6E8A-4147-A177-3AD203B41FA5}">
                      <a16:colId xmlns:a16="http://schemas.microsoft.com/office/drawing/2014/main" val="1897677355"/>
                    </a:ext>
                  </a:extLst>
                </a:gridCol>
                <a:gridCol w="329184">
                  <a:extLst>
                    <a:ext uri="{9D8B030D-6E8A-4147-A177-3AD203B41FA5}">
                      <a16:colId xmlns:a16="http://schemas.microsoft.com/office/drawing/2014/main" val="3372654215"/>
                    </a:ext>
                  </a:extLst>
                </a:gridCol>
                <a:gridCol w="329184">
                  <a:extLst>
                    <a:ext uri="{9D8B030D-6E8A-4147-A177-3AD203B41FA5}">
                      <a16:colId xmlns:a16="http://schemas.microsoft.com/office/drawing/2014/main" val="49630615"/>
                    </a:ext>
                  </a:extLst>
                </a:gridCol>
                <a:gridCol w="329184">
                  <a:extLst>
                    <a:ext uri="{9D8B030D-6E8A-4147-A177-3AD203B41FA5}">
                      <a16:colId xmlns:a16="http://schemas.microsoft.com/office/drawing/2014/main" val="614458385"/>
                    </a:ext>
                  </a:extLst>
                </a:gridCol>
                <a:gridCol w="329184">
                  <a:extLst>
                    <a:ext uri="{9D8B030D-6E8A-4147-A177-3AD203B41FA5}">
                      <a16:colId xmlns:a16="http://schemas.microsoft.com/office/drawing/2014/main" val="2354935111"/>
                    </a:ext>
                  </a:extLst>
                </a:gridCol>
                <a:gridCol w="329184">
                  <a:extLst>
                    <a:ext uri="{9D8B030D-6E8A-4147-A177-3AD203B41FA5}">
                      <a16:colId xmlns:a16="http://schemas.microsoft.com/office/drawing/2014/main" val="2690854647"/>
                    </a:ext>
                  </a:extLst>
                </a:gridCol>
                <a:gridCol w="329184">
                  <a:extLst>
                    <a:ext uri="{9D8B030D-6E8A-4147-A177-3AD203B41FA5}">
                      <a16:colId xmlns:a16="http://schemas.microsoft.com/office/drawing/2014/main" val="4007225675"/>
                    </a:ext>
                  </a:extLst>
                </a:gridCol>
                <a:gridCol w="329184">
                  <a:extLst>
                    <a:ext uri="{9D8B030D-6E8A-4147-A177-3AD203B41FA5}">
                      <a16:colId xmlns:a16="http://schemas.microsoft.com/office/drawing/2014/main" val="3977303746"/>
                    </a:ext>
                  </a:extLst>
                </a:gridCol>
                <a:gridCol w="370332">
                  <a:extLst>
                    <a:ext uri="{9D8B030D-6E8A-4147-A177-3AD203B41FA5}">
                      <a16:colId xmlns:a16="http://schemas.microsoft.com/office/drawing/2014/main" val="1766871112"/>
                    </a:ext>
                  </a:extLst>
                </a:gridCol>
                <a:gridCol w="370332">
                  <a:extLst>
                    <a:ext uri="{9D8B030D-6E8A-4147-A177-3AD203B41FA5}">
                      <a16:colId xmlns:a16="http://schemas.microsoft.com/office/drawing/2014/main" val="1508343768"/>
                    </a:ext>
                  </a:extLst>
                </a:gridCol>
                <a:gridCol w="329184">
                  <a:extLst>
                    <a:ext uri="{9D8B030D-6E8A-4147-A177-3AD203B41FA5}">
                      <a16:colId xmlns:a16="http://schemas.microsoft.com/office/drawing/2014/main" val="1548202150"/>
                    </a:ext>
                  </a:extLst>
                </a:gridCol>
                <a:gridCol w="329184">
                  <a:extLst>
                    <a:ext uri="{9D8B030D-6E8A-4147-A177-3AD203B41FA5}">
                      <a16:colId xmlns:a16="http://schemas.microsoft.com/office/drawing/2014/main" val="3725573104"/>
                    </a:ext>
                  </a:extLst>
                </a:gridCol>
                <a:gridCol w="370332">
                  <a:extLst>
                    <a:ext uri="{9D8B030D-6E8A-4147-A177-3AD203B41FA5}">
                      <a16:colId xmlns:a16="http://schemas.microsoft.com/office/drawing/2014/main" val="3598279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961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- 2018-06-05 17:10:00 </a:t>
                      </a:r>
                      <a:r>
                        <a:rPr kumimoji="0" lang="fr-FR" sz="1000" b="0" i="0" u="none" strike="noStrike" kern="1200" cap="none" spc="0" normalizeH="0" baseline="0" noProof="0">
                          <a:ln>
                            <a:noFill/>
                          </a:ln>
                          <a:solidFill>
                            <a:prstClr val="black"/>
                          </a:solidFill>
                          <a:effectLst/>
                          <a:uLnTx/>
                          <a:uFillTx/>
                          <a:latin typeface="+mn-lt"/>
                          <a:ea typeface="+mn-ea"/>
                          <a:cs typeface="+mn-cs"/>
                        </a:rPr>
                        <a:t> 
 En juin, c'est le moment de vous occuper de vos arbres fruitiers !
Taillez légèrement leurs branches et pincez l'extrémité des pousses pour de belles récoltes qui vous donneront la pêche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4728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- 2018-06-05 11:26:00 </a:t>
                      </a:r>
                      <a:r>
                        <a:rPr kumimoji="0" lang="fr-FR" sz="1000" b="0" i="0" u="none" strike="noStrike" kern="1200" cap="none" spc="0" normalizeH="0" baseline="0" noProof="0">
                          <a:ln>
                            <a:noFill/>
                          </a:ln>
                          <a:solidFill>
                            <a:prstClr val="black"/>
                          </a:solidFill>
                          <a:effectLst/>
                          <a:uLnTx/>
                          <a:uFillTx/>
                          <a:latin typeface="+mn-lt"/>
                          <a:ea typeface="+mn-ea"/>
                          <a:cs typeface="+mn-cs"/>
                        </a:rPr>
                        <a:t> 
 Comme aujourd’hui  c’est la journée mondiale du naturisme, on s’est dit que c’était le moment idéal pour vous parler des solutions occultantes ;)
#PourVivreLibreVivonsCachés 🤦‍♀️
Jetez un coup d’oeil 👀 par ici 👉 http://bit.ly/2Lp7Kb3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56090780"/>
                  </a:ext>
                </a:extLst>
              </a:tr>
            </a:tbl>
          </a:graphicData>
        </a:graphic>
      </p:graphicFrame>
      <p:sp>
        <p:nvSpPr>
          <p:cNvPr id="4" name="Text Placeholder 3">
            <a:extLst>
              <a:ext uri="{FF2B5EF4-FFF2-40B4-BE49-F238E27FC236}">
                <a16:creationId xmlns:a16="http://schemas.microsoft.com/office/drawing/2014/main" id="{D0D0AF07-449A-4244-9100-0A06CABCCD07}"/>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3743016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AE8CA-A1A1-466A-B80E-03B43F2A5890}"/>
              </a:ext>
            </a:extLst>
          </p:cNvPr>
          <p:cNvSpPr>
            <a:spLocks noGrp="1"/>
          </p:cNvSpPr>
          <p:nvPr>
            <p:ph type="title"/>
          </p:nvPr>
        </p:nvSpPr>
        <p:spPr/>
        <p:txBody>
          <a:bodyPr/>
          <a:lstStyle/>
          <a:p>
            <a:r>
              <a:rPr lang="en-US"/>
              <a:t>Competitor Posts | HG-France - 2 of 13</a:t>
            </a:r>
          </a:p>
        </p:txBody>
      </p:sp>
      <p:graphicFrame>
        <p:nvGraphicFramePr>
          <p:cNvPr id="5" name="Table Placeholder 4">
            <a:extLst>
              <a:ext uri="{FF2B5EF4-FFF2-40B4-BE49-F238E27FC236}">
                <a16:creationId xmlns:a16="http://schemas.microsoft.com/office/drawing/2014/main" id="{91FFD898-0544-46F6-8FE7-37F95AF0D3FE}"/>
              </a:ext>
            </a:extLst>
          </p:cNvPr>
          <p:cNvGraphicFramePr>
            <a:graphicFrameLocks noGrp="1"/>
          </p:cNvGraphicFramePr>
          <p:nvPr>
            <p:ph type="tbl" sz="quarter" idx="13"/>
            <p:extLst>
              <p:ext uri="{D42A27DB-BD31-4B8C-83A1-F6EECF244321}">
                <p14:modId xmlns:p14="http://schemas.microsoft.com/office/powerpoint/2010/main" val="2404960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5351058"/>
                    </a:ext>
                  </a:extLst>
                </a:gridCol>
                <a:gridCol w="370332">
                  <a:extLst>
                    <a:ext uri="{9D8B030D-6E8A-4147-A177-3AD203B41FA5}">
                      <a16:colId xmlns:a16="http://schemas.microsoft.com/office/drawing/2014/main" val="1148878925"/>
                    </a:ext>
                  </a:extLst>
                </a:gridCol>
                <a:gridCol w="370332">
                  <a:extLst>
                    <a:ext uri="{9D8B030D-6E8A-4147-A177-3AD203B41FA5}">
                      <a16:colId xmlns:a16="http://schemas.microsoft.com/office/drawing/2014/main" val="2848824357"/>
                    </a:ext>
                  </a:extLst>
                </a:gridCol>
                <a:gridCol w="370332">
                  <a:extLst>
                    <a:ext uri="{9D8B030D-6E8A-4147-A177-3AD203B41FA5}">
                      <a16:colId xmlns:a16="http://schemas.microsoft.com/office/drawing/2014/main" val="3730278539"/>
                    </a:ext>
                  </a:extLst>
                </a:gridCol>
                <a:gridCol w="329184">
                  <a:extLst>
                    <a:ext uri="{9D8B030D-6E8A-4147-A177-3AD203B41FA5}">
                      <a16:colId xmlns:a16="http://schemas.microsoft.com/office/drawing/2014/main" val="1742679754"/>
                    </a:ext>
                  </a:extLst>
                </a:gridCol>
                <a:gridCol w="329184">
                  <a:extLst>
                    <a:ext uri="{9D8B030D-6E8A-4147-A177-3AD203B41FA5}">
                      <a16:colId xmlns:a16="http://schemas.microsoft.com/office/drawing/2014/main" val="2902543071"/>
                    </a:ext>
                  </a:extLst>
                </a:gridCol>
                <a:gridCol w="329184">
                  <a:extLst>
                    <a:ext uri="{9D8B030D-6E8A-4147-A177-3AD203B41FA5}">
                      <a16:colId xmlns:a16="http://schemas.microsoft.com/office/drawing/2014/main" val="4244144325"/>
                    </a:ext>
                  </a:extLst>
                </a:gridCol>
                <a:gridCol w="329184">
                  <a:extLst>
                    <a:ext uri="{9D8B030D-6E8A-4147-A177-3AD203B41FA5}">
                      <a16:colId xmlns:a16="http://schemas.microsoft.com/office/drawing/2014/main" val="2121960758"/>
                    </a:ext>
                  </a:extLst>
                </a:gridCol>
                <a:gridCol w="329184">
                  <a:extLst>
                    <a:ext uri="{9D8B030D-6E8A-4147-A177-3AD203B41FA5}">
                      <a16:colId xmlns:a16="http://schemas.microsoft.com/office/drawing/2014/main" val="2459746128"/>
                    </a:ext>
                  </a:extLst>
                </a:gridCol>
                <a:gridCol w="329184">
                  <a:extLst>
                    <a:ext uri="{9D8B030D-6E8A-4147-A177-3AD203B41FA5}">
                      <a16:colId xmlns:a16="http://schemas.microsoft.com/office/drawing/2014/main" val="193645462"/>
                    </a:ext>
                  </a:extLst>
                </a:gridCol>
                <a:gridCol w="329184">
                  <a:extLst>
                    <a:ext uri="{9D8B030D-6E8A-4147-A177-3AD203B41FA5}">
                      <a16:colId xmlns:a16="http://schemas.microsoft.com/office/drawing/2014/main" val="4094769965"/>
                    </a:ext>
                  </a:extLst>
                </a:gridCol>
                <a:gridCol w="329184">
                  <a:extLst>
                    <a:ext uri="{9D8B030D-6E8A-4147-A177-3AD203B41FA5}">
                      <a16:colId xmlns:a16="http://schemas.microsoft.com/office/drawing/2014/main" val="905710075"/>
                    </a:ext>
                  </a:extLst>
                </a:gridCol>
                <a:gridCol w="329184">
                  <a:extLst>
                    <a:ext uri="{9D8B030D-6E8A-4147-A177-3AD203B41FA5}">
                      <a16:colId xmlns:a16="http://schemas.microsoft.com/office/drawing/2014/main" val="3582108889"/>
                    </a:ext>
                  </a:extLst>
                </a:gridCol>
                <a:gridCol w="370332">
                  <a:extLst>
                    <a:ext uri="{9D8B030D-6E8A-4147-A177-3AD203B41FA5}">
                      <a16:colId xmlns:a16="http://schemas.microsoft.com/office/drawing/2014/main" val="3483733554"/>
                    </a:ext>
                  </a:extLst>
                </a:gridCol>
                <a:gridCol w="370332">
                  <a:extLst>
                    <a:ext uri="{9D8B030D-6E8A-4147-A177-3AD203B41FA5}">
                      <a16:colId xmlns:a16="http://schemas.microsoft.com/office/drawing/2014/main" val="3836492755"/>
                    </a:ext>
                  </a:extLst>
                </a:gridCol>
                <a:gridCol w="329184">
                  <a:extLst>
                    <a:ext uri="{9D8B030D-6E8A-4147-A177-3AD203B41FA5}">
                      <a16:colId xmlns:a16="http://schemas.microsoft.com/office/drawing/2014/main" val="1355284872"/>
                    </a:ext>
                  </a:extLst>
                </a:gridCol>
                <a:gridCol w="329184">
                  <a:extLst>
                    <a:ext uri="{9D8B030D-6E8A-4147-A177-3AD203B41FA5}">
                      <a16:colId xmlns:a16="http://schemas.microsoft.com/office/drawing/2014/main" val="2641833618"/>
                    </a:ext>
                  </a:extLst>
                </a:gridCol>
                <a:gridCol w="370332">
                  <a:extLst>
                    <a:ext uri="{9D8B030D-6E8A-4147-A177-3AD203B41FA5}">
                      <a16:colId xmlns:a16="http://schemas.microsoft.com/office/drawing/2014/main" val="1675863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610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- 2018-06-05 11:10:24 </a:t>
                      </a:r>
                      <a:r>
                        <a:rPr kumimoji="0" lang="fr-FR" sz="1000" b="0" i="0" u="none" strike="noStrike" kern="1200" cap="none" spc="0" normalizeH="0" baseline="0" noProof="0">
                          <a:ln>
                            <a:noFill/>
                          </a:ln>
                          <a:solidFill>
                            <a:prstClr val="black"/>
                          </a:solidFill>
                          <a:effectLst/>
                          <a:uLnTx/>
                          <a:uFillTx/>
                          <a:latin typeface="+mn-lt"/>
                          <a:ea typeface="+mn-ea"/>
                          <a:cs typeface="+mn-cs"/>
                        </a:rPr>
                        <a:t> 
 Céline déteste passer la serpillère et on la comprend ! Du coup, elle a testé plusieurs balais vapeur, voici son verdict. ChEAU devant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7738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- 2018-06-05 10:22:46 </a:t>
                      </a:r>
                      <a:r>
                        <a:rPr kumimoji="0" lang="fr-FR" sz="1000" b="0" i="0" u="none" strike="noStrike" kern="1200" cap="none" spc="0" normalizeH="0" baseline="0" noProof="0">
                          <a:ln>
                            <a:noFill/>
                          </a:ln>
                          <a:solidFill>
                            <a:prstClr val="black"/>
                          </a:solidFill>
                          <a:effectLst/>
                          <a:uLnTx/>
                          <a:uFillTx/>
                          <a:latin typeface="+mn-lt"/>
                          <a:ea typeface="+mn-ea"/>
                          <a:cs typeface="+mn-cs"/>
                        </a:rPr>
                        <a:t> 
 Les croquettes pour chien Taste of the Wild Pet Food sans céréales arrivent dans votre magasin botanic® !
Tentez de gagner un paquet de 2kg en postant la plus belle photo de votre chien 🐶 2 gagnant(e)s par tirage au sort jeudi à 10h !
*(variété de votre choix à retirer en magasin)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44475798"/>
                  </a:ext>
                </a:extLst>
              </a:tr>
            </a:tbl>
          </a:graphicData>
        </a:graphic>
      </p:graphicFrame>
      <p:sp>
        <p:nvSpPr>
          <p:cNvPr id="4" name="Text Placeholder 3">
            <a:extLst>
              <a:ext uri="{FF2B5EF4-FFF2-40B4-BE49-F238E27FC236}">
                <a16:creationId xmlns:a16="http://schemas.microsoft.com/office/drawing/2014/main" id="{0DF15DE1-DA52-448D-9CED-4985336C284C}"/>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3236279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84E6-8284-4D75-8AE7-60FEE577A466}"/>
              </a:ext>
            </a:extLst>
          </p:cNvPr>
          <p:cNvSpPr>
            <a:spLocks noGrp="1"/>
          </p:cNvSpPr>
          <p:nvPr>
            <p:ph type="title"/>
          </p:nvPr>
        </p:nvSpPr>
        <p:spPr/>
        <p:txBody>
          <a:bodyPr/>
          <a:lstStyle/>
          <a:p>
            <a:r>
              <a:rPr lang="en-US"/>
              <a:t>Competitor Posts | HG-France - 3 of 13</a:t>
            </a:r>
          </a:p>
        </p:txBody>
      </p:sp>
      <p:graphicFrame>
        <p:nvGraphicFramePr>
          <p:cNvPr id="5" name="Table Placeholder 4">
            <a:extLst>
              <a:ext uri="{FF2B5EF4-FFF2-40B4-BE49-F238E27FC236}">
                <a16:creationId xmlns:a16="http://schemas.microsoft.com/office/drawing/2014/main" id="{5A321B45-55D3-42EF-9536-95A11F9CB47A}"/>
              </a:ext>
            </a:extLst>
          </p:cNvPr>
          <p:cNvGraphicFramePr>
            <a:graphicFrameLocks noGrp="1"/>
          </p:cNvGraphicFramePr>
          <p:nvPr>
            <p:ph type="tbl" sz="quarter" idx="13"/>
            <p:extLst>
              <p:ext uri="{D42A27DB-BD31-4B8C-83A1-F6EECF244321}">
                <p14:modId xmlns:p14="http://schemas.microsoft.com/office/powerpoint/2010/main" val="492986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54303921"/>
                    </a:ext>
                  </a:extLst>
                </a:gridCol>
                <a:gridCol w="370332">
                  <a:extLst>
                    <a:ext uri="{9D8B030D-6E8A-4147-A177-3AD203B41FA5}">
                      <a16:colId xmlns:a16="http://schemas.microsoft.com/office/drawing/2014/main" val="248744510"/>
                    </a:ext>
                  </a:extLst>
                </a:gridCol>
                <a:gridCol w="370332">
                  <a:extLst>
                    <a:ext uri="{9D8B030D-6E8A-4147-A177-3AD203B41FA5}">
                      <a16:colId xmlns:a16="http://schemas.microsoft.com/office/drawing/2014/main" val="1600249601"/>
                    </a:ext>
                  </a:extLst>
                </a:gridCol>
                <a:gridCol w="370332">
                  <a:extLst>
                    <a:ext uri="{9D8B030D-6E8A-4147-A177-3AD203B41FA5}">
                      <a16:colId xmlns:a16="http://schemas.microsoft.com/office/drawing/2014/main" val="3371847445"/>
                    </a:ext>
                  </a:extLst>
                </a:gridCol>
                <a:gridCol w="329184">
                  <a:extLst>
                    <a:ext uri="{9D8B030D-6E8A-4147-A177-3AD203B41FA5}">
                      <a16:colId xmlns:a16="http://schemas.microsoft.com/office/drawing/2014/main" val="113199575"/>
                    </a:ext>
                  </a:extLst>
                </a:gridCol>
                <a:gridCol w="329184">
                  <a:extLst>
                    <a:ext uri="{9D8B030D-6E8A-4147-A177-3AD203B41FA5}">
                      <a16:colId xmlns:a16="http://schemas.microsoft.com/office/drawing/2014/main" val="3784168957"/>
                    </a:ext>
                  </a:extLst>
                </a:gridCol>
                <a:gridCol w="329184">
                  <a:extLst>
                    <a:ext uri="{9D8B030D-6E8A-4147-A177-3AD203B41FA5}">
                      <a16:colId xmlns:a16="http://schemas.microsoft.com/office/drawing/2014/main" val="639596819"/>
                    </a:ext>
                  </a:extLst>
                </a:gridCol>
                <a:gridCol w="329184">
                  <a:extLst>
                    <a:ext uri="{9D8B030D-6E8A-4147-A177-3AD203B41FA5}">
                      <a16:colId xmlns:a16="http://schemas.microsoft.com/office/drawing/2014/main" val="757888029"/>
                    </a:ext>
                  </a:extLst>
                </a:gridCol>
                <a:gridCol w="329184">
                  <a:extLst>
                    <a:ext uri="{9D8B030D-6E8A-4147-A177-3AD203B41FA5}">
                      <a16:colId xmlns:a16="http://schemas.microsoft.com/office/drawing/2014/main" val="2627261422"/>
                    </a:ext>
                  </a:extLst>
                </a:gridCol>
                <a:gridCol w="329184">
                  <a:extLst>
                    <a:ext uri="{9D8B030D-6E8A-4147-A177-3AD203B41FA5}">
                      <a16:colId xmlns:a16="http://schemas.microsoft.com/office/drawing/2014/main" val="1606038574"/>
                    </a:ext>
                  </a:extLst>
                </a:gridCol>
                <a:gridCol w="329184">
                  <a:extLst>
                    <a:ext uri="{9D8B030D-6E8A-4147-A177-3AD203B41FA5}">
                      <a16:colId xmlns:a16="http://schemas.microsoft.com/office/drawing/2014/main" val="1046417152"/>
                    </a:ext>
                  </a:extLst>
                </a:gridCol>
                <a:gridCol w="329184">
                  <a:extLst>
                    <a:ext uri="{9D8B030D-6E8A-4147-A177-3AD203B41FA5}">
                      <a16:colId xmlns:a16="http://schemas.microsoft.com/office/drawing/2014/main" val="3872072359"/>
                    </a:ext>
                  </a:extLst>
                </a:gridCol>
                <a:gridCol w="329184">
                  <a:extLst>
                    <a:ext uri="{9D8B030D-6E8A-4147-A177-3AD203B41FA5}">
                      <a16:colId xmlns:a16="http://schemas.microsoft.com/office/drawing/2014/main" val="2355954593"/>
                    </a:ext>
                  </a:extLst>
                </a:gridCol>
                <a:gridCol w="370332">
                  <a:extLst>
                    <a:ext uri="{9D8B030D-6E8A-4147-A177-3AD203B41FA5}">
                      <a16:colId xmlns:a16="http://schemas.microsoft.com/office/drawing/2014/main" val="855912497"/>
                    </a:ext>
                  </a:extLst>
                </a:gridCol>
                <a:gridCol w="370332">
                  <a:extLst>
                    <a:ext uri="{9D8B030D-6E8A-4147-A177-3AD203B41FA5}">
                      <a16:colId xmlns:a16="http://schemas.microsoft.com/office/drawing/2014/main" val="3152692935"/>
                    </a:ext>
                  </a:extLst>
                </a:gridCol>
                <a:gridCol w="329184">
                  <a:extLst>
                    <a:ext uri="{9D8B030D-6E8A-4147-A177-3AD203B41FA5}">
                      <a16:colId xmlns:a16="http://schemas.microsoft.com/office/drawing/2014/main" val="1516867520"/>
                    </a:ext>
                  </a:extLst>
                </a:gridCol>
                <a:gridCol w="329184">
                  <a:extLst>
                    <a:ext uri="{9D8B030D-6E8A-4147-A177-3AD203B41FA5}">
                      <a16:colId xmlns:a16="http://schemas.microsoft.com/office/drawing/2014/main" val="2939540116"/>
                    </a:ext>
                  </a:extLst>
                </a:gridCol>
                <a:gridCol w="370332">
                  <a:extLst>
                    <a:ext uri="{9D8B030D-6E8A-4147-A177-3AD203B41FA5}">
                      <a16:colId xmlns:a16="http://schemas.microsoft.com/office/drawing/2014/main" val="3078501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384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- 2018-06-04 19:00:01 </a:t>
                      </a:r>
                      <a:r>
                        <a:rPr kumimoji="0" lang="fr-FR" sz="1000" b="0" i="0" u="none" strike="noStrike" kern="1200" cap="none" spc="0" normalizeH="0" baseline="0" noProof="0">
                          <a:ln>
                            <a:noFill/>
                          </a:ln>
                          <a:solidFill>
                            <a:prstClr val="black"/>
                          </a:solidFill>
                          <a:effectLst/>
                          <a:uLnTx/>
                          <a:uFillTx/>
                          <a:latin typeface="+mn-lt"/>
                          <a:ea typeface="+mn-ea"/>
                          <a:cs typeface="+mn-cs"/>
                        </a:rPr>
                        <a:t> 
 Ryobi ONE+, une batterie pour tous vos outils de jardinage et de bricolage. 
ONE+ est une gamme unique de plus de 70 outils sans fil pour le bricolage et le jardinage. Vous pouvez vous équiper au fur et à mesure de vos besoins et de vos envies, sans avoir à vous rééquiper en batterie et chargeurs. De quoi de faire des économies !
#Ryobi #ONEplus #jardin #pub #tv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54062325"/>
                  </a:ext>
                </a:extLst>
              </a:tr>
            </a:tbl>
          </a:graphicData>
        </a:graphic>
      </p:graphicFrame>
      <p:sp>
        <p:nvSpPr>
          <p:cNvPr id="4" name="Text Placeholder 3">
            <a:extLst>
              <a:ext uri="{FF2B5EF4-FFF2-40B4-BE49-F238E27FC236}">
                <a16:creationId xmlns:a16="http://schemas.microsoft.com/office/drawing/2014/main" id="{15E65B2D-AEAC-4506-AC6C-89E4BCF9A273}"/>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8254320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82600-415C-4CDD-8323-FE0E783F755F}"/>
              </a:ext>
            </a:extLst>
          </p:cNvPr>
          <p:cNvSpPr>
            <a:spLocks noGrp="1"/>
          </p:cNvSpPr>
          <p:nvPr>
            <p:ph type="title"/>
          </p:nvPr>
        </p:nvSpPr>
        <p:spPr/>
        <p:txBody>
          <a:bodyPr/>
          <a:lstStyle/>
          <a:p>
            <a:r>
              <a:rPr lang="en-US"/>
              <a:t>Competitor Posts | HG-France - 4 of 13</a:t>
            </a:r>
          </a:p>
        </p:txBody>
      </p:sp>
      <p:graphicFrame>
        <p:nvGraphicFramePr>
          <p:cNvPr id="5" name="Table Placeholder 4">
            <a:extLst>
              <a:ext uri="{FF2B5EF4-FFF2-40B4-BE49-F238E27FC236}">
                <a16:creationId xmlns:a16="http://schemas.microsoft.com/office/drawing/2014/main" id="{92021197-1A09-43B0-B0A6-201B63DC9B83}"/>
              </a:ext>
            </a:extLst>
          </p:cNvPr>
          <p:cNvGraphicFramePr>
            <a:graphicFrameLocks noGrp="1"/>
          </p:cNvGraphicFramePr>
          <p:nvPr>
            <p:ph type="tbl" sz="quarter" idx="13"/>
            <p:extLst>
              <p:ext uri="{D42A27DB-BD31-4B8C-83A1-F6EECF244321}">
                <p14:modId xmlns:p14="http://schemas.microsoft.com/office/powerpoint/2010/main" val="3656929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19752386"/>
                    </a:ext>
                  </a:extLst>
                </a:gridCol>
                <a:gridCol w="370332">
                  <a:extLst>
                    <a:ext uri="{9D8B030D-6E8A-4147-A177-3AD203B41FA5}">
                      <a16:colId xmlns:a16="http://schemas.microsoft.com/office/drawing/2014/main" val="250690183"/>
                    </a:ext>
                  </a:extLst>
                </a:gridCol>
                <a:gridCol w="370332">
                  <a:extLst>
                    <a:ext uri="{9D8B030D-6E8A-4147-A177-3AD203B41FA5}">
                      <a16:colId xmlns:a16="http://schemas.microsoft.com/office/drawing/2014/main" val="4165326278"/>
                    </a:ext>
                  </a:extLst>
                </a:gridCol>
                <a:gridCol w="370332">
                  <a:extLst>
                    <a:ext uri="{9D8B030D-6E8A-4147-A177-3AD203B41FA5}">
                      <a16:colId xmlns:a16="http://schemas.microsoft.com/office/drawing/2014/main" val="580422470"/>
                    </a:ext>
                  </a:extLst>
                </a:gridCol>
                <a:gridCol w="329184">
                  <a:extLst>
                    <a:ext uri="{9D8B030D-6E8A-4147-A177-3AD203B41FA5}">
                      <a16:colId xmlns:a16="http://schemas.microsoft.com/office/drawing/2014/main" val="4284016056"/>
                    </a:ext>
                  </a:extLst>
                </a:gridCol>
                <a:gridCol w="329184">
                  <a:extLst>
                    <a:ext uri="{9D8B030D-6E8A-4147-A177-3AD203B41FA5}">
                      <a16:colId xmlns:a16="http://schemas.microsoft.com/office/drawing/2014/main" val="840168448"/>
                    </a:ext>
                  </a:extLst>
                </a:gridCol>
                <a:gridCol w="329184">
                  <a:extLst>
                    <a:ext uri="{9D8B030D-6E8A-4147-A177-3AD203B41FA5}">
                      <a16:colId xmlns:a16="http://schemas.microsoft.com/office/drawing/2014/main" val="3257536785"/>
                    </a:ext>
                  </a:extLst>
                </a:gridCol>
                <a:gridCol w="329184">
                  <a:extLst>
                    <a:ext uri="{9D8B030D-6E8A-4147-A177-3AD203B41FA5}">
                      <a16:colId xmlns:a16="http://schemas.microsoft.com/office/drawing/2014/main" val="1407438177"/>
                    </a:ext>
                  </a:extLst>
                </a:gridCol>
                <a:gridCol w="329184">
                  <a:extLst>
                    <a:ext uri="{9D8B030D-6E8A-4147-A177-3AD203B41FA5}">
                      <a16:colId xmlns:a16="http://schemas.microsoft.com/office/drawing/2014/main" val="90584453"/>
                    </a:ext>
                  </a:extLst>
                </a:gridCol>
                <a:gridCol w="329184">
                  <a:extLst>
                    <a:ext uri="{9D8B030D-6E8A-4147-A177-3AD203B41FA5}">
                      <a16:colId xmlns:a16="http://schemas.microsoft.com/office/drawing/2014/main" val="177291189"/>
                    </a:ext>
                  </a:extLst>
                </a:gridCol>
                <a:gridCol w="329184">
                  <a:extLst>
                    <a:ext uri="{9D8B030D-6E8A-4147-A177-3AD203B41FA5}">
                      <a16:colId xmlns:a16="http://schemas.microsoft.com/office/drawing/2014/main" val="1724309779"/>
                    </a:ext>
                  </a:extLst>
                </a:gridCol>
                <a:gridCol w="329184">
                  <a:extLst>
                    <a:ext uri="{9D8B030D-6E8A-4147-A177-3AD203B41FA5}">
                      <a16:colId xmlns:a16="http://schemas.microsoft.com/office/drawing/2014/main" val="2522141436"/>
                    </a:ext>
                  </a:extLst>
                </a:gridCol>
                <a:gridCol w="329184">
                  <a:extLst>
                    <a:ext uri="{9D8B030D-6E8A-4147-A177-3AD203B41FA5}">
                      <a16:colId xmlns:a16="http://schemas.microsoft.com/office/drawing/2014/main" val="1637362535"/>
                    </a:ext>
                  </a:extLst>
                </a:gridCol>
                <a:gridCol w="370332">
                  <a:extLst>
                    <a:ext uri="{9D8B030D-6E8A-4147-A177-3AD203B41FA5}">
                      <a16:colId xmlns:a16="http://schemas.microsoft.com/office/drawing/2014/main" val="3528693535"/>
                    </a:ext>
                  </a:extLst>
                </a:gridCol>
                <a:gridCol w="370332">
                  <a:extLst>
                    <a:ext uri="{9D8B030D-6E8A-4147-A177-3AD203B41FA5}">
                      <a16:colId xmlns:a16="http://schemas.microsoft.com/office/drawing/2014/main" val="2852578723"/>
                    </a:ext>
                  </a:extLst>
                </a:gridCol>
                <a:gridCol w="329184">
                  <a:extLst>
                    <a:ext uri="{9D8B030D-6E8A-4147-A177-3AD203B41FA5}">
                      <a16:colId xmlns:a16="http://schemas.microsoft.com/office/drawing/2014/main" val="2943774525"/>
                    </a:ext>
                  </a:extLst>
                </a:gridCol>
                <a:gridCol w="329184">
                  <a:extLst>
                    <a:ext uri="{9D8B030D-6E8A-4147-A177-3AD203B41FA5}">
                      <a16:colId xmlns:a16="http://schemas.microsoft.com/office/drawing/2014/main" val="189363146"/>
                    </a:ext>
                  </a:extLst>
                </a:gridCol>
                <a:gridCol w="370332">
                  <a:extLst>
                    <a:ext uri="{9D8B030D-6E8A-4147-A177-3AD203B41FA5}">
                      <a16:colId xmlns:a16="http://schemas.microsoft.com/office/drawing/2014/main" val="2130129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859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- 2018-06-04 16:00:01 </a:t>
                      </a:r>
                      <a:r>
                        <a:rPr kumimoji="0" lang="fr-FR" sz="1000" b="0" i="0" u="none" strike="noStrike" kern="1200" cap="none" spc="0" normalizeH="0" baseline="0" noProof="0">
                          <a:ln>
                            <a:noFill/>
                          </a:ln>
                          <a:solidFill>
                            <a:prstClr val="black"/>
                          </a:solidFill>
                          <a:effectLst/>
                          <a:uLnTx/>
                          <a:uFillTx/>
                          <a:latin typeface="+mn-lt"/>
                          <a:ea typeface="+mn-ea"/>
                          <a:cs typeface="+mn-cs"/>
                        </a:rPr>
                        <a:t> 
 Vous rêvez d'avoir un bûcheron STIHL sur votre iPhone ? 
Alors votre rêve va se réaliser👇🏼
Téléchargez les meilleurs stickers en téléchargeant notre application STIHL ou en la mettant à jour : https://loom.ly/Q5siJy0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25345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- 2018-06-04 12:45:00 </a:t>
                      </a:r>
                      <a:r>
                        <a:rPr kumimoji="0" lang="fr-FR" sz="1000" b="0" i="0" u="none" strike="noStrike" kern="1200" cap="none" spc="0" normalizeH="0" baseline="0" noProof="0">
                          <a:ln>
                            <a:noFill/>
                          </a:ln>
                          <a:solidFill>
                            <a:prstClr val="black"/>
                          </a:solidFill>
                          <a:effectLst/>
                          <a:uLnTx/>
                          <a:uFillTx/>
                          <a:latin typeface="+mn-lt"/>
                          <a:ea typeface="+mn-ea"/>
                          <a:cs typeface="+mn-cs"/>
                        </a:rPr>
                        <a:t> 
 Du 30 mai au 31 août 2018, profitez des affaires d'experts ! Jusqu'à 30 remboursés sur une sélection d'outils sans fil et filaires.
Pour profiter de l'offre : http://bit.ly/PROMOAEG
#AEG #outil #professionnel #offre #promo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14139349"/>
                  </a:ext>
                </a:extLst>
              </a:tr>
            </a:tbl>
          </a:graphicData>
        </a:graphic>
      </p:graphicFrame>
      <p:sp>
        <p:nvSpPr>
          <p:cNvPr id="4" name="Text Placeholder 3">
            <a:extLst>
              <a:ext uri="{FF2B5EF4-FFF2-40B4-BE49-F238E27FC236}">
                <a16:creationId xmlns:a16="http://schemas.microsoft.com/office/drawing/2014/main" id="{30212FB6-4B9F-4B16-A34F-6726EE37C352}"/>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13648253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9C7EB-BA55-4098-A33D-03F513409A8D}"/>
              </a:ext>
            </a:extLst>
          </p:cNvPr>
          <p:cNvSpPr>
            <a:spLocks noGrp="1"/>
          </p:cNvSpPr>
          <p:nvPr>
            <p:ph type="title"/>
          </p:nvPr>
        </p:nvSpPr>
        <p:spPr/>
        <p:txBody>
          <a:bodyPr/>
          <a:lstStyle/>
          <a:p>
            <a:r>
              <a:rPr lang="en-US"/>
              <a:t>Competitor Posts | HG-France - 5 of 13</a:t>
            </a:r>
          </a:p>
        </p:txBody>
      </p:sp>
      <p:graphicFrame>
        <p:nvGraphicFramePr>
          <p:cNvPr id="5" name="Table Placeholder 4">
            <a:extLst>
              <a:ext uri="{FF2B5EF4-FFF2-40B4-BE49-F238E27FC236}">
                <a16:creationId xmlns:a16="http://schemas.microsoft.com/office/drawing/2014/main" id="{3E77DEFE-63B7-454B-AF60-D2CD4F096B94}"/>
              </a:ext>
            </a:extLst>
          </p:cNvPr>
          <p:cNvGraphicFramePr>
            <a:graphicFrameLocks noGrp="1"/>
          </p:cNvGraphicFramePr>
          <p:nvPr>
            <p:ph type="tbl" sz="quarter" idx="13"/>
            <p:extLst>
              <p:ext uri="{D42A27DB-BD31-4B8C-83A1-F6EECF244321}">
                <p14:modId xmlns:p14="http://schemas.microsoft.com/office/powerpoint/2010/main" val="3749348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21986699"/>
                    </a:ext>
                  </a:extLst>
                </a:gridCol>
                <a:gridCol w="370332">
                  <a:extLst>
                    <a:ext uri="{9D8B030D-6E8A-4147-A177-3AD203B41FA5}">
                      <a16:colId xmlns:a16="http://schemas.microsoft.com/office/drawing/2014/main" val="1556866950"/>
                    </a:ext>
                  </a:extLst>
                </a:gridCol>
                <a:gridCol w="370332">
                  <a:extLst>
                    <a:ext uri="{9D8B030D-6E8A-4147-A177-3AD203B41FA5}">
                      <a16:colId xmlns:a16="http://schemas.microsoft.com/office/drawing/2014/main" val="1734871773"/>
                    </a:ext>
                  </a:extLst>
                </a:gridCol>
                <a:gridCol w="370332">
                  <a:extLst>
                    <a:ext uri="{9D8B030D-6E8A-4147-A177-3AD203B41FA5}">
                      <a16:colId xmlns:a16="http://schemas.microsoft.com/office/drawing/2014/main" val="3012871422"/>
                    </a:ext>
                  </a:extLst>
                </a:gridCol>
                <a:gridCol w="329184">
                  <a:extLst>
                    <a:ext uri="{9D8B030D-6E8A-4147-A177-3AD203B41FA5}">
                      <a16:colId xmlns:a16="http://schemas.microsoft.com/office/drawing/2014/main" val="3220529463"/>
                    </a:ext>
                  </a:extLst>
                </a:gridCol>
                <a:gridCol w="329184">
                  <a:extLst>
                    <a:ext uri="{9D8B030D-6E8A-4147-A177-3AD203B41FA5}">
                      <a16:colId xmlns:a16="http://schemas.microsoft.com/office/drawing/2014/main" val="3804321762"/>
                    </a:ext>
                  </a:extLst>
                </a:gridCol>
                <a:gridCol w="329184">
                  <a:extLst>
                    <a:ext uri="{9D8B030D-6E8A-4147-A177-3AD203B41FA5}">
                      <a16:colId xmlns:a16="http://schemas.microsoft.com/office/drawing/2014/main" val="1653837891"/>
                    </a:ext>
                  </a:extLst>
                </a:gridCol>
                <a:gridCol w="329184">
                  <a:extLst>
                    <a:ext uri="{9D8B030D-6E8A-4147-A177-3AD203B41FA5}">
                      <a16:colId xmlns:a16="http://schemas.microsoft.com/office/drawing/2014/main" val="4118224901"/>
                    </a:ext>
                  </a:extLst>
                </a:gridCol>
                <a:gridCol w="329184">
                  <a:extLst>
                    <a:ext uri="{9D8B030D-6E8A-4147-A177-3AD203B41FA5}">
                      <a16:colId xmlns:a16="http://schemas.microsoft.com/office/drawing/2014/main" val="1220095529"/>
                    </a:ext>
                  </a:extLst>
                </a:gridCol>
                <a:gridCol w="329184">
                  <a:extLst>
                    <a:ext uri="{9D8B030D-6E8A-4147-A177-3AD203B41FA5}">
                      <a16:colId xmlns:a16="http://schemas.microsoft.com/office/drawing/2014/main" val="1942848800"/>
                    </a:ext>
                  </a:extLst>
                </a:gridCol>
                <a:gridCol w="329184">
                  <a:extLst>
                    <a:ext uri="{9D8B030D-6E8A-4147-A177-3AD203B41FA5}">
                      <a16:colId xmlns:a16="http://schemas.microsoft.com/office/drawing/2014/main" val="1701335130"/>
                    </a:ext>
                  </a:extLst>
                </a:gridCol>
                <a:gridCol w="329184">
                  <a:extLst>
                    <a:ext uri="{9D8B030D-6E8A-4147-A177-3AD203B41FA5}">
                      <a16:colId xmlns:a16="http://schemas.microsoft.com/office/drawing/2014/main" val="2267684928"/>
                    </a:ext>
                  </a:extLst>
                </a:gridCol>
                <a:gridCol w="329184">
                  <a:extLst>
                    <a:ext uri="{9D8B030D-6E8A-4147-A177-3AD203B41FA5}">
                      <a16:colId xmlns:a16="http://schemas.microsoft.com/office/drawing/2014/main" val="2525834596"/>
                    </a:ext>
                  </a:extLst>
                </a:gridCol>
                <a:gridCol w="370332">
                  <a:extLst>
                    <a:ext uri="{9D8B030D-6E8A-4147-A177-3AD203B41FA5}">
                      <a16:colId xmlns:a16="http://schemas.microsoft.com/office/drawing/2014/main" val="3345801031"/>
                    </a:ext>
                  </a:extLst>
                </a:gridCol>
                <a:gridCol w="370332">
                  <a:extLst>
                    <a:ext uri="{9D8B030D-6E8A-4147-A177-3AD203B41FA5}">
                      <a16:colId xmlns:a16="http://schemas.microsoft.com/office/drawing/2014/main" val="2318314112"/>
                    </a:ext>
                  </a:extLst>
                </a:gridCol>
                <a:gridCol w="329184">
                  <a:extLst>
                    <a:ext uri="{9D8B030D-6E8A-4147-A177-3AD203B41FA5}">
                      <a16:colId xmlns:a16="http://schemas.microsoft.com/office/drawing/2014/main" val="980855993"/>
                    </a:ext>
                  </a:extLst>
                </a:gridCol>
                <a:gridCol w="329184">
                  <a:extLst>
                    <a:ext uri="{9D8B030D-6E8A-4147-A177-3AD203B41FA5}">
                      <a16:colId xmlns:a16="http://schemas.microsoft.com/office/drawing/2014/main" val="859666352"/>
                    </a:ext>
                  </a:extLst>
                </a:gridCol>
                <a:gridCol w="370332">
                  <a:extLst>
                    <a:ext uri="{9D8B030D-6E8A-4147-A177-3AD203B41FA5}">
                      <a16:colId xmlns:a16="http://schemas.microsoft.com/office/drawing/2014/main" val="49953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9800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- 2018-06-04 12:25:24 </a:t>
                      </a:r>
                      <a:r>
                        <a:rPr kumimoji="0" lang="fr-FR" sz="1000" b="0" i="0" u="none" strike="noStrike" kern="1200" cap="none" spc="0" normalizeH="0" baseline="0" noProof="0">
                          <a:ln>
                            <a:noFill/>
                          </a:ln>
                          <a:solidFill>
                            <a:prstClr val="black"/>
                          </a:solidFill>
                          <a:effectLst/>
                          <a:uLnTx/>
                          <a:uFillTx/>
                          <a:latin typeface="+mn-lt"/>
                          <a:ea typeface="+mn-ea"/>
                          <a:cs typeface="+mn-cs"/>
                        </a:rPr>
                        <a:t> 
 Les invitations aux journées club commencent demain  ! Profitez de -15% sur tout votre magasin botanic® (végétaux, mobilier de jardin, barbecue, décoration...) et sur botanic.com pour aménager vos espaces #aunaturel avec l'arrivée de l'été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839216"/>
                  </a:ext>
                </a:extLst>
              </a:tr>
            </a:tbl>
          </a:graphicData>
        </a:graphic>
      </p:graphicFrame>
      <p:sp>
        <p:nvSpPr>
          <p:cNvPr id="4" name="Text Placeholder 3">
            <a:extLst>
              <a:ext uri="{FF2B5EF4-FFF2-40B4-BE49-F238E27FC236}">
                <a16:creationId xmlns:a16="http://schemas.microsoft.com/office/drawing/2014/main" id="{33FBA970-36C1-4B61-98B0-00828D81F4F0}"/>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7240597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CD21-C71D-4241-8163-9D5E2492AC5A}"/>
              </a:ext>
            </a:extLst>
          </p:cNvPr>
          <p:cNvSpPr>
            <a:spLocks noGrp="1"/>
          </p:cNvSpPr>
          <p:nvPr>
            <p:ph type="title"/>
          </p:nvPr>
        </p:nvSpPr>
        <p:spPr/>
        <p:txBody>
          <a:bodyPr/>
          <a:lstStyle/>
          <a:p>
            <a:r>
              <a:rPr lang="en-US"/>
              <a:t>Competitor Posts | HG-France - 6 of 13</a:t>
            </a:r>
          </a:p>
        </p:txBody>
      </p:sp>
      <p:graphicFrame>
        <p:nvGraphicFramePr>
          <p:cNvPr id="5" name="Table Placeholder 4">
            <a:extLst>
              <a:ext uri="{FF2B5EF4-FFF2-40B4-BE49-F238E27FC236}">
                <a16:creationId xmlns:a16="http://schemas.microsoft.com/office/drawing/2014/main" id="{E8AE24B2-B099-4DF4-93D5-D3E1A3E54E99}"/>
              </a:ext>
            </a:extLst>
          </p:cNvPr>
          <p:cNvGraphicFramePr>
            <a:graphicFrameLocks noGrp="1"/>
          </p:cNvGraphicFramePr>
          <p:nvPr>
            <p:ph type="tbl" sz="quarter" idx="13"/>
            <p:extLst>
              <p:ext uri="{D42A27DB-BD31-4B8C-83A1-F6EECF244321}">
                <p14:modId xmlns:p14="http://schemas.microsoft.com/office/powerpoint/2010/main" val="163396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64691051"/>
                    </a:ext>
                  </a:extLst>
                </a:gridCol>
                <a:gridCol w="370332">
                  <a:extLst>
                    <a:ext uri="{9D8B030D-6E8A-4147-A177-3AD203B41FA5}">
                      <a16:colId xmlns:a16="http://schemas.microsoft.com/office/drawing/2014/main" val="2342885928"/>
                    </a:ext>
                  </a:extLst>
                </a:gridCol>
                <a:gridCol w="370332">
                  <a:extLst>
                    <a:ext uri="{9D8B030D-6E8A-4147-A177-3AD203B41FA5}">
                      <a16:colId xmlns:a16="http://schemas.microsoft.com/office/drawing/2014/main" val="2772202897"/>
                    </a:ext>
                  </a:extLst>
                </a:gridCol>
                <a:gridCol w="370332">
                  <a:extLst>
                    <a:ext uri="{9D8B030D-6E8A-4147-A177-3AD203B41FA5}">
                      <a16:colId xmlns:a16="http://schemas.microsoft.com/office/drawing/2014/main" val="1768472687"/>
                    </a:ext>
                  </a:extLst>
                </a:gridCol>
                <a:gridCol w="329184">
                  <a:extLst>
                    <a:ext uri="{9D8B030D-6E8A-4147-A177-3AD203B41FA5}">
                      <a16:colId xmlns:a16="http://schemas.microsoft.com/office/drawing/2014/main" val="3027360382"/>
                    </a:ext>
                  </a:extLst>
                </a:gridCol>
                <a:gridCol w="329184">
                  <a:extLst>
                    <a:ext uri="{9D8B030D-6E8A-4147-A177-3AD203B41FA5}">
                      <a16:colId xmlns:a16="http://schemas.microsoft.com/office/drawing/2014/main" val="140438739"/>
                    </a:ext>
                  </a:extLst>
                </a:gridCol>
                <a:gridCol w="329184">
                  <a:extLst>
                    <a:ext uri="{9D8B030D-6E8A-4147-A177-3AD203B41FA5}">
                      <a16:colId xmlns:a16="http://schemas.microsoft.com/office/drawing/2014/main" val="3217401094"/>
                    </a:ext>
                  </a:extLst>
                </a:gridCol>
                <a:gridCol w="329184">
                  <a:extLst>
                    <a:ext uri="{9D8B030D-6E8A-4147-A177-3AD203B41FA5}">
                      <a16:colId xmlns:a16="http://schemas.microsoft.com/office/drawing/2014/main" val="781106718"/>
                    </a:ext>
                  </a:extLst>
                </a:gridCol>
                <a:gridCol w="329184">
                  <a:extLst>
                    <a:ext uri="{9D8B030D-6E8A-4147-A177-3AD203B41FA5}">
                      <a16:colId xmlns:a16="http://schemas.microsoft.com/office/drawing/2014/main" val="3293910832"/>
                    </a:ext>
                  </a:extLst>
                </a:gridCol>
                <a:gridCol w="329184">
                  <a:extLst>
                    <a:ext uri="{9D8B030D-6E8A-4147-A177-3AD203B41FA5}">
                      <a16:colId xmlns:a16="http://schemas.microsoft.com/office/drawing/2014/main" val="105376181"/>
                    </a:ext>
                  </a:extLst>
                </a:gridCol>
                <a:gridCol w="329184">
                  <a:extLst>
                    <a:ext uri="{9D8B030D-6E8A-4147-A177-3AD203B41FA5}">
                      <a16:colId xmlns:a16="http://schemas.microsoft.com/office/drawing/2014/main" val="3296771044"/>
                    </a:ext>
                  </a:extLst>
                </a:gridCol>
                <a:gridCol w="329184">
                  <a:extLst>
                    <a:ext uri="{9D8B030D-6E8A-4147-A177-3AD203B41FA5}">
                      <a16:colId xmlns:a16="http://schemas.microsoft.com/office/drawing/2014/main" val="1791113005"/>
                    </a:ext>
                  </a:extLst>
                </a:gridCol>
                <a:gridCol w="329184">
                  <a:extLst>
                    <a:ext uri="{9D8B030D-6E8A-4147-A177-3AD203B41FA5}">
                      <a16:colId xmlns:a16="http://schemas.microsoft.com/office/drawing/2014/main" val="1551687279"/>
                    </a:ext>
                  </a:extLst>
                </a:gridCol>
                <a:gridCol w="370332">
                  <a:extLst>
                    <a:ext uri="{9D8B030D-6E8A-4147-A177-3AD203B41FA5}">
                      <a16:colId xmlns:a16="http://schemas.microsoft.com/office/drawing/2014/main" val="3583773431"/>
                    </a:ext>
                  </a:extLst>
                </a:gridCol>
                <a:gridCol w="370332">
                  <a:extLst>
                    <a:ext uri="{9D8B030D-6E8A-4147-A177-3AD203B41FA5}">
                      <a16:colId xmlns:a16="http://schemas.microsoft.com/office/drawing/2014/main" val="1654179394"/>
                    </a:ext>
                  </a:extLst>
                </a:gridCol>
                <a:gridCol w="329184">
                  <a:extLst>
                    <a:ext uri="{9D8B030D-6E8A-4147-A177-3AD203B41FA5}">
                      <a16:colId xmlns:a16="http://schemas.microsoft.com/office/drawing/2014/main" val="3645068423"/>
                    </a:ext>
                  </a:extLst>
                </a:gridCol>
                <a:gridCol w="329184">
                  <a:extLst>
                    <a:ext uri="{9D8B030D-6E8A-4147-A177-3AD203B41FA5}">
                      <a16:colId xmlns:a16="http://schemas.microsoft.com/office/drawing/2014/main" val="795194028"/>
                    </a:ext>
                  </a:extLst>
                </a:gridCol>
                <a:gridCol w="370332">
                  <a:extLst>
                    <a:ext uri="{9D8B030D-6E8A-4147-A177-3AD203B41FA5}">
                      <a16:colId xmlns:a16="http://schemas.microsoft.com/office/drawing/2014/main" val="3529278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259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3275149"/>
                  </a:ext>
                </a:extLst>
              </a:tr>
            </a:tbl>
          </a:graphicData>
        </a:graphic>
      </p:graphicFrame>
      <p:sp>
        <p:nvSpPr>
          <p:cNvPr id="4" name="Text Placeholder 3">
            <a:extLst>
              <a:ext uri="{FF2B5EF4-FFF2-40B4-BE49-F238E27FC236}">
                <a16:creationId xmlns:a16="http://schemas.microsoft.com/office/drawing/2014/main" id="{209F56DE-2BB4-44AA-92ED-0FB261341F9E}"/>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4033119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32D14-D692-4097-8E90-6C55FCDAA920}"/>
              </a:ext>
            </a:extLst>
          </p:cNvPr>
          <p:cNvSpPr>
            <a:spLocks noGrp="1"/>
          </p:cNvSpPr>
          <p:nvPr>
            <p:ph type="title"/>
          </p:nvPr>
        </p:nvSpPr>
        <p:spPr/>
        <p:txBody>
          <a:bodyPr/>
          <a:lstStyle/>
          <a:p>
            <a:r>
              <a:rPr lang="en-US"/>
              <a:t>Competitor Posts | HG-France - 7 of 13</a:t>
            </a:r>
          </a:p>
        </p:txBody>
      </p:sp>
      <p:graphicFrame>
        <p:nvGraphicFramePr>
          <p:cNvPr id="5" name="Table Placeholder 4">
            <a:extLst>
              <a:ext uri="{FF2B5EF4-FFF2-40B4-BE49-F238E27FC236}">
                <a16:creationId xmlns:a16="http://schemas.microsoft.com/office/drawing/2014/main" id="{0F58A695-8646-4212-A10A-063CD5B0943D}"/>
              </a:ext>
            </a:extLst>
          </p:cNvPr>
          <p:cNvGraphicFramePr>
            <a:graphicFrameLocks noGrp="1"/>
          </p:cNvGraphicFramePr>
          <p:nvPr>
            <p:ph type="tbl" sz="quarter" idx="13"/>
            <p:extLst>
              <p:ext uri="{D42A27DB-BD31-4B8C-83A1-F6EECF244321}">
                <p14:modId xmlns:p14="http://schemas.microsoft.com/office/powerpoint/2010/main" val="1076085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67793343"/>
                    </a:ext>
                  </a:extLst>
                </a:gridCol>
                <a:gridCol w="370332">
                  <a:extLst>
                    <a:ext uri="{9D8B030D-6E8A-4147-A177-3AD203B41FA5}">
                      <a16:colId xmlns:a16="http://schemas.microsoft.com/office/drawing/2014/main" val="1968241738"/>
                    </a:ext>
                  </a:extLst>
                </a:gridCol>
                <a:gridCol w="370332">
                  <a:extLst>
                    <a:ext uri="{9D8B030D-6E8A-4147-A177-3AD203B41FA5}">
                      <a16:colId xmlns:a16="http://schemas.microsoft.com/office/drawing/2014/main" val="482201936"/>
                    </a:ext>
                  </a:extLst>
                </a:gridCol>
                <a:gridCol w="370332">
                  <a:extLst>
                    <a:ext uri="{9D8B030D-6E8A-4147-A177-3AD203B41FA5}">
                      <a16:colId xmlns:a16="http://schemas.microsoft.com/office/drawing/2014/main" val="1035925131"/>
                    </a:ext>
                  </a:extLst>
                </a:gridCol>
                <a:gridCol w="329184">
                  <a:extLst>
                    <a:ext uri="{9D8B030D-6E8A-4147-A177-3AD203B41FA5}">
                      <a16:colId xmlns:a16="http://schemas.microsoft.com/office/drawing/2014/main" val="29077346"/>
                    </a:ext>
                  </a:extLst>
                </a:gridCol>
                <a:gridCol w="329184">
                  <a:extLst>
                    <a:ext uri="{9D8B030D-6E8A-4147-A177-3AD203B41FA5}">
                      <a16:colId xmlns:a16="http://schemas.microsoft.com/office/drawing/2014/main" val="3285013384"/>
                    </a:ext>
                  </a:extLst>
                </a:gridCol>
                <a:gridCol w="329184">
                  <a:extLst>
                    <a:ext uri="{9D8B030D-6E8A-4147-A177-3AD203B41FA5}">
                      <a16:colId xmlns:a16="http://schemas.microsoft.com/office/drawing/2014/main" val="2655125697"/>
                    </a:ext>
                  </a:extLst>
                </a:gridCol>
                <a:gridCol w="329184">
                  <a:extLst>
                    <a:ext uri="{9D8B030D-6E8A-4147-A177-3AD203B41FA5}">
                      <a16:colId xmlns:a16="http://schemas.microsoft.com/office/drawing/2014/main" val="2892394067"/>
                    </a:ext>
                  </a:extLst>
                </a:gridCol>
                <a:gridCol w="329184">
                  <a:extLst>
                    <a:ext uri="{9D8B030D-6E8A-4147-A177-3AD203B41FA5}">
                      <a16:colId xmlns:a16="http://schemas.microsoft.com/office/drawing/2014/main" val="3478143413"/>
                    </a:ext>
                  </a:extLst>
                </a:gridCol>
                <a:gridCol w="329184">
                  <a:extLst>
                    <a:ext uri="{9D8B030D-6E8A-4147-A177-3AD203B41FA5}">
                      <a16:colId xmlns:a16="http://schemas.microsoft.com/office/drawing/2014/main" val="68587898"/>
                    </a:ext>
                  </a:extLst>
                </a:gridCol>
                <a:gridCol w="329184">
                  <a:extLst>
                    <a:ext uri="{9D8B030D-6E8A-4147-A177-3AD203B41FA5}">
                      <a16:colId xmlns:a16="http://schemas.microsoft.com/office/drawing/2014/main" val="1460526501"/>
                    </a:ext>
                  </a:extLst>
                </a:gridCol>
                <a:gridCol w="329184">
                  <a:extLst>
                    <a:ext uri="{9D8B030D-6E8A-4147-A177-3AD203B41FA5}">
                      <a16:colId xmlns:a16="http://schemas.microsoft.com/office/drawing/2014/main" val="567853784"/>
                    </a:ext>
                  </a:extLst>
                </a:gridCol>
                <a:gridCol w="329184">
                  <a:extLst>
                    <a:ext uri="{9D8B030D-6E8A-4147-A177-3AD203B41FA5}">
                      <a16:colId xmlns:a16="http://schemas.microsoft.com/office/drawing/2014/main" val="894407245"/>
                    </a:ext>
                  </a:extLst>
                </a:gridCol>
                <a:gridCol w="370332">
                  <a:extLst>
                    <a:ext uri="{9D8B030D-6E8A-4147-A177-3AD203B41FA5}">
                      <a16:colId xmlns:a16="http://schemas.microsoft.com/office/drawing/2014/main" val="1928494346"/>
                    </a:ext>
                  </a:extLst>
                </a:gridCol>
                <a:gridCol w="370332">
                  <a:extLst>
                    <a:ext uri="{9D8B030D-6E8A-4147-A177-3AD203B41FA5}">
                      <a16:colId xmlns:a16="http://schemas.microsoft.com/office/drawing/2014/main" val="1986321022"/>
                    </a:ext>
                  </a:extLst>
                </a:gridCol>
                <a:gridCol w="329184">
                  <a:extLst>
                    <a:ext uri="{9D8B030D-6E8A-4147-A177-3AD203B41FA5}">
                      <a16:colId xmlns:a16="http://schemas.microsoft.com/office/drawing/2014/main" val="2684248771"/>
                    </a:ext>
                  </a:extLst>
                </a:gridCol>
                <a:gridCol w="329184">
                  <a:extLst>
                    <a:ext uri="{9D8B030D-6E8A-4147-A177-3AD203B41FA5}">
                      <a16:colId xmlns:a16="http://schemas.microsoft.com/office/drawing/2014/main" val="332389434"/>
                    </a:ext>
                  </a:extLst>
                </a:gridCol>
                <a:gridCol w="370332">
                  <a:extLst>
                    <a:ext uri="{9D8B030D-6E8A-4147-A177-3AD203B41FA5}">
                      <a16:colId xmlns:a16="http://schemas.microsoft.com/office/drawing/2014/main" val="1430069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456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- 2018-06-03 19:13:17 </a:t>
                      </a:r>
                      <a:r>
                        <a:rPr kumimoji="0" lang="fr-FR" sz="1000" b="0" i="0" u="none" strike="noStrike" kern="1200" cap="none" spc="0" normalizeH="0" baseline="0" noProof="0">
                          <a:ln>
                            <a:noFill/>
                          </a:ln>
                          <a:solidFill>
                            <a:prstClr val="black"/>
                          </a:solidFill>
                          <a:effectLst/>
                          <a:uLnTx/>
                          <a:uFillTx/>
                          <a:latin typeface="+mn-lt"/>
                          <a:ea typeface="+mn-ea"/>
                          <a:cs typeface="+mn-cs"/>
                        </a:rPr>
                        <a:t> 
 Et si vous invitez la nature dans votre jardin ? Créez vous-même votre cabane à oiseaux ! 🐦 🐤 🐣
Un #DoIt chantant !
Le pas à pas, juste ici !  &gt; bit.ly/2Haerey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6090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- 2018-06-03 08:00:00 </a:t>
                      </a:r>
                      <a:r>
                        <a:rPr kumimoji="0" lang="fr-FR" sz="1000" b="0" i="0" u="none" strike="noStrike" kern="1200" cap="none" spc="0" normalizeH="0" baseline="0" noProof="0">
                          <a:ln>
                            <a:noFill/>
                          </a:ln>
                          <a:solidFill>
                            <a:prstClr val="black"/>
                          </a:solidFill>
                          <a:effectLst/>
                          <a:uLnTx/>
                          <a:uFillTx/>
                          <a:latin typeface="+mn-lt"/>
                          <a:ea typeface="+mn-ea"/>
                          <a:cs typeface="+mn-cs"/>
                        </a:rPr>
                        <a:t> 
 La plantation des rosiers au printemps c'est possible ! Mais comment la réussir ? Retrouvez tous nos conseils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107246"/>
                  </a:ext>
                </a:extLst>
              </a:tr>
            </a:tbl>
          </a:graphicData>
        </a:graphic>
      </p:graphicFrame>
      <p:sp>
        <p:nvSpPr>
          <p:cNvPr id="4" name="Text Placeholder 3">
            <a:extLst>
              <a:ext uri="{FF2B5EF4-FFF2-40B4-BE49-F238E27FC236}">
                <a16:creationId xmlns:a16="http://schemas.microsoft.com/office/drawing/2014/main" id="{D2A7EC2F-417E-456C-AE87-EF1D19F1146B}"/>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1842108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421F1-F7DB-44BE-A7FF-2E11DFF6417F}"/>
              </a:ext>
            </a:extLst>
          </p:cNvPr>
          <p:cNvSpPr>
            <a:spLocks noGrp="1"/>
          </p:cNvSpPr>
          <p:nvPr>
            <p:ph type="title"/>
          </p:nvPr>
        </p:nvSpPr>
        <p:spPr/>
        <p:txBody>
          <a:bodyPr/>
          <a:lstStyle/>
          <a:p>
            <a:r>
              <a:rPr lang="en-US"/>
              <a:t>Competitor Posts | HG-France - 8 of 13</a:t>
            </a:r>
          </a:p>
        </p:txBody>
      </p:sp>
      <p:graphicFrame>
        <p:nvGraphicFramePr>
          <p:cNvPr id="5" name="Table Placeholder 4">
            <a:extLst>
              <a:ext uri="{FF2B5EF4-FFF2-40B4-BE49-F238E27FC236}">
                <a16:creationId xmlns:a16="http://schemas.microsoft.com/office/drawing/2014/main" id="{4DB53374-1065-411E-8F6D-ABAA5FF3852A}"/>
              </a:ext>
            </a:extLst>
          </p:cNvPr>
          <p:cNvGraphicFramePr>
            <a:graphicFrameLocks noGrp="1"/>
          </p:cNvGraphicFramePr>
          <p:nvPr>
            <p:ph type="tbl" sz="quarter" idx="13"/>
            <p:extLst>
              <p:ext uri="{D42A27DB-BD31-4B8C-83A1-F6EECF244321}">
                <p14:modId xmlns:p14="http://schemas.microsoft.com/office/powerpoint/2010/main" val="184480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0802579"/>
                    </a:ext>
                  </a:extLst>
                </a:gridCol>
                <a:gridCol w="370332">
                  <a:extLst>
                    <a:ext uri="{9D8B030D-6E8A-4147-A177-3AD203B41FA5}">
                      <a16:colId xmlns:a16="http://schemas.microsoft.com/office/drawing/2014/main" val="968871523"/>
                    </a:ext>
                  </a:extLst>
                </a:gridCol>
                <a:gridCol w="370332">
                  <a:extLst>
                    <a:ext uri="{9D8B030D-6E8A-4147-A177-3AD203B41FA5}">
                      <a16:colId xmlns:a16="http://schemas.microsoft.com/office/drawing/2014/main" val="1624493409"/>
                    </a:ext>
                  </a:extLst>
                </a:gridCol>
                <a:gridCol w="370332">
                  <a:extLst>
                    <a:ext uri="{9D8B030D-6E8A-4147-A177-3AD203B41FA5}">
                      <a16:colId xmlns:a16="http://schemas.microsoft.com/office/drawing/2014/main" val="407390579"/>
                    </a:ext>
                  </a:extLst>
                </a:gridCol>
                <a:gridCol w="329184">
                  <a:extLst>
                    <a:ext uri="{9D8B030D-6E8A-4147-A177-3AD203B41FA5}">
                      <a16:colId xmlns:a16="http://schemas.microsoft.com/office/drawing/2014/main" val="1579075508"/>
                    </a:ext>
                  </a:extLst>
                </a:gridCol>
                <a:gridCol w="329184">
                  <a:extLst>
                    <a:ext uri="{9D8B030D-6E8A-4147-A177-3AD203B41FA5}">
                      <a16:colId xmlns:a16="http://schemas.microsoft.com/office/drawing/2014/main" val="3642595417"/>
                    </a:ext>
                  </a:extLst>
                </a:gridCol>
                <a:gridCol w="329184">
                  <a:extLst>
                    <a:ext uri="{9D8B030D-6E8A-4147-A177-3AD203B41FA5}">
                      <a16:colId xmlns:a16="http://schemas.microsoft.com/office/drawing/2014/main" val="1858617914"/>
                    </a:ext>
                  </a:extLst>
                </a:gridCol>
                <a:gridCol w="329184">
                  <a:extLst>
                    <a:ext uri="{9D8B030D-6E8A-4147-A177-3AD203B41FA5}">
                      <a16:colId xmlns:a16="http://schemas.microsoft.com/office/drawing/2014/main" val="2853492886"/>
                    </a:ext>
                  </a:extLst>
                </a:gridCol>
                <a:gridCol w="329184">
                  <a:extLst>
                    <a:ext uri="{9D8B030D-6E8A-4147-A177-3AD203B41FA5}">
                      <a16:colId xmlns:a16="http://schemas.microsoft.com/office/drawing/2014/main" val="2351085721"/>
                    </a:ext>
                  </a:extLst>
                </a:gridCol>
                <a:gridCol w="329184">
                  <a:extLst>
                    <a:ext uri="{9D8B030D-6E8A-4147-A177-3AD203B41FA5}">
                      <a16:colId xmlns:a16="http://schemas.microsoft.com/office/drawing/2014/main" val="2428019055"/>
                    </a:ext>
                  </a:extLst>
                </a:gridCol>
                <a:gridCol w="329184">
                  <a:extLst>
                    <a:ext uri="{9D8B030D-6E8A-4147-A177-3AD203B41FA5}">
                      <a16:colId xmlns:a16="http://schemas.microsoft.com/office/drawing/2014/main" val="356100526"/>
                    </a:ext>
                  </a:extLst>
                </a:gridCol>
                <a:gridCol w="329184">
                  <a:extLst>
                    <a:ext uri="{9D8B030D-6E8A-4147-A177-3AD203B41FA5}">
                      <a16:colId xmlns:a16="http://schemas.microsoft.com/office/drawing/2014/main" val="1784245665"/>
                    </a:ext>
                  </a:extLst>
                </a:gridCol>
                <a:gridCol w="329184">
                  <a:extLst>
                    <a:ext uri="{9D8B030D-6E8A-4147-A177-3AD203B41FA5}">
                      <a16:colId xmlns:a16="http://schemas.microsoft.com/office/drawing/2014/main" val="3968993786"/>
                    </a:ext>
                  </a:extLst>
                </a:gridCol>
                <a:gridCol w="370332">
                  <a:extLst>
                    <a:ext uri="{9D8B030D-6E8A-4147-A177-3AD203B41FA5}">
                      <a16:colId xmlns:a16="http://schemas.microsoft.com/office/drawing/2014/main" val="3457203826"/>
                    </a:ext>
                  </a:extLst>
                </a:gridCol>
                <a:gridCol w="370332">
                  <a:extLst>
                    <a:ext uri="{9D8B030D-6E8A-4147-A177-3AD203B41FA5}">
                      <a16:colId xmlns:a16="http://schemas.microsoft.com/office/drawing/2014/main" val="2513342388"/>
                    </a:ext>
                  </a:extLst>
                </a:gridCol>
                <a:gridCol w="329184">
                  <a:extLst>
                    <a:ext uri="{9D8B030D-6E8A-4147-A177-3AD203B41FA5}">
                      <a16:colId xmlns:a16="http://schemas.microsoft.com/office/drawing/2014/main" val="3742756594"/>
                    </a:ext>
                  </a:extLst>
                </a:gridCol>
                <a:gridCol w="329184">
                  <a:extLst>
                    <a:ext uri="{9D8B030D-6E8A-4147-A177-3AD203B41FA5}">
                      <a16:colId xmlns:a16="http://schemas.microsoft.com/office/drawing/2014/main" val="1718305244"/>
                    </a:ext>
                  </a:extLst>
                </a:gridCol>
                <a:gridCol w="370332">
                  <a:extLst>
                    <a:ext uri="{9D8B030D-6E8A-4147-A177-3AD203B41FA5}">
                      <a16:colId xmlns:a16="http://schemas.microsoft.com/office/drawing/2014/main" val="110847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2961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- 2018-06-02 10:14:00 </a:t>
                      </a:r>
                      <a:r>
                        <a:rPr kumimoji="0" lang="fr-FR" sz="1000" b="0" i="0" u="none" strike="noStrike" kern="1200" cap="none" spc="0" normalizeH="0" baseline="0" noProof="0">
                          <a:ln>
                            <a:noFill/>
                          </a:ln>
                          <a:solidFill>
                            <a:prstClr val="black"/>
                          </a:solidFill>
                          <a:effectLst/>
                          <a:uLnTx/>
                          <a:uFillTx/>
                          <a:latin typeface="+mn-lt"/>
                          <a:ea typeface="+mn-ea"/>
                          <a:cs typeface="+mn-cs"/>
                        </a:rPr>
                        <a:t> 
 Dites-nous… votre Papa est plutôt bricoleur, jardinier, relax, cuistot, campeur ou équipé ? 
🎁 A chaque profil, son cadeau 👉 http://bit.ly/2JjUdEh
#FêtedesPères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098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- 2018-06-01 18:00:00 </a:t>
                      </a:r>
                      <a:r>
                        <a:rPr kumimoji="0" lang="fr-FR" sz="1000" b="0" i="0" u="none" strike="noStrike" kern="1200" cap="none" spc="0" normalizeH="0" baseline="0" noProof="0">
                          <a:ln>
                            <a:noFill/>
                          </a:ln>
                          <a:solidFill>
                            <a:prstClr val="black"/>
                          </a:solidFill>
                          <a:effectLst/>
                          <a:uLnTx/>
                          <a:uFillTx/>
                          <a:latin typeface="+mn-lt"/>
                          <a:ea typeface="+mn-ea"/>
                          <a:cs typeface="+mn-cs"/>
                        </a:rPr>
                        <a:t> 
 Vous souhaitez accrocher vos outils ONE+ sur le mur de votre atelier ? Les Freres Poulain ont relevé le défi et vous fournissent le fichier #3D pour le reproduire chez vous !
#Ryobi #diy #outil #bricolage #tuto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616776"/>
                  </a:ext>
                </a:extLst>
              </a:tr>
            </a:tbl>
          </a:graphicData>
        </a:graphic>
      </p:graphicFrame>
      <p:sp>
        <p:nvSpPr>
          <p:cNvPr id="4" name="Text Placeholder 3">
            <a:extLst>
              <a:ext uri="{FF2B5EF4-FFF2-40B4-BE49-F238E27FC236}">
                <a16:creationId xmlns:a16="http://schemas.microsoft.com/office/drawing/2014/main" id="{AA18A5F1-9336-4F68-9B6D-18EEC2A8CA27}"/>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2783859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1B5F2-1603-4FFF-83F7-AAF81FE8B0FA}"/>
              </a:ext>
            </a:extLst>
          </p:cNvPr>
          <p:cNvSpPr>
            <a:spLocks noGrp="1"/>
          </p:cNvSpPr>
          <p:nvPr>
            <p:ph type="title"/>
          </p:nvPr>
        </p:nvSpPr>
        <p:spPr/>
        <p:txBody>
          <a:bodyPr/>
          <a:lstStyle/>
          <a:p>
            <a:r>
              <a:rPr lang="en-US"/>
              <a:t>Competitor Posts | HG-France - 9 of 13</a:t>
            </a:r>
          </a:p>
        </p:txBody>
      </p:sp>
      <p:graphicFrame>
        <p:nvGraphicFramePr>
          <p:cNvPr id="5" name="Table Placeholder 4">
            <a:extLst>
              <a:ext uri="{FF2B5EF4-FFF2-40B4-BE49-F238E27FC236}">
                <a16:creationId xmlns:a16="http://schemas.microsoft.com/office/drawing/2014/main" id="{6530886F-CA35-4F0C-BC27-61AD70AE9D84}"/>
              </a:ext>
            </a:extLst>
          </p:cNvPr>
          <p:cNvGraphicFramePr>
            <a:graphicFrameLocks noGrp="1"/>
          </p:cNvGraphicFramePr>
          <p:nvPr>
            <p:ph type="tbl" sz="quarter" idx="13"/>
            <p:extLst>
              <p:ext uri="{D42A27DB-BD31-4B8C-83A1-F6EECF244321}">
                <p14:modId xmlns:p14="http://schemas.microsoft.com/office/powerpoint/2010/main" val="1091567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84426389"/>
                    </a:ext>
                  </a:extLst>
                </a:gridCol>
                <a:gridCol w="370332">
                  <a:extLst>
                    <a:ext uri="{9D8B030D-6E8A-4147-A177-3AD203B41FA5}">
                      <a16:colId xmlns:a16="http://schemas.microsoft.com/office/drawing/2014/main" val="334714189"/>
                    </a:ext>
                  </a:extLst>
                </a:gridCol>
                <a:gridCol w="370332">
                  <a:extLst>
                    <a:ext uri="{9D8B030D-6E8A-4147-A177-3AD203B41FA5}">
                      <a16:colId xmlns:a16="http://schemas.microsoft.com/office/drawing/2014/main" val="1703461481"/>
                    </a:ext>
                  </a:extLst>
                </a:gridCol>
                <a:gridCol w="370332">
                  <a:extLst>
                    <a:ext uri="{9D8B030D-6E8A-4147-A177-3AD203B41FA5}">
                      <a16:colId xmlns:a16="http://schemas.microsoft.com/office/drawing/2014/main" val="3092650134"/>
                    </a:ext>
                  </a:extLst>
                </a:gridCol>
                <a:gridCol w="329184">
                  <a:extLst>
                    <a:ext uri="{9D8B030D-6E8A-4147-A177-3AD203B41FA5}">
                      <a16:colId xmlns:a16="http://schemas.microsoft.com/office/drawing/2014/main" val="1370821625"/>
                    </a:ext>
                  </a:extLst>
                </a:gridCol>
                <a:gridCol w="329184">
                  <a:extLst>
                    <a:ext uri="{9D8B030D-6E8A-4147-A177-3AD203B41FA5}">
                      <a16:colId xmlns:a16="http://schemas.microsoft.com/office/drawing/2014/main" val="814396374"/>
                    </a:ext>
                  </a:extLst>
                </a:gridCol>
                <a:gridCol w="329184">
                  <a:extLst>
                    <a:ext uri="{9D8B030D-6E8A-4147-A177-3AD203B41FA5}">
                      <a16:colId xmlns:a16="http://schemas.microsoft.com/office/drawing/2014/main" val="2239557248"/>
                    </a:ext>
                  </a:extLst>
                </a:gridCol>
                <a:gridCol w="329184">
                  <a:extLst>
                    <a:ext uri="{9D8B030D-6E8A-4147-A177-3AD203B41FA5}">
                      <a16:colId xmlns:a16="http://schemas.microsoft.com/office/drawing/2014/main" val="3420318095"/>
                    </a:ext>
                  </a:extLst>
                </a:gridCol>
                <a:gridCol w="329184">
                  <a:extLst>
                    <a:ext uri="{9D8B030D-6E8A-4147-A177-3AD203B41FA5}">
                      <a16:colId xmlns:a16="http://schemas.microsoft.com/office/drawing/2014/main" val="359528266"/>
                    </a:ext>
                  </a:extLst>
                </a:gridCol>
                <a:gridCol w="329184">
                  <a:extLst>
                    <a:ext uri="{9D8B030D-6E8A-4147-A177-3AD203B41FA5}">
                      <a16:colId xmlns:a16="http://schemas.microsoft.com/office/drawing/2014/main" val="3697971600"/>
                    </a:ext>
                  </a:extLst>
                </a:gridCol>
                <a:gridCol w="329184">
                  <a:extLst>
                    <a:ext uri="{9D8B030D-6E8A-4147-A177-3AD203B41FA5}">
                      <a16:colId xmlns:a16="http://schemas.microsoft.com/office/drawing/2014/main" val="3646328689"/>
                    </a:ext>
                  </a:extLst>
                </a:gridCol>
                <a:gridCol w="329184">
                  <a:extLst>
                    <a:ext uri="{9D8B030D-6E8A-4147-A177-3AD203B41FA5}">
                      <a16:colId xmlns:a16="http://schemas.microsoft.com/office/drawing/2014/main" val="495684967"/>
                    </a:ext>
                  </a:extLst>
                </a:gridCol>
                <a:gridCol w="329184">
                  <a:extLst>
                    <a:ext uri="{9D8B030D-6E8A-4147-A177-3AD203B41FA5}">
                      <a16:colId xmlns:a16="http://schemas.microsoft.com/office/drawing/2014/main" val="1844056970"/>
                    </a:ext>
                  </a:extLst>
                </a:gridCol>
                <a:gridCol w="370332">
                  <a:extLst>
                    <a:ext uri="{9D8B030D-6E8A-4147-A177-3AD203B41FA5}">
                      <a16:colId xmlns:a16="http://schemas.microsoft.com/office/drawing/2014/main" val="857087992"/>
                    </a:ext>
                  </a:extLst>
                </a:gridCol>
                <a:gridCol w="370332">
                  <a:extLst>
                    <a:ext uri="{9D8B030D-6E8A-4147-A177-3AD203B41FA5}">
                      <a16:colId xmlns:a16="http://schemas.microsoft.com/office/drawing/2014/main" val="600311077"/>
                    </a:ext>
                  </a:extLst>
                </a:gridCol>
                <a:gridCol w="329184">
                  <a:extLst>
                    <a:ext uri="{9D8B030D-6E8A-4147-A177-3AD203B41FA5}">
                      <a16:colId xmlns:a16="http://schemas.microsoft.com/office/drawing/2014/main" val="279083941"/>
                    </a:ext>
                  </a:extLst>
                </a:gridCol>
                <a:gridCol w="329184">
                  <a:extLst>
                    <a:ext uri="{9D8B030D-6E8A-4147-A177-3AD203B41FA5}">
                      <a16:colId xmlns:a16="http://schemas.microsoft.com/office/drawing/2014/main" val="841708554"/>
                    </a:ext>
                  </a:extLst>
                </a:gridCol>
                <a:gridCol w="370332">
                  <a:extLst>
                    <a:ext uri="{9D8B030D-6E8A-4147-A177-3AD203B41FA5}">
                      <a16:colId xmlns:a16="http://schemas.microsoft.com/office/drawing/2014/main" val="4173743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844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- 2018-06-01 12:51:52 </a:t>
                      </a:r>
                      <a:r>
                        <a:rPr kumimoji="0" lang="fr-FR" sz="1000" b="0" i="0" u="none" strike="noStrike" kern="1200" cap="none" spc="0" normalizeH="0" baseline="0" noProof="0">
                          <a:ln>
                            <a:noFill/>
                          </a:ln>
                          <a:solidFill>
                            <a:prstClr val="black"/>
                          </a:solidFill>
                          <a:effectLst/>
                          <a:uLnTx/>
                          <a:uFillTx/>
                          <a:latin typeface="+mn-lt"/>
                          <a:ea typeface="+mn-ea"/>
                          <a:cs typeface="+mn-cs"/>
                        </a:rPr>
                        <a:t> 
 Pour la fête des pères, faites-vous plaisir avec notre gamme 18V et nos outils dédiés au jardinage : http://bit.ly/2smDm9W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9945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- 2018-06-01 11:00:02 </a:t>
                      </a:r>
                      <a:r>
                        <a:rPr kumimoji="0" lang="fr-FR" sz="1000" b="0" i="0" u="none" strike="noStrike" kern="1200" cap="none" spc="0" normalizeH="0" baseline="0" noProof="0">
                          <a:ln>
                            <a:noFill/>
                          </a:ln>
                          <a:solidFill>
                            <a:prstClr val="black"/>
                          </a:solidFill>
                          <a:effectLst/>
                          <a:uLnTx/>
                          <a:uFillTx/>
                          <a:latin typeface="+mn-lt"/>
                          <a:ea typeface="+mn-ea"/>
                          <a:cs typeface="+mn-cs"/>
                        </a:rPr>
                        <a:t> 
 Vous en avez marre que les limaces mangent vos belles salades ? 
Découvrez toutes nos astuces sur notre magazine en ligne All about DIY : http://bit.ly/stop_nuisibles_AaDIY
#HomeMadeByYou #AllaboutDIY #jardinage #DitesStopAuxNuisibles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4183808"/>
                  </a:ext>
                </a:extLst>
              </a:tr>
            </a:tbl>
          </a:graphicData>
        </a:graphic>
      </p:graphicFrame>
      <p:sp>
        <p:nvSpPr>
          <p:cNvPr id="4" name="Text Placeholder 3">
            <a:extLst>
              <a:ext uri="{FF2B5EF4-FFF2-40B4-BE49-F238E27FC236}">
                <a16:creationId xmlns:a16="http://schemas.microsoft.com/office/drawing/2014/main" id="{A1F861D8-EA49-40D4-BFB2-505D499FC80B}"/>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1077202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D295B-9E5F-4491-B250-2B678616A329}"/>
              </a:ext>
            </a:extLst>
          </p:cNvPr>
          <p:cNvSpPr>
            <a:spLocks noGrp="1"/>
          </p:cNvSpPr>
          <p:nvPr>
            <p:ph type="title"/>
          </p:nvPr>
        </p:nvSpPr>
        <p:spPr/>
        <p:txBody>
          <a:bodyPr/>
          <a:lstStyle/>
          <a:p>
            <a:r>
              <a:rPr lang="en-US"/>
              <a:t>Competitor Posts | HG-France - 10 of 13</a:t>
            </a:r>
          </a:p>
        </p:txBody>
      </p:sp>
      <p:graphicFrame>
        <p:nvGraphicFramePr>
          <p:cNvPr id="5" name="Table Placeholder 4">
            <a:extLst>
              <a:ext uri="{FF2B5EF4-FFF2-40B4-BE49-F238E27FC236}">
                <a16:creationId xmlns:a16="http://schemas.microsoft.com/office/drawing/2014/main" id="{2F7D7668-A637-44FA-BD54-F404742774C5}"/>
              </a:ext>
            </a:extLst>
          </p:cNvPr>
          <p:cNvGraphicFramePr>
            <a:graphicFrameLocks noGrp="1"/>
          </p:cNvGraphicFramePr>
          <p:nvPr>
            <p:ph type="tbl" sz="quarter" idx="13"/>
            <p:extLst>
              <p:ext uri="{D42A27DB-BD31-4B8C-83A1-F6EECF244321}">
                <p14:modId xmlns:p14="http://schemas.microsoft.com/office/powerpoint/2010/main" val="2194616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7001522"/>
                    </a:ext>
                  </a:extLst>
                </a:gridCol>
                <a:gridCol w="370332">
                  <a:extLst>
                    <a:ext uri="{9D8B030D-6E8A-4147-A177-3AD203B41FA5}">
                      <a16:colId xmlns:a16="http://schemas.microsoft.com/office/drawing/2014/main" val="3536850613"/>
                    </a:ext>
                  </a:extLst>
                </a:gridCol>
                <a:gridCol w="370332">
                  <a:extLst>
                    <a:ext uri="{9D8B030D-6E8A-4147-A177-3AD203B41FA5}">
                      <a16:colId xmlns:a16="http://schemas.microsoft.com/office/drawing/2014/main" val="839241249"/>
                    </a:ext>
                  </a:extLst>
                </a:gridCol>
                <a:gridCol w="370332">
                  <a:extLst>
                    <a:ext uri="{9D8B030D-6E8A-4147-A177-3AD203B41FA5}">
                      <a16:colId xmlns:a16="http://schemas.microsoft.com/office/drawing/2014/main" val="414601456"/>
                    </a:ext>
                  </a:extLst>
                </a:gridCol>
                <a:gridCol w="329184">
                  <a:extLst>
                    <a:ext uri="{9D8B030D-6E8A-4147-A177-3AD203B41FA5}">
                      <a16:colId xmlns:a16="http://schemas.microsoft.com/office/drawing/2014/main" val="1766732399"/>
                    </a:ext>
                  </a:extLst>
                </a:gridCol>
                <a:gridCol w="329184">
                  <a:extLst>
                    <a:ext uri="{9D8B030D-6E8A-4147-A177-3AD203B41FA5}">
                      <a16:colId xmlns:a16="http://schemas.microsoft.com/office/drawing/2014/main" val="2977687538"/>
                    </a:ext>
                  </a:extLst>
                </a:gridCol>
                <a:gridCol w="329184">
                  <a:extLst>
                    <a:ext uri="{9D8B030D-6E8A-4147-A177-3AD203B41FA5}">
                      <a16:colId xmlns:a16="http://schemas.microsoft.com/office/drawing/2014/main" val="774812854"/>
                    </a:ext>
                  </a:extLst>
                </a:gridCol>
                <a:gridCol w="329184">
                  <a:extLst>
                    <a:ext uri="{9D8B030D-6E8A-4147-A177-3AD203B41FA5}">
                      <a16:colId xmlns:a16="http://schemas.microsoft.com/office/drawing/2014/main" val="2501326385"/>
                    </a:ext>
                  </a:extLst>
                </a:gridCol>
                <a:gridCol w="329184">
                  <a:extLst>
                    <a:ext uri="{9D8B030D-6E8A-4147-A177-3AD203B41FA5}">
                      <a16:colId xmlns:a16="http://schemas.microsoft.com/office/drawing/2014/main" val="1374848767"/>
                    </a:ext>
                  </a:extLst>
                </a:gridCol>
                <a:gridCol w="329184">
                  <a:extLst>
                    <a:ext uri="{9D8B030D-6E8A-4147-A177-3AD203B41FA5}">
                      <a16:colId xmlns:a16="http://schemas.microsoft.com/office/drawing/2014/main" val="2736039598"/>
                    </a:ext>
                  </a:extLst>
                </a:gridCol>
                <a:gridCol w="329184">
                  <a:extLst>
                    <a:ext uri="{9D8B030D-6E8A-4147-A177-3AD203B41FA5}">
                      <a16:colId xmlns:a16="http://schemas.microsoft.com/office/drawing/2014/main" val="2776437542"/>
                    </a:ext>
                  </a:extLst>
                </a:gridCol>
                <a:gridCol w="329184">
                  <a:extLst>
                    <a:ext uri="{9D8B030D-6E8A-4147-A177-3AD203B41FA5}">
                      <a16:colId xmlns:a16="http://schemas.microsoft.com/office/drawing/2014/main" val="2468211683"/>
                    </a:ext>
                  </a:extLst>
                </a:gridCol>
                <a:gridCol w="329184">
                  <a:extLst>
                    <a:ext uri="{9D8B030D-6E8A-4147-A177-3AD203B41FA5}">
                      <a16:colId xmlns:a16="http://schemas.microsoft.com/office/drawing/2014/main" val="1811301820"/>
                    </a:ext>
                  </a:extLst>
                </a:gridCol>
                <a:gridCol w="370332">
                  <a:extLst>
                    <a:ext uri="{9D8B030D-6E8A-4147-A177-3AD203B41FA5}">
                      <a16:colId xmlns:a16="http://schemas.microsoft.com/office/drawing/2014/main" val="2083730798"/>
                    </a:ext>
                  </a:extLst>
                </a:gridCol>
                <a:gridCol w="370332">
                  <a:extLst>
                    <a:ext uri="{9D8B030D-6E8A-4147-A177-3AD203B41FA5}">
                      <a16:colId xmlns:a16="http://schemas.microsoft.com/office/drawing/2014/main" val="3480437776"/>
                    </a:ext>
                  </a:extLst>
                </a:gridCol>
                <a:gridCol w="329184">
                  <a:extLst>
                    <a:ext uri="{9D8B030D-6E8A-4147-A177-3AD203B41FA5}">
                      <a16:colId xmlns:a16="http://schemas.microsoft.com/office/drawing/2014/main" val="3012202147"/>
                    </a:ext>
                  </a:extLst>
                </a:gridCol>
                <a:gridCol w="329184">
                  <a:extLst>
                    <a:ext uri="{9D8B030D-6E8A-4147-A177-3AD203B41FA5}">
                      <a16:colId xmlns:a16="http://schemas.microsoft.com/office/drawing/2014/main" val="402423063"/>
                    </a:ext>
                  </a:extLst>
                </a:gridCol>
                <a:gridCol w="370332">
                  <a:extLst>
                    <a:ext uri="{9D8B030D-6E8A-4147-A177-3AD203B41FA5}">
                      <a16:colId xmlns:a16="http://schemas.microsoft.com/office/drawing/2014/main" val="1018489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263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- 2018-06-01 11:00:02 </a:t>
                      </a:r>
                      <a:r>
                        <a:rPr kumimoji="0" lang="fr-FR" sz="1000" b="0" i="0" u="none" strike="noStrike" kern="1200" cap="none" spc="0" normalizeH="0" baseline="0" noProof="0">
                          <a:ln>
                            <a:noFill/>
                          </a:ln>
                          <a:solidFill>
                            <a:prstClr val="black"/>
                          </a:solidFill>
                          <a:effectLst/>
                          <a:uLnTx/>
                          <a:uFillTx/>
                          <a:latin typeface="+mn-lt"/>
                          <a:ea typeface="+mn-ea"/>
                          <a:cs typeface="+mn-cs"/>
                        </a:rPr>
                        <a:t> 
 [ CONCOURS SPÉCIAL FÊTE DES PÈRES ] Tentez de remporter une perceuse à percussion Brushless 18V édition limitée ! Pour participer, envoyez la photo de votre outil AEG préféré en commentaire. Rendez-vous le 17 juin 2018 pour l'élection de la photo la plus #fun.
#AEG #perceuse #percussion #editionlimitee #noir #outil #professionnel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282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- 2018-06-01 11:00:00 </a:t>
                      </a:r>
                      <a:r>
                        <a:rPr kumimoji="0" lang="fr-FR" sz="1000" b="0" i="0" u="none" strike="noStrike" kern="1200" cap="none" spc="0" normalizeH="0" baseline="0" noProof="0">
                          <a:ln>
                            <a:noFill/>
                          </a:ln>
                          <a:solidFill>
                            <a:prstClr val="black"/>
                          </a:solidFill>
                          <a:effectLst/>
                          <a:uLnTx/>
                          <a:uFillTx/>
                          <a:latin typeface="+mn-lt"/>
                          <a:ea typeface="+mn-ea"/>
                          <a:cs typeface="+mn-cs"/>
                        </a:rPr>
                        <a:t> 
 La nouvelle saison de Tous au Jardin est arrivée ! 
Et vu la bande-annonce, on a hâte de savoir ce qu'il va se passer...
Rendez-vous le vendredi 8 juin pour découvrir le 1er épisode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7349444"/>
                  </a:ext>
                </a:extLst>
              </a:tr>
            </a:tbl>
          </a:graphicData>
        </a:graphic>
      </p:graphicFrame>
      <p:sp>
        <p:nvSpPr>
          <p:cNvPr id="4" name="Text Placeholder 3">
            <a:extLst>
              <a:ext uri="{FF2B5EF4-FFF2-40B4-BE49-F238E27FC236}">
                <a16:creationId xmlns:a16="http://schemas.microsoft.com/office/drawing/2014/main" id="{73A10450-C712-4AD9-B9CA-BEF366858EE9}"/>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0116334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467C4-957C-4F94-AC44-A0759D1EE786}"/>
              </a:ext>
            </a:extLst>
          </p:cNvPr>
          <p:cNvSpPr>
            <a:spLocks noGrp="1"/>
          </p:cNvSpPr>
          <p:nvPr>
            <p:ph type="title"/>
          </p:nvPr>
        </p:nvSpPr>
        <p:spPr/>
        <p:txBody>
          <a:bodyPr/>
          <a:lstStyle/>
          <a:p>
            <a:r>
              <a:rPr lang="en-US"/>
              <a:t>Competitor Posts | HG-France - 11 of 13</a:t>
            </a:r>
          </a:p>
        </p:txBody>
      </p:sp>
      <p:graphicFrame>
        <p:nvGraphicFramePr>
          <p:cNvPr id="5" name="Table Placeholder 4">
            <a:extLst>
              <a:ext uri="{FF2B5EF4-FFF2-40B4-BE49-F238E27FC236}">
                <a16:creationId xmlns:a16="http://schemas.microsoft.com/office/drawing/2014/main" id="{DE5AAF84-BEA8-4737-811E-0DF9F4583ADE}"/>
              </a:ext>
            </a:extLst>
          </p:cNvPr>
          <p:cNvGraphicFramePr>
            <a:graphicFrameLocks noGrp="1"/>
          </p:cNvGraphicFramePr>
          <p:nvPr>
            <p:ph type="tbl" sz="quarter" idx="13"/>
            <p:extLst>
              <p:ext uri="{D42A27DB-BD31-4B8C-83A1-F6EECF244321}">
                <p14:modId xmlns:p14="http://schemas.microsoft.com/office/powerpoint/2010/main" val="4016441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66184224"/>
                    </a:ext>
                  </a:extLst>
                </a:gridCol>
                <a:gridCol w="370332">
                  <a:extLst>
                    <a:ext uri="{9D8B030D-6E8A-4147-A177-3AD203B41FA5}">
                      <a16:colId xmlns:a16="http://schemas.microsoft.com/office/drawing/2014/main" val="4287050096"/>
                    </a:ext>
                  </a:extLst>
                </a:gridCol>
                <a:gridCol w="370332">
                  <a:extLst>
                    <a:ext uri="{9D8B030D-6E8A-4147-A177-3AD203B41FA5}">
                      <a16:colId xmlns:a16="http://schemas.microsoft.com/office/drawing/2014/main" val="1665174407"/>
                    </a:ext>
                  </a:extLst>
                </a:gridCol>
                <a:gridCol w="370332">
                  <a:extLst>
                    <a:ext uri="{9D8B030D-6E8A-4147-A177-3AD203B41FA5}">
                      <a16:colId xmlns:a16="http://schemas.microsoft.com/office/drawing/2014/main" val="3558378996"/>
                    </a:ext>
                  </a:extLst>
                </a:gridCol>
                <a:gridCol w="329184">
                  <a:extLst>
                    <a:ext uri="{9D8B030D-6E8A-4147-A177-3AD203B41FA5}">
                      <a16:colId xmlns:a16="http://schemas.microsoft.com/office/drawing/2014/main" val="3439296632"/>
                    </a:ext>
                  </a:extLst>
                </a:gridCol>
                <a:gridCol w="329184">
                  <a:extLst>
                    <a:ext uri="{9D8B030D-6E8A-4147-A177-3AD203B41FA5}">
                      <a16:colId xmlns:a16="http://schemas.microsoft.com/office/drawing/2014/main" val="3873821101"/>
                    </a:ext>
                  </a:extLst>
                </a:gridCol>
                <a:gridCol w="329184">
                  <a:extLst>
                    <a:ext uri="{9D8B030D-6E8A-4147-A177-3AD203B41FA5}">
                      <a16:colId xmlns:a16="http://schemas.microsoft.com/office/drawing/2014/main" val="2754459931"/>
                    </a:ext>
                  </a:extLst>
                </a:gridCol>
                <a:gridCol w="329184">
                  <a:extLst>
                    <a:ext uri="{9D8B030D-6E8A-4147-A177-3AD203B41FA5}">
                      <a16:colId xmlns:a16="http://schemas.microsoft.com/office/drawing/2014/main" val="2591936476"/>
                    </a:ext>
                  </a:extLst>
                </a:gridCol>
                <a:gridCol w="329184">
                  <a:extLst>
                    <a:ext uri="{9D8B030D-6E8A-4147-A177-3AD203B41FA5}">
                      <a16:colId xmlns:a16="http://schemas.microsoft.com/office/drawing/2014/main" val="2391050447"/>
                    </a:ext>
                  </a:extLst>
                </a:gridCol>
                <a:gridCol w="329184">
                  <a:extLst>
                    <a:ext uri="{9D8B030D-6E8A-4147-A177-3AD203B41FA5}">
                      <a16:colId xmlns:a16="http://schemas.microsoft.com/office/drawing/2014/main" val="4090175904"/>
                    </a:ext>
                  </a:extLst>
                </a:gridCol>
                <a:gridCol w="329184">
                  <a:extLst>
                    <a:ext uri="{9D8B030D-6E8A-4147-A177-3AD203B41FA5}">
                      <a16:colId xmlns:a16="http://schemas.microsoft.com/office/drawing/2014/main" val="802119236"/>
                    </a:ext>
                  </a:extLst>
                </a:gridCol>
                <a:gridCol w="329184">
                  <a:extLst>
                    <a:ext uri="{9D8B030D-6E8A-4147-A177-3AD203B41FA5}">
                      <a16:colId xmlns:a16="http://schemas.microsoft.com/office/drawing/2014/main" val="297362178"/>
                    </a:ext>
                  </a:extLst>
                </a:gridCol>
                <a:gridCol w="329184">
                  <a:extLst>
                    <a:ext uri="{9D8B030D-6E8A-4147-A177-3AD203B41FA5}">
                      <a16:colId xmlns:a16="http://schemas.microsoft.com/office/drawing/2014/main" val="414311265"/>
                    </a:ext>
                  </a:extLst>
                </a:gridCol>
                <a:gridCol w="370332">
                  <a:extLst>
                    <a:ext uri="{9D8B030D-6E8A-4147-A177-3AD203B41FA5}">
                      <a16:colId xmlns:a16="http://schemas.microsoft.com/office/drawing/2014/main" val="351565978"/>
                    </a:ext>
                  </a:extLst>
                </a:gridCol>
                <a:gridCol w="370332">
                  <a:extLst>
                    <a:ext uri="{9D8B030D-6E8A-4147-A177-3AD203B41FA5}">
                      <a16:colId xmlns:a16="http://schemas.microsoft.com/office/drawing/2014/main" val="1493460564"/>
                    </a:ext>
                  </a:extLst>
                </a:gridCol>
                <a:gridCol w="329184">
                  <a:extLst>
                    <a:ext uri="{9D8B030D-6E8A-4147-A177-3AD203B41FA5}">
                      <a16:colId xmlns:a16="http://schemas.microsoft.com/office/drawing/2014/main" val="2599057437"/>
                    </a:ext>
                  </a:extLst>
                </a:gridCol>
                <a:gridCol w="329184">
                  <a:extLst>
                    <a:ext uri="{9D8B030D-6E8A-4147-A177-3AD203B41FA5}">
                      <a16:colId xmlns:a16="http://schemas.microsoft.com/office/drawing/2014/main" val="720750345"/>
                    </a:ext>
                  </a:extLst>
                </a:gridCol>
                <a:gridCol w="370332">
                  <a:extLst>
                    <a:ext uri="{9D8B030D-6E8A-4147-A177-3AD203B41FA5}">
                      <a16:colId xmlns:a16="http://schemas.microsoft.com/office/drawing/2014/main" val="799535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8148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- 2018-06-01 10:25:11 </a:t>
                      </a:r>
                      <a:r>
                        <a:rPr kumimoji="0" lang="fr-FR" sz="1000" b="0" i="0" u="none" strike="noStrike" kern="1200" cap="none" spc="0" normalizeH="0" baseline="0" noProof="0">
                          <a:ln>
                            <a:noFill/>
                          </a:ln>
                          <a:solidFill>
                            <a:prstClr val="black"/>
                          </a:solidFill>
                          <a:effectLst/>
                          <a:uLnTx/>
                          <a:uFillTx/>
                          <a:latin typeface="+mn-lt"/>
                          <a:ea typeface="+mn-ea"/>
                          <a:cs typeface="+mn-cs"/>
                        </a:rPr>
                        <a:t> 
 Ma forme est pour le moins originale... me (re)connaissez-vous ? ☺️ Si mon nom vous échappe, rendez-vous ce soir à 17h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3036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BLACK+DECKER France - 2018-05-31 16:27:27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377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- 2018-05-31 16:00:01 </a:t>
                      </a:r>
                      <a:r>
                        <a:rPr kumimoji="0" lang="fr-FR" sz="1000" b="0" i="0" u="none" strike="noStrike" kern="1200" cap="none" spc="0" normalizeH="0" baseline="0" noProof="0">
                          <a:ln>
                            <a:noFill/>
                          </a:ln>
                          <a:solidFill>
                            <a:prstClr val="black"/>
                          </a:solidFill>
                          <a:effectLst/>
                          <a:uLnTx/>
                          <a:uFillTx/>
                          <a:latin typeface="+mn-lt"/>
                          <a:ea typeface="+mn-ea"/>
                          <a:cs typeface="+mn-cs"/>
                        </a:rPr>
                        <a:t> 
 [JEU CONCOURS] 
On vous sent d'humeur joueuse aujourd'hui. Ça tombe bien, on a une petite devinette pour vous !
Donnez la bonne réponse en commentaire et tentez de gagner une batterie de secours STIHL pour votre smartphone.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2230514"/>
                  </a:ext>
                </a:extLst>
              </a:tr>
            </a:tbl>
          </a:graphicData>
        </a:graphic>
      </p:graphicFrame>
      <p:sp>
        <p:nvSpPr>
          <p:cNvPr id="4" name="Text Placeholder 3">
            <a:extLst>
              <a:ext uri="{FF2B5EF4-FFF2-40B4-BE49-F238E27FC236}">
                <a16:creationId xmlns:a16="http://schemas.microsoft.com/office/drawing/2014/main" id="{C675DB49-43D3-4BD8-9D76-0602785891BD}"/>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38206480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CED8A-A71B-48C0-9947-CA11AA59F16D}"/>
              </a:ext>
            </a:extLst>
          </p:cNvPr>
          <p:cNvSpPr>
            <a:spLocks noGrp="1"/>
          </p:cNvSpPr>
          <p:nvPr>
            <p:ph type="title"/>
          </p:nvPr>
        </p:nvSpPr>
        <p:spPr/>
        <p:txBody>
          <a:bodyPr/>
          <a:lstStyle/>
          <a:p>
            <a:r>
              <a:rPr lang="en-US"/>
              <a:t>Competitor Posts | HG-France - 12 of 13</a:t>
            </a:r>
          </a:p>
        </p:txBody>
      </p:sp>
      <p:graphicFrame>
        <p:nvGraphicFramePr>
          <p:cNvPr id="5" name="Table Placeholder 4">
            <a:extLst>
              <a:ext uri="{FF2B5EF4-FFF2-40B4-BE49-F238E27FC236}">
                <a16:creationId xmlns:a16="http://schemas.microsoft.com/office/drawing/2014/main" id="{DBB9D49A-418B-4758-AB5E-CF0F0DCBA342}"/>
              </a:ext>
            </a:extLst>
          </p:cNvPr>
          <p:cNvGraphicFramePr>
            <a:graphicFrameLocks noGrp="1"/>
          </p:cNvGraphicFramePr>
          <p:nvPr>
            <p:ph type="tbl" sz="quarter" idx="13"/>
            <p:extLst>
              <p:ext uri="{D42A27DB-BD31-4B8C-83A1-F6EECF244321}">
                <p14:modId xmlns:p14="http://schemas.microsoft.com/office/powerpoint/2010/main" val="1904484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3766965"/>
                    </a:ext>
                  </a:extLst>
                </a:gridCol>
                <a:gridCol w="370332">
                  <a:extLst>
                    <a:ext uri="{9D8B030D-6E8A-4147-A177-3AD203B41FA5}">
                      <a16:colId xmlns:a16="http://schemas.microsoft.com/office/drawing/2014/main" val="1783098185"/>
                    </a:ext>
                  </a:extLst>
                </a:gridCol>
                <a:gridCol w="370332">
                  <a:extLst>
                    <a:ext uri="{9D8B030D-6E8A-4147-A177-3AD203B41FA5}">
                      <a16:colId xmlns:a16="http://schemas.microsoft.com/office/drawing/2014/main" val="157187751"/>
                    </a:ext>
                  </a:extLst>
                </a:gridCol>
                <a:gridCol w="370332">
                  <a:extLst>
                    <a:ext uri="{9D8B030D-6E8A-4147-A177-3AD203B41FA5}">
                      <a16:colId xmlns:a16="http://schemas.microsoft.com/office/drawing/2014/main" val="3326724699"/>
                    </a:ext>
                  </a:extLst>
                </a:gridCol>
                <a:gridCol w="329184">
                  <a:extLst>
                    <a:ext uri="{9D8B030D-6E8A-4147-A177-3AD203B41FA5}">
                      <a16:colId xmlns:a16="http://schemas.microsoft.com/office/drawing/2014/main" val="1396254480"/>
                    </a:ext>
                  </a:extLst>
                </a:gridCol>
                <a:gridCol w="329184">
                  <a:extLst>
                    <a:ext uri="{9D8B030D-6E8A-4147-A177-3AD203B41FA5}">
                      <a16:colId xmlns:a16="http://schemas.microsoft.com/office/drawing/2014/main" val="2949443429"/>
                    </a:ext>
                  </a:extLst>
                </a:gridCol>
                <a:gridCol w="329184">
                  <a:extLst>
                    <a:ext uri="{9D8B030D-6E8A-4147-A177-3AD203B41FA5}">
                      <a16:colId xmlns:a16="http://schemas.microsoft.com/office/drawing/2014/main" val="197548262"/>
                    </a:ext>
                  </a:extLst>
                </a:gridCol>
                <a:gridCol w="329184">
                  <a:extLst>
                    <a:ext uri="{9D8B030D-6E8A-4147-A177-3AD203B41FA5}">
                      <a16:colId xmlns:a16="http://schemas.microsoft.com/office/drawing/2014/main" val="3005308699"/>
                    </a:ext>
                  </a:extLst>
                </a:gridCol>
                <a:gridCol w="329184">
                  <a:extLst>
                    <a:ext uri="{9D8B030D-6E8A-4147-A177-3AD203B41FA5}">
                      <a16:colId xmlns:a16="http://schemas.microsoft.com/office/drawing/2014/main" val="2193783661"/>
                    </a:ext>
                  </a:extLst>
                </a:gridCol>
                <a:gridCol w="329184">
                  <a:extLst>
                    <a:ext uri="{9D8B030D-6E8A-4147-A177-3AD203B41FA5}">
                      <a16:colId xmlns:a16="http://schemas.microsoft.com/office/drawing/2014/main" val="1643302147"/>
                    </a:ext>
                  </a:extLst>
                </a:gridCol>
                <a:gridCol w="329184">
                  <a:extLst>
                    <a:ext uri="{9D8B030D-6E8A-4147-A177-3AD203B41FA5}">
                      <a16:colId xmlns:a16="http://schemas.microsoft.com/office/drawing/2014/main" val="3214719223"/>
                    </a:ext>
                  </a:extLst>
                </a:gridCol>
                <a:gridCol w="329184">
                  <a:extLst>
                    <a:ext uri="{9D8B030D-6E8A-4147-A177-3AD203B41FA5}">
                      <a16:colId xmlns:a16="http://schemas.microsoft.com/office/drawing/2014/main" val="1311083588"/>
                    </a:ext>
                  </a:extLst>
                </a:gridCol>
                <a:gridCol w="329184">
                  <a:extLst>
                    <a:ext uri="{9D8B030D-6E8A-4147-A177-3AD203B41FA5}">
                      <a16:colId xmlns:a16="http://schemas.microsoft.com/office/drawing/2014/main" val="2343752066"/>
                    </a:ext>
                  </a:extLst>
                </a:gridCol>
                <a:gridCol w="370332">
                  <a:extLst>
                    <a:ext uri="{9D8B030D-6E8A-4147-A177-3AD203B41FA5}">
                      <a16:colId xmlns:a16="http://schemas.microsoft.com/office/drawing/2014/main" val="3471022394"/>
                    </a:ext>
                  </a:extLst>
                </a:gridCol>
                <a:gridCol w="370332">
                  <a:extLst>
                    <a:ext uri="{9D8B030D-6E8A-4147-A177-3AD203B41FA5}">
                      <a16:colId xmlns:a16="http://schemas.microsoft.com/office/drawing/2014/main" val="1779253158"/>
                    </a:ext>
                  </a:extLst>
                </a:gridCol>
                <a:gridCol w="329184">
                  <a:extLst>
                    <a:ext uri="{9D8B030D-6E8A-4147-A177-3AD203B41FA5}">
                      <a16:colId xmlns:a16="http://schemas.microsoft.com/office/drawing/2014/main" val="2079182932"/>
                    </a:ext>
                  </a:extLst>
                </a:gridCol>
                <a:gridCol w="329184">
                  <a:extLst>
                    <a:ext uri="{9D8B030D-6E8A-4147-A177-3AD203B41FA5}">
                      <a16:colId xmlns:a16="http://schemas.microsoft.com/office/drawing/2014/main" val="2393370218"/>
                    </a:ext>
                  </a:extLst>
                </a:gridCol>
                <a:gridCol w="370332">
                  <a:extLst>
                    <a:ext uri="{9D8B030D-6E8A-4147-A177-3AD203B41FA5}">
                      <a16:colId xmlns:a16="http://schemas.microsoft.com/office/drawing/2014/main" val="2866302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078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BLACK+DECKER France - 2018-05-31 13:49:55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9731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- 2018-05-31 12:38:00 </a:t>
                      </a:r>
                      <a:r>
                        <a:rPr kumimoji="0" lang="fr-FR" sz="1000" b="0" i="0" u="none" strike="noStrike" kern="1200" cap="none" spc="0" normalizeH="0" baseline="0" noProof="0">
                          <a:ln>
                            <a:noFill/>
                          </a:ln>
                          <a:solidFill>
                            <a:prstClr val="black"/>
                          </a:solidFill>
                          <a:effectLst/>
                          <a:uLnTx/>
                          <a:uFillTx/>
                          <a:latin typeface="+mn-lt"/>
                          <a:ea typeface="+mn-ea"/>
                          <a:cs typeface="+mn-cs"/>
                        </a:rPr>
                        <a:t> 
 [#EntreVoisins] 🛠️ Créer une table avec des sangles, il fallait y penser ! 
✍️💡 Notre déco-bricoleur  Antoine Laymond  vous livre toutes les étapes pour la fabriquer  vous-même , regardez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558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- 2018-05-31 11:56:23 </a:t>
                      </a:r>
                      <a:r>
                        <a:rPr kumimoji="0" lang="fr-FR" sz="1000" b="0" i="0" u="none" strike="noStrike" kern="1200" cap="none" spc="0" normalizeH="0" baseline="0" noProof="0">
                          <a:ln>
                            <a:noFill/>
                          </a:ln>
                          <a:solidFill>
                            <a:prstClr val="black"/>
                          </a:solidFill>
                          <a:effectLst/>
                          <a:uLnTx/>
                          <a:uFillTx/>
                          <a:latin typeface="+mn-lt"/>
                          <a:ea typeface="+mn-ea"/>
                          <a:cs typeface="+mn-cs"/>
                        </a:rPr>
                        <a:t> 
 Un super projet réalisé par Les Trucs de Jérôme avec des outils AEG PRO18V.
#AEG #diy #bricolage #artisan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3805198"/>
                  </a:ext>
                </a:extLst>
              </a:tr>
            </a:tbl>
          </a:graphicData>
        </a:graphic>
      </p:graphicFrame>
      <p:sp>
        <p:nvSpPr>
          <p:cNvPr id="4" name="Text Placeholder 3">
            <a:extLst>
              <a:ext uri="{FF2B5EF4-FFF2-40B4-BE49-F238E27FC236}">
                <a16:creationId xmlns:a16="http://schemas.microsoft.com/office/drawing/2014/main" id="{A688EB22-C0DD-400F-9A45-331FE9898DA6}"/>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757162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1CB38-2208-453B-85DF-B434AE5C5321}"/>
              </a:ext>
            </a:extLst>
          </p:cNvPr>
          <p:cNvSpPr>
            <a:spLocks noGrp="1"/>
          </p:cNvSpPr>
          <p:nvPr>
            <p:ph type="title"/>
          </p:nvPr>
        </p:nvSpPr>
        <p:spPr/>
        <p:txBody>
          <a:bodyPr/>
          <a:lstStyle/>
          <a:p>
            <a:r>
              <a:rPr lang="en-US"/>
              <a:t>Competitor Posts | HG-France - 13 of 13</a:t>
            </a:r>
          </a:p>
        </p:txBody>
      </p:sp>
      <p:graphicFrame>
        <p:nvGraphicFramePr>
          <p:cNvPr id="5" name="Table Placeholder 4">
            <a:extLst>
              <a:ext uri="{FF2B5EF4-FFF2-40B4-BE49-F238E27FC236}">
                <a16:creationId xmlns:a16="http://schemas.microsoft.com/office/drawing/2014/main" id="{9F572185-0083-4153-AC30-7E56ABD71982}"/>
              </a:ext>
            </a:extLst>
          </p:cNvPr>
          <p:cNvGraphicFramePr>
            <a:graphicFrameLocks noGrp="1"/>
          </p:cNvGraphicFramePr>
          <p:nvPr>
            <p:ph type="tbl" sz="quarter" idx="13"/>
            <p:extLst>
              <p:ext uri="{D42A27DB-BD31-4B8C-83A1-F6EECF244321}">
                <p14:modId xmlns:p14="http://schemas.microsoft.com/office/powerpoint/2010/main" val="944933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17018724"/>
                    </a:ext>
                  </a:extLst>
                </a:gridCol>
                <a:gridCol w="370332">
                  <a:extLst>
                    <a:ext uri="{9D8B030D-6E8A-4147-A177-3AD203B41FA5}">
                      <a16:colId xmlns:a16="http://schemas.microsoft.com/office/drawing/2014/main" val="516237710"/>
                    </a:ext>
                  </a:extLst>
                </a:gridCol>
                <a:gridCol w="370332">
                  <a:extLst>
                    <a:ext uri="{9D8B030D-6E8A-4147-A177-3AD203B41FA5}">
                      <a16:colId xmlns:a16="http://schemas.microsoft.com/office/drawing/2014/main" val="4250533177"/>
                    </a:ext>
                  </a:extLst>
                </a:gridCol>
                <a:gridCol w="370332">
                  <a:extLst>
                    <a:ext uri="{9D8B030D-6E8A-4147-A177-3AD203B41FA5}">
                      <a16:colId xmlns:a16="http://schemas.microsoft.com/office/drawing/2014/main" val="711324106"/>
                    </a:ext>
                  </a:extLst>
                </a:gridCol>
                <a:gridCol w="329184">
                  <a:extLst>
                    <a:ext uri="{9D8B030D-6E8A-4147-A177-3AD203B41FA5}">
                      <a16:colId xmlns:a16="http://schemas.microsoft.com/office/drawing/2014/main" val="275661943"/>
                    </a:ext>
                  </a:extLst>
                </a:gridCol>
                <a:gridCol w="329184">
                  <a:extLst>
                    <a:ext uri="{9D8B030D-6E8A-4147-A177-3AD203B41FA5}">
                      <a16:colId xmlns:a16="http://schemas.microsoft.com/office/drawing/2014/main" val="3757173788"/>
                    </a:ext>
                  </a:extLst>
                </a:gridCol>
                <a:gridCol w="329184">
                  <a:extLst>
                    <a:ext uri="{9D8B030D-6E8A-4147-A177-3AD203B41FA5}">
                      <a16:colId xmlns:a16="http://schemas.microsoft.com/office/drawing/2014/main" val="631737999"/>
                    </a:ext>
                  </a:extLst>
                </a:gridCol>
                <a:gridCol w="329184">
                  <a:extLst>
                    <a:ext uri="{9D8B030D-6E8A-4147-A177-3AD203B41FA5}">
                      <a16:colId xmlns:a16="http://schemas.microsoft.com/office/drawing/2014/main" val="546583310"/>
                    </a:ext>
                  </a:extLst>
                </a:gridCol>
                <a:gridCol w="329184">
                  <a:extLst>
                    <a:ext uri="{9D8B030D-6E8A-4147-A177-3AD203B41FA5}">
                      <a16:colId xmlns:a16="http://schemas.microsoft.com/office/drawing/2014/main" val="312681634"/>
                    </a:ext>
                  </a:extLst>
                </a:gridCol>
                <a:gridCol w="329184">
                  <a:extLst>
                    <a:ext uri="{9D8B030D-6E8A-4147-A177-3AD203B41FA5}">
                      <a16:colId xmlns:a16="http://schemas.microsoft.com/office/drawing/2014/main" val="3197417563"/>
                    </a:ext>
                  </a:extLst>
                </a:gridCol>
                <a:gridCol w="329184">
                  <a:extLst>
                    <a:ext uri="{9D8B030D-6E8A-4147-A177-3AD203B41FA5}">
                      <a16:colId xmlns:a16="http://schemas.microsoft.com/office/drawing/2014/main" val="935573815"/>
                    </a:ext>
                  </a:extLst>
                </a:gridCol>
                <a:gridCol w="329184">
                  <a:extLst>
                    <a:ext uri="{9D8B030D-6E8A-4147-A177-3AD203B41FA5}">
                      <a16:colId xmlns:a16="http://schemas.microsoft.com/office/drawing/2014/main" val="3525223187"/>
                    </a:ext>
                  </a:extLst>
                </a:gridCol>
                <a:gridCol w="329184">
                  <a:extLst>
                    <a:ext uri="{9D8B030D-6E8A-4147-A177-3AD203B41FA5}">
                      <a16:colId xmlns:a16="http://schemas.microsoft.com/office/drawing/2014/main" val="303006371"/>
                    </a:ext>
                  </a:extLst>
                </a:gridCol>
                <a:gridCol w="370332">
                  <a:extLst>
                    <a:ext uri="{9D8B030D-6E8A-4147-A177-3AD203B41FA5}">
                      <a16:colId xmlns:a16="http://schemas.microsoft.com/office/drawing/2014/main" val="2635785898"/>
                    </a:ext>
                  </a:extLst>
                </a:gridCol>
                <a:gridCol w="370332">
                  <a:extLst>
                    <a:ext uri="{9D8B030D-6E8A-4147-A177-3AD203B41FA5}">
                      <a16:colId xmlns:a16="http://schemas.microsoft.com/office/drawing/2014/main" val="3311324747"/>
                    </a:ext>
                  </a:extLst>
                </a:gridCol>
                <a:gridCol w="329184">
                  <a:extLst>
                    <a:ext uri="{9D8B030D-6E8A-4147-A177-3AD203B41FA5}">
                      <a16:colId xmlns:a16="http://schemas.microsoft.com/office/drawing/2014/main" val="221733406"/>
                    </a:ext>
                  </a:extLst>
                </a:gridCol>
                <a:gridCol w="329184">
                  <a:extLst>
                    <a:ext uri="{9D8B030D-6E8A-4147-A177-3AD203B41FA5}">
                      <a16:colId xmlns:a16="http://schemas.microsoft.com/office/drawing/2014/main" val="3059063119"/>
                    </a:ext>
                  </a:extLst>
                </a:gridCol>
                <a:gridCol w="370332">
                  <a:extLst>
                    <a:ext uri="{9D8B030D-6E8A-4147-A177-3AD203B41FA5}">
                      <a16:colId xmlns:a16="http://schemas.microsoft.com/office/drawing/2014/main" val="3577070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9157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- 2018-05-31 11:35:48 </a:t>
                      </a:r>
                      <a:r>
                        <a:rPr kumimoji="0" lang="en-US" sz="1000" b="0" i="0" u="none" strike="noStrike" kern="1200" cap="none" spc="0" normalizeH="0" baseline="0" noProof="0">
                          <a:ln>
                            <a:noFill/>
                          </a:ln>
                          <a:solidFill>
                            <a:prstClr val="black"/>
                          </a:solidFill>
                          <a:effectLst/>
                          <a:uLnTx/>
                          <a:uFillTx/>
                          <a:latin typeface="+mn-lt"/>
                          <a:ea typeface="+mn-ea"/>
                          <a:cs typeface="+mn-cs"/>
                        </a:rPr>
                        <a:t> 
 ‪Découvrez notre stand, nos nouveautés et nos ateliers au salon Jardins, jardin aux Tuileries - stand B60 allée du Sanglier. #jardin #bosch #jardinage #DIY #plantes ‬#jardinjardin2018 #jardindestuileries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512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- 2018-05-30 18:48:30 </a:t>
                      </a:r>
                      <a:r>
                        <a:rPr kumimoji="0" lang="fr-FR" sz="1000" b="0" i="0" u="none" strike="noStrike" kern="1200" cap="none" spc="0" normalizeH="0" baseline="0" noProof="0">
                          <a:ln>
                            <a:noFill/>
                          </a:ln>
                          <a:solidFill>
                            <a:prstClr val="black"/>
                          </a:solidFill>
                          <a:effectLst/>
                          <a:uLnTx/>
                          <a:uFillTx/>
                          <a:latin typeface="+mn-lt"/>
                          <a:ea typeface="+mn-ea"/>
                          <a:cs typeface="+mn-cs"/>
                        </a:rPr>
                        <a:t> 
 Le soleil un peu, mais pas trop ! Pour vous offrir des petites parenthèses de fraîcheur, optez pour un parasol ! Droit ou déporté, découvrez toutes nos solutions pour une oasis d’ombre … sur-mesure ! 🙌
&gt; goo.gl/k1bTL2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4106303"/>
                  </a:ext>
                </a:extLst>
              </a:tr>
            </a:tbl>
          </a:graphicData>
        </a:graphic>
      </p:graphicFrame>
      <p:sp>
        <p:nvSpPr>
          <p:cNvPr id="4" name="Text Placeholder 3">
            <a:extLst>
              <a:ext uri="{FF2B5EF4-FFF2-40B4-BE49-F238E27FC236}">
                <a16:creationId xmlns:a16="http://schemas.microsoft.com/office/drawing/2014/main" id="{CF7D6CA3-A8F6-4BC0-9F76-D8A66168EEDE}"/>
              </a:ext>
            </a:extLst>
          </p:cNvPr>
          <p:cNvSpPr>
            <a:spLocks noGrp="1"/>
          </p:cNvSpPr>
          <p:nvPr>
            <p:ph type="body" sz="quarter" idx="14"/>
          </p:nvPr>
        </p:nvSpPr>
        <p:spPr/>
        <p:txBody>
          <a:bodyPr/>
          <a:lstStyle/>
          <a:p>
            <a:r>
              <a:rPr lang="en-US"/>
              <a:t>05/01/2018 - 06/05/2018</a:t>
            </a:r>
          </a:p>
        </p:txBody>
      </p:sp>
    </p:spTree>
    <p:extLst>
      <p:ext uri="{BB962C8B-B14F-4D97-AF65-F5344CB8AC3E}">
        <p14:creationId xmlns:p14="http://schemas.microsoft.com/office/powerpoint/2010/main" val="251935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4144</Words>
  <Application>Microsoft Office PowerPoint</Application>
  <PresentationFormat>On-screen Show (4:3)</PresentationFormat>
  <Paragraphs>2284</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Calibri</vt:lpstr>
      <vt:lpstr>Arial</vt:lpstr>
      <vt:lpstr>quintly_template</vt:lpstr>
      <vt:lpstr>Facebook</vt:lpstr>
      <vt:lpstr>Facebook Key Metrics Table | HG-France</vt:lpstr>
      <vt:lpstr>Facebook Key Metrics by Month | HG-France</vt:lpstr>
      <vt:lpstr>Facebook Fans Total | HG-France</vt:lpstr>
      <vt:lpstr>Facebook Own Posts Table | HG-France - 1 of 16</vt:lpstr>
      <vt:lpstr>Facebook Own Posts Table | HG-France - 2 of 16</vt:lpstr>
      <vt:lpstr>Facebook Own Posts Table | HG-France - 3 of 16</vt:lpstr>
      <vt:lpstr>Facebook Own Posts Table | HG-France - 4 of 16</vt:lpstr>
      <vt:lpstr>Facebook Own Posts Table | HG-France - 5 of 16</vt:lpstr>
      <vt:lpstr>Facebook Own Posts Table | HG-France - 6 of 16</vt:lpstr>
      <vt:lpstr>Facebook Own Posts Table | HG-France - 7 of 16</vt:lpstr>
      <vt:lpstr>Facebook Own Posts Table | HG-France - 8 of 16</vt:lpstr>
      <vt:lpstr>Facebook Own Posts Table | HG-France - 9 of 16</vt:lpstr>
      <vt:lpstr>Facebook Own Posts Table | HG-France - 10 of 16</vt:lpstr>
      <vt:lpstr>Facebook Own Posts Table | HG-France - 11 of 16</vt:lpstr>
      <vt:lpstr>Facebook Own Posts Table | HG-France - 12 of 16</vt:lpstr>
      <vt:lpstr>Facebook Own Posts Table | HG-France - 13 of 16</vt:lpstr>
      <vt:lpstr>Facebook Own Posts Table | HG-France - 14 of 16</vt:lpstr>
      <vt:lpstr>Facebook Own Posts Table | HG-France - 15 of 16</vt:lpstr>
      <vt:lpstr>Facebook Own Posts Table | HG-France - 16 of 16</vt:lpstr>
      <vt:lpstr>Facebook Reach | HG-France</vt:lpstr>
      <vt:lpstr>Facebook Page Post Reach Table | HG-France</vt:lpstr>
      <vt:lpstr>Facebook Impressions | HG-France</vt:lpstr>
      <vt:lpstr>Facebook User Posts | HG-France</vt:lpstr>
      <vt:lpstr>Facebook Response Times | HG-France</vt:lpstr>
      <vt:lpstr>Key Metrics Table (Competitors) | HG-France - 1 of 5</vt:lpstr>
      <vt:lpstr>Key Metrics Table (Competitors) | HG-France - 2 of 5</vt:lpstr>
      <vt:lpstr>Key Metrics Table (Competitors) | HG-France - 3 of 5</vt:lpstr>
      <vt:lpstr>Key Metrics Table (Competitors) | HG-France - 4 of 5</vt:lpstr>
      <vt:lpstr>Key Metrics Table (Competitors) | HG-France - 5 of 5</vt:lpstr>
      <vt:lpstr>Interactions Distribution (Competitors) | HG-France</vt:lpstr>
      <vt:lpstr>Post Type Distribution Per Profile (Competitors)  | HG-France</vt:lpstr>
      <vt:lpstr>User Posts Table (Competitors) | HG-France - 1 of 9</vt:lpstr>
      <vt:lpstr>User Posts Table (Competitors) | HG-France - 2 of 9</vt:lpstr>
      <vt:lpstr>User Posts Table (Competitors) | HG-France - 3 of 9</vt:lpstr>
      <vt:lpstr>User Posts Table (Competitors) | HG-France - 4 of 9</vt:lpstr>
      <vt:lpstr>User Posts Table (Competitors) | HG-France - 5 of 9</vt:lpstr>
      <vt:lpstr>User Posts Table (Competitors) | HG-France - 6 of 9</vt:lpstr>
      <vt:lpstr>User Posts Table (Competitors) | HG-France - 7 of 9</vt:lpstr>
      <vt:lpstr>User Posts Table (Competitors) | HG-France - 8 of 9</vt:lpstr>
      <vt:lpstr>User Posts Table (Competitors) | HG-France - 9 of 9</vt:lpstr>
      <vt:lpstr>Competitor Posts | HG-France - 1 of 13</vt:lpstr>
      <vt:lpstr>Competitor Posts | HG-France - 2 of 13</vt:lpstr>
      <vt:lpstr>Competitor Posts | HG-France - 3 of 13</vt:lpstr>
      <vt:lpstr>Competitor Posts | HG-France - 4 of 13</vt:lpstr>
      <vt:lpstr>Competitor Posts | HG-France - 5 of 13</vt:lpstr>
      <vt:lpstr>Competitor Posts | HG-France - 6 of 13</vt:lpstr>
      <vt:lpstr>Competitor Posts | HG-France - 7 of 13</vt:lpstr>
      <vt:lpstr>Competitor Posts | HG-France - 8 of 13</vt:lpstr>
      <vt:lpstr>Competitor Posts | HG-France - 9 of 13</vt:lpstr>
      <vt:lpstr>Competitor Posts | HG-France - 10 of 13</vt:lpstr>
      <vt:lpstr>Competitor Posts | HG-France - 11 of 13</vt:lpstr>
      <vt:lpstr>Competitor Posts | HG-France - 12 of 13</vt:lpstr>
      <vt:lpstr>Competitor Posts | HG-France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2018-06-06T15:32:19Z</dcterms:created>
  <dcterms:modified xsi:type="dcterms:W3CDTF">2018-06-06T15:34:51Z</dcterms:modified>
</cp:coreProperties>
</file>