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C9200-9760-4F11-BE1C-68A9F0AD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HG-France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A795EC-EB95-4F86-B014-46FA38BCBB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35288061"/>
              </p:ext>
            </p:extLst>
          </p:nvPr>
        </p:nvGraphicFramePr>
        <p:xfrm>
          <a:off x="457200" y="1731963"/>
          <a:ext cx="8229595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8217366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27585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286130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48378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350338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0795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50381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81178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345191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0669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792404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16026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686497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445351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11906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498124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924095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939759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8754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33982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589324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77314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38373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934427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08808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3009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LEROY MERLIN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761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Castorama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128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677856-7A99-4A7F-826C-65C02B8079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2782967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BC73F-6829-440D-A033-684D9BB72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HG-France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023B01-DDF5-4B80-B666-AD8A175568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48463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42154910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95882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779940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447567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4466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325129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266229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629939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43364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31816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24392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476414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36647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652349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106845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777424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112986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95912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2786316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149292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0099636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53528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4580295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61282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19438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7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botanic®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362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Bosch Bricolage &amp; Jardinage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34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A55F7C-72A6-4176-B2CE-460CEEAC1DE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2659013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F9F3B-9D0D-4706-A79B-19D21AFB1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HG-France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8E5266-60D1-4365-A6A9-CE2816BD74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59034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5785848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67155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71827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497301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063392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46116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69765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218509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57288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43568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6720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12220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6623482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80259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78589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71555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20011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133697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883436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219032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584996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2410914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2444195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8172229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119057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258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Mr.Bricolage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0.2343 %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663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STIHL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774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5B60B-0D78-4AC3-8EC7-FAFA2E7834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279996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1FAA9-5F13-4F68-A5D9-5C96A82CE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HG-France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A69F5C-B6FF-4EDC-80DB-F606D16A3C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4202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235162411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89713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080183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77680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77947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12540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94770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9523583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027785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65865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259206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00764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70526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891211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45885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774594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364285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766311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664830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021532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671554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058213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064567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5448181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678349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596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Ryobi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106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AEG Powertools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778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02FF9-B08B-4C3F-BA5E-AA5C4781D0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710051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6A854-95CB-4FE1-8EE2-0B7955586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HG-France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436070-3281-4C45-A248-F221FFAE0A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8704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38044369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640846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413561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029351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926725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147449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43984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352235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593311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71888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798173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843166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368162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83107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7864850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503523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09092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9869997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03081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381949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0840846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834564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284070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1487580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83610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281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BLACK+DECKER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1127422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93190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3A92DB-C6C2-4524-A9B9-D4450C3275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05/01/2018 - 06/05/2018</a:t>
            </a:r>
          </a:p>
        </p:txBody>
      </p:sp>
    </p:spTree>
    <p:extLst>
      <p:ext uri="{BB962C8B-B14F-4D97-AF65-F5344CB8AC3E}">
        <p14:creationId xmlns:p14="http://schemas.microsoft.com/office/powerpoint/2010/main" val="33227992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499</Words>
  <Application>Microsoft Office PowerPoint</Application>
  <PresentationFormat>On-screen Show (4:3)</PresentationFormat>
  <Paragraphs>360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Key Metrics Table | HG-France - 1 of 5</vt:lpstr>
      <vt:lpstr>Facebook Key Metrics Table | HG-France - 2 of 5</vt:lpstr>
      <vt:lpstr>Facebook Key Metrics Table | HG-France - 3 of 5</vt:lpstr>
      <vt:lpstr>Facebook Key Metrics Table | HG-France - 4 of 5</vt:lpstr>
      <vt:lpstr>Facebook Key Metrics Table | HG-France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HG-France - 1 of 5</dc:title>
  <dc:creator>Administrator</dc:creator>
  <cp:lastModifiedBy>Administrator</cp:lastModifiedBy>
  <cp:revision>1</cp:revision>
  <dcterms:created xsi:type="dcterms:W3CDTF">2018-06-06T15:15:55Z</dcterms:created>
  <dcterms:modified xsi:type="dcterms:W3CDTF">2018-06-06T15:19:09Z</dcterms:modified>
</cp:coreProperties>
</file>