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EEA45-A44E-46EB-81D0-C7EBBFB4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549EB-3014-4EB5-ACD1-D2CE8968D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749603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726095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1311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8112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3702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5901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6925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4607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5772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9516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644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3022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7131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9970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1044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6509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1043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60043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7601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2770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8714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5486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9170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0283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2020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0161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4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LEROY MERLIN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29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28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C4CF0-B87F-4AEE-90B6-7710CAFE6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120804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9BFC7-A8C3-4E5F-B757-EDACA730B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1D1F1-AD23-4515-AA6F-3FFD8501A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13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630133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4946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597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7057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81104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9984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026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9554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4596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8959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4529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3981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5093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2586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8478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2514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898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577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2073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7089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197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23469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2787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0117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84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05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botanic®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0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&amp; Jardinage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937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D5838-BFC0-4067-8708-90D70AE32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397823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D5F4E-8A4D-42AF-8BD8-020AE079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F9C02-63B6-46B1-B229-6FD60CE6E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41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3199393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595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09524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19675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7864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1410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5173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6554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7891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51990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8982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5370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5592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6917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088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2194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0152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1936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8418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9086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4930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0799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8270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5402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9158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9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Mr.Bricolage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8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09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3D6AA-9D0F-49DD-9AC3-ABBE9B31B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14018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D407-34D8-4937-BA31-DA18FA2B6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D9BE53-8CEF-4C42-960D-021E8BF41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950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979060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8614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65386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9612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07360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2464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7644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8497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4013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2689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1739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04737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425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9886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69486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7644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5111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8322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9548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43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7138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35669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9480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9229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314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2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Ryobi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1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AEG Powertools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98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BC090-34C8-49E5-9889-1C6E20272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1405698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2A1D-C3C2-425B-AABD-B5129F56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1BFB5-28F2-4CCE-AAEE-1144772D0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143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469360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9211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59286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7155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6923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3236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6412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5438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3625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9057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1233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7430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8677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0010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253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8538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55446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692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7696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3384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20688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6008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89741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6156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6462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6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BLACK+DECKER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77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2077E-1E3F-4CC8-B77C-829234CEB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1277505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498</Words>
  <Application>Microsoft Office PowerPoint</Application>
  <PresentationFormat>On-screen Show (4:3)</PresentationFormat>
  <Paragraphs>359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Key Metrics Table | HG-France - 1 of 5</vt:lpstr>
      <vt:lpstr>Facebook Key Metrics Table | HG-France - 2 of 5</vt:lpstr>
      <vt:lpstr>Facebook Key Metrics Table | HG-France - 3 of 5</vt:lpstr>
      <vt:lpstr>Facebook Key Metrics Table | HG-France - 4 of 5</vt:lpstr>
      <vt:lpstr>Facebook Key Metrics Table | HG-France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HG-France - 1 of 5</dc:title>
  <dc:creator>Administrator</dc:creator>
  <cp:lastModifiedBy>Administrator</cp:lastModifiedBy>
  <cp:revision>1</cp:revision>
  <dcterms:created xsi:type="dcterms:W3CDTF">2018-06-06T15:12:06Z</dcterms:created>
  <dcterms:modified xsi:type="dcterms:W3CDTF">2018-06-06T15:15:19Z</dcterms:modified>
</cp:coreProperties>
</file>