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3" r:id="rId37"/>
    <p:sldId id="294" r:id="rId38"/>
    <p:sldId id="295" r:id="rId39"/>
    <p:sldId id="296" r:id="rId40"/>
    <p:sldId id="297" r:id="rId41"/>
    <p:sldId id="298" r:id="rId42"/>
    <p:sldId id="299" r:id="rId43"/>
    <p:sldId id="301" r:id="rId44"/>
    <p:sldId id="302" r:id="rId45"/>
    <p:sldId id="303" r:id="rId46"/>
    <p:sldId id="304" r:id="rId47"/>
    <p:sldId id="305" r:id="rId48"/>
    <p:sldId id="306" r:id="rId49"/>
    <p:sldId id="307" r:id="rId50"/>
    <p:sldId id="308" r:id="rId51"/>
    <p:sldId id="310" r:id="rId52"/>
    <p:sldId id="311" r:id="rId53"/>
    <p:sldId id="312" r:id="rId54"/>
    <p:sldId id="313" r:id="rId55"/>
    <p:sldId id="314" r:id="rId56"/>
    <p:sldId id="315" r:id="rId57"/>
    <p:sldId id="316" r:id="rId58"/>
    <p:sldId id="317" r:id="rId59"/>
    <p:sldId id="318" r:id="rId60"/>
    <p:sldId id="319" r:id="rId61"/>
    <p:sldId id="320" r:id="rId62"/>
    <p:sldId id="321" r:id="rId63"/>
    <p:sldId id="322" r:id="rId64"/>
    <p:sldId id="323" r:id="rId65"/>
  </p:sldIdLst>
  <p:sldSz cx="9144000" cy="6858000" type="screen4x3"/>
  <p:notesSz cx="6858000" cy="9144000"/>
  <p:embeddedFontLst>
    <p:embeddedFont>
      <p:font typeface="Calibri" panose="020F0502020204030204" pitchFamily="34" charset="0"/>
      <p:regular r:id="rId66"/>
      <p:bold r:id="rId67"/>
      <p:italic r:id="rId68"/>
      <p:boldItalic r:id="rId6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font" Target="fonts/font3.fntdata"/><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LEROY MERLIN</c:v>
                </c:pt>
              </c:strCache>
            </c:strRef>
          </c:tx>
          <c:spPr>
            <a:ln w="28575" cap="rnd">
              <a:solidFill>
                <a:schemeClr val="accent1"/>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320570</c:v>
                </c:pt>
                <c:pt idx="1">
                  <c:v>400131</c:v>
                </c:pt>
                <c:pt idx="2">
                  <c:v>401643</c:v>
                </c:pt>
                <c:pt idx="3">
                  <c:v>402180</c:v>
                </c:pt>
              </c:numCache>
            </c:numRef>
          </c:val>
          <c:smooth val="0"/>
          <c:extLst>
            <c:ext xmlns:c16="http://schemas.microsoft.com/office/drawing/2014/chart" uri="{C3380CC4-5D6E-409C-BE32-E72D297353CC}">
              <c16:uniqueId val="{00000000-B53F-44F4-80FF-1E2AD76D9124}"/>
            </c:ext>
          </c:extLst>
        </c:ser>
        <c:ser>
          <c:idx val="1"/>
          <c:order val="1"/>
          <c:tx>
            <c:strRef>
              <c:f>Sheet1!$C$1</c:f>
              <c:strCache>
                <c:ptCount val="1"/>
                <c:pt idx="0">
                  <c:v>Castorama</c:v>
                </c:pt>
              </c:strCache>
            </c:strRef>
          </c:tx>
          <c:spPr>
            <a:ln w="28575" cap="rnd">
              <a:solidFill>
                <a:schemeClr val="accent2"/>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Sheet1!$C$2:$C$5</c:f>
              <c:numCache>
                <c:formatCode>General</c:formatCode>
                <c:ptCount val="4"/>
                <c:pt idx="0">
                  <c:v>364418</c:v>
                </c:pt>
                <c:pt idx="1">
                  <c:v>366097</c:v>
                </c:pt>
                <c:pt idx="2">
                  <c:v>369176</c:v>
                </c:pt>
                <c:pt idx="3">
                  <c:v>369241</c:v>
                </c:pt>
              </c:numCache>
            </c:numRef>
          </c:val>
          <c:smooth val="0"/>
          <c:extLst>
            <c:ext xmlns:c16="http://schemas.microsoft.com/office/drawing/2014/chart" uri="{C3380CC4-5D6E-409C-BE32-E72D297353CC}">
              <c16:uniqueId val="{00000001-B53F-44F4-80FF-1E2AD76D9124}"/>
            </c:ext>
          </c:extLst>
        </c:ser>
        <c:ser>
          <c:idx val="2"/>
          <c:order val="2"/>
          <c:tx>
            <c:strRef>
              <c:f>Sheet1!$D$1</c:f>
              <c:strCache>
                <c:ptCount val="1"/>
                <c:pt idx="0">
                  <c:v>botanic®</c:v>
                </c:pt>
              </c:strCache>
            </c:strRef>
          </c:tx>
          <c:spPr>
            <a:ln w="28575" cap="rnd">
              <a:solidFill>
                <a:schemeClr val="accent3"/>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Sheet1!$D$2:$D$5</c:f>
              <c:numCache>
                <c:formatCode>General</c:formatCode>
                <c:ptCount val="4"/>
                <c:pt idx="0">
                  <c:v>146748</c:v>
                </c:pt>
                <c:pt idx="1">
                  <c:v>148671</c:v>
                </c:pt>
                <c:pt idx="2">
                  <c:v>149923</c:v>
                </c:pt>
                <c:pt idx="3">
                  <c:v>150112</c:v>
                </c:pt>
              </c:numCache>
            </c:numRef>
          </c:val>
          <c:smooth val="0"/>
          <c:extLst>
            <c:ext xmlns:c16="http://schemas.microsoft.com/office/drawing/2014/chart" uri="{C3380CC4-5D6E-409C-BE32-E72D297353CC}">
              <c16:uniqueId val="{00000002-B53F-44F4-80FF-1E2AD76D9124}"/>
            </c:ext>
          </c:extLst>
        </c:ser>
        <c:ser>
          <c:idx val="3"/>
          <c:order val="3"/>
          <c:tx>
            <c:strRef>
              <c:f>Sheet1!$E$1</c:f>
              <c:strCache>
                <c:ptCount val="1"/>
                <c:pt idx="0">
                  <c:v>Bosch Bricolage &amp; Jardinage France</c:v>
                </c:pt>
              </c:strCache>
            </c:strRef>
          </c:tx>
          <c:spPr>
            <a:ln w="28575" cap="rnd">
              <a:solidFill>
                <a:schemeClr val="accent4"/>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Sheet1!$E$2:$E$5</c:f>
              <c:numCache>
                <c:formatCode>General</c:formatCode>
                <c:ptCount val="4"/>
                <c:pt idx="0">
                  <c:v>258925</c:v>
                </c:pt>
                <c:pt idx="1">
                  <c:v>258494</c:v>
                </c:pt>
                <c:pt idx="2">
                  <c:v>258287</c:v>
                </c:pt>
                <c:pt idx="3">
                  <c:v>258199</c:v>
                </c:pt>
              </c:numCache>
            </c:numRef>
          </c:val>
          <c:smooth val="0"/>
          <c:extLst>
            <c:ext xmlns:c16="http://schemas.microsoft.com/office/drawing/2014/chart" uri="{C3380CC4-5D6E-409C-BE32-E72D297353CC}">
              <c16:uniqueId val="{00000003-B53F-44F4-80FF-1E2AD76D9124}"/>
            </c:ext>
          </c:extLst>
        </c:ser>
        <c:ser>
          <c:idx val="4"/>
          <c:order val="4"/>
          <c:tx>
            <c:strRef>
              <c:f>Sheet1!$F$1</c:f>
              <c:strCache>
                <c:ptCount val="1"/>
                <c:pt idx="0">
                  <c:v>Mr.Bricolage</c:v>
                </c:pt>
              </c:strCache>
            </c:strRef>
          </c:tx>
          <c:spPr>
            <a:ln w="28575" cap="rnd">
              <a:solidFill>
                <a:schemeClr val="accent5"/>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Sheet1!$F$2:$F$5</c:f>
              <c:numCache>
                <c:formatCode>General</c:formatCode>
                <c:ptCount val="4"/>
                <c:pt idx="0">
                  <c:v>137258</c:v>
                </c:pt>
                <c:pt idx="1">
                  <c:v>141596</c:v>
                </c:pt>
                <c:pt idx="2">
                  <c:v>145816</c:v>
                </c:pt>
                <c:pt idx="3">
                  <c:v>146017</c:v>
                </c:pt>
              </c:numCache>
            </c:numRef>
          </c:val>
          <c:smooth val="0"/>
          <c:extLst>
            <c:ext xmlns:c16="http://schemas.microsoft.com/office/drawing/2014/chart" uri="{C3380CC4-5D6E-409C-BE32-E72D297353CC}">
              <c16:uniqueId val="{00000004-B53F-44F4-80FF-1E2AD76D9124}"/>
            </c:ext>
          </c:extLst>
        </c:ser>
        <c:ser>
          <c:idx val="5"/>
          <c:order val="5"/>
          <c:tx>
            <c:strRef>
              <c:f>Sheet1!$G$1</c:f>
              <c:strCache>
                <c:ptCount val="1"/>
                <c:pt idx="0">
                  <c:v>STIHL</c:v>
                </c:pt>
              </c:strCache>
            </c:strRef>
          </c:tx>
          <c:spPr>
            <a:ln w="28575" cap="rnd">
              <a:solidFill>
                <a:schemeClr val="accent6"/>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Sheet1!$G$2:$G$5</c:f>
              <c:numCache>
                <c:formatCode>General</c:formatCode>
                <c:ptCount val="4"/>
                <c:pt idx="0">
                  <c:v>2372486</c:v>
                </c:pt>
                <c:pt idx="1">
                  <c:v>2411736</c:v>
                </c:pt>
                <c:pt idx="2">
                  <c:v>2458686</c:v>
                </c:pt>
                <c:pt idx="3">
                  <c:v>2465588</c:v>
                </c:pt>
              </c:numCache>
            </c:numRef>
          </c:val>
          <c:smooth val="0"/>
          <c:extLst>
            <c:ext xmlns:c16="http://schemas.microsoft.com/office/drawing/2014/chart" uri="{C3380CC4-5D6E-409C-BE32-E72D297353CC}">
              <c16:uniqueId val="{00000005-B53F-44F4-80FF-1E2AD76D9124}"/>
            </c:ext>
          </c:extLst>
        </c:ser>
        <c:ser>
          <c:idx val="6"/>
          <c:order val="6"/>
          <c:tx>
            <c:strRef>
              <c:f>Sheet1!$H$1</c:f>
              <c:strCache>
                <c:ptCount val="1"/>
                <c:pt idx="0">
                  <c:v>Ryobi France</c:v>
                </c:pt>
              </c:strCache>
            </c:strRef>
          </c:tx>
          <c:spPr>
            <a:ln w="28575" cap="rnd">
              <a:solidFill>
                <a:schemeClr val="accent1">
                  <a:lumMod val="60000"/>
                </a:schemeClr>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Sheet1!$H$2:$H$5</c:f>
              <c:numCache>
                <c:formatCode>General</c:formatCode>
                <c:ptCount val="4"/>
                <c:pt idx="0">
                  <c:v>15324</c:v>
                </c:pt>
                <c:pt idx="1">
                  <c:v>15414</c:v>
                </c:pt>
                <c:pt idx="2">
                  <c:v>15490</c:v>
                </c:pt>
                <c:pt idx="3">
                  <c:v>15510</c:v>
                </c:pt>
              </c:numCache>
            </c:numRef>
          </c:val>
          <c:smooth val="0"/>
          <c:extLst>
            <c:ext xmlns:c16="http://schemas.microsoft.com/office/drawing/2014/chart" uri="{C3380CC4-5D6E-409C-BE32-E72D297353CC}">
              <c16:uniqueId val="{00000006-B53F-44F4-80FF-1E2AD76D9124}"/>
            </c:ext>
          </c:extLst>
        </c:ser>
        <c:ser>
          <c:idx val="7"/>
          <c:order val="7"/>
          <c:tx>
            <c:strRef>
              <c:f>Sheet1!$I$1</c:f>
              <c:strCache>
                <c:ptCount val="1"/>
                <c:pt idx="0">
                  <c:v>AEG Powertools France</c:v>
                </c:pt>
              </c:strCache>
            </c:strRef>
          </c:tx>
          <c:spPr>
            <a:ln w="28575" cap="rnd">
              <a:solidFill>
                <a:schemeClr val="accent2">
                  <a:lumMod val="60000"/>
                </a:schemeClr>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Sheet1!$I$2:$I$5</c:f>
              <c:numCache>
                <c:formatCode>General</c:formatCode>
                <c:ptCount val="4"/>
                <c:pt idx="0">
                  <c:v>3175</c:v>
                </c:pt>
                <c:pt idx="1">
                  <c:v>3193</c:v>
                </c:pt>
                <c:pt idx="2">
                  <c:v>3214</c:v>
                </c:pt>
                <c:pt idx="3">
                  <c:v>3219</c:v>
                </c:pt>
              </c:numCache>
            </c:numRef>
          </c:val>
          <c:smooth val="0"/>
          <c:extLst>
            <c:ext xmlns:c16="http://schemas.microsoft.com/office/drawing/2014/chart" uri="{C3380CC4-5D6E-409C-BE32-E72D297353CC}">
              <c16:uniqueId val="{00000007-B53F-44F4-80FF-1E2AD76D9124}"/>
            </c:ext>
          </c:extLst>
        </c:ser>
        <c:ser>
          <c:idx val="8"/>
          <c:order val="8"/>
          <c:tx>
            <c:strRef>
              <c:f>Sheet1!$J$1</c:f>
              <c:strCache>
                <c:ptCount val="1"/>
                <c:pt idx="0">
                  <c:v>BLACK+DECKER France</c:v>
                </c:pt>
              </c:strCache>
            </c:strRef>
          </c:tx>
          <c:spPr>
            <a:ln w="28575" cap="rnd">
              <a:solidFill>
                <a:schemeClr val="accent3">
                  <a:lumMod val="60000"/>
                </a:schemeClr>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Sheet1!$J$2:$J$5</c:f>
              <c:numCache>
                <c:formatCode>General</c:formatCode>
                <c:ptCount val="4"/>
                <c:pt idx="0">
                  <c:v>1095419</c:v>
                </c:pt>
                <c:pt idx="1">
                  <c:v>1106049</c:v>
                </c:pt>
                <c:pt idx="2">
                  <c:v>1124156</c:v>
                </c:pt>
                <c:pt idx="3">
                  <c:v>1127674</c:v>
                </c:pt>
              </c:numCache>
            </c:numRef>
          </c:val>
          <c:smooth val="0"/>
          <c:extLst>
            <c:ext xmlns:c16="http://schemas.microsoft.com/office/drawing/2014/chart" uri="{C3380CC4-5D6E-409C-BE32-E72D297353CC}">
              <c16:uniqueId val="{00000008-B53F-44F4-80FF-1E2AD76D9124}"/>
            </c:ext>
          </c:extLst>
        </c:ser>
        <c:dLbls>
          <c:showLegendKey val="0"/>
          <c:showVal val="0"/>
          <c:showCatName val="0"/>
          <c:showSerName val="0"/>
          <c:showPercent val="0"/>
          <c:showBubbleSize val="0"/>
        </c:dLbls>
        <c:smooth val="0"/>
        <c:axId val="334344904"/>
        <c:axId val="334346216"/>
      </c:lineChart>
      <c:dateAx>
        <c:axId val="334344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46216"/>
        <c:crosses val="autoZero"/>
        <c:auto val="1"/>
        <c:lblOffset val="100"/>
        <c:baseTimeUnit val="months"/>
      </c:dateAx>
      <c:valAx>
        <c:axId val="33434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4344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49372</c:v>
                </c:pt>
                <c:pt idx="1">
                  <c:v>141068</c:v>
                </c:pt>
                <c:pt idx="2">
                  <c:v>907811</c:v>
                </c:pt>
                <c:pt idx="3">
                  <c:v>82421</c:v>
                </c:pt>
              </c:numCache>
            </c:numRef>
          </c:val>
          <c:smooth val="0"/>
          <c:extLst>
            <c:ext xmlns:c16="http://schemas.microsoft.com/office/drawing/2014/chart" uri="{C3380CC4-5D6E-409C-BE32-E72D297353CC}">
              <c16:uniqueId val="{00000000-3D5F-4C6B-A570-16C98DE2CCDE}"/>
            </c:ext>
          </c:extLst>
        </c:ser>
        <c:dLbls>
          <c:showLegendKey val="0"/>
          <c:showVal val="0"/>
          <c:showCatName val="0"/>
          <c:showSerName val="0"/>
          <c:showPercent val="0"/>
          <c:showBubbleSize val="0"/>
        </c:dLbls>
        <c:smooth val="0"/>
        <c:axId val="490291824"/>
        <c:axId val="490292480"/>
      </c:lineChart>
      <c:dateAx>
        <c:axId val="490291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292480"/>
        <c:crosses val="autoZero"/>
        <c:auto val="1"/>
        <c:lblOffset val="100"/>
        <c:baseTimeUnit val="months"/>
      </c:dateAx>
      <c:valAx>
        <c:axId val="4902924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0291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Bosch Bricolage &amp; Jardinage France</c:v>
                </c:pt>
              </c:strCache>
            </c:strRef>
          </c:tx>
          <c:spPr>
            <a:ln w="28575" cap="rnd">
              <a:solidFill>
                <a:schemeClr val="accent1"/>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229784</c:v>
                </c:pt>
                <c:pt idx="1">
                  <c:v>303654</c:v>
                </c:pt>
                <c:pt idx="2">
                  <c:v>1537978</c:v>
                </c:pt>
                <c:pt idx="3">
                  <c:v>101537</c:v>
                </c:pt>
              </c:numCache>
            </c:numRef>
          </c:val>
          <c:smooth val="0"/>
          <c:extLst>
            <c:ext xmlns:c16="http://schemas.microsoft.com/office/drawing/2014/chart" uri="{C3380CC4-5D6E-409C-BE32-E72D297353CC}">
              <c16:uniqueId val="{00000000-39FD-4A8F-ABC1-8F358DBC8547}"/>
            </c:ext>
          </c:extLst>
        </c:ser>
        <c:dLbls>
          <c:showLegendKey val="0"/>
          <c:showVal val="0"/>
          <c:showCatName val="0"/>
          <c:showSerName val="0"/>
          <c:showPercent val="0"/>
          <c:showBubbleSize val="0"/>
        </c:dLbls>
        <c:smooth val="0"/>
        <c:axId val="487290912"/>
        <c:axId val="603326504"/>
      </c:lineChart>
      <c:dateAx>
        <c:axId val="48729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3326504"/>
        <c:crosses val="autoZero"/>
        <c:auto val="1"/>
        <c:lblOffset val="100"/>
        <c:baseTimeUnit val="months"/>
      </c:dateAx>
      <c:valAx>
        <c:axId val="60332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729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LEROY MERLIN</c:v>
                </c:pt>
              </c:strCache>
            </c:strRef>
          </c:tx>
          <c:spPr>
            <a:ln w="28575" cap="rnd">
              <a:solidFill>
                <a:schemeClr val="accent1"/>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Sheet1!$B$2:$B$5</c:f>
              <c:numCache>
                <c:formatCode>General</c:formatCode>
                <c:ptCount val="4"/>
                <c:pt idx="0">
                  <c:v>37</c:v>
                </c:pt>
                <c:pt idx="1">
                  <c:v>47</c:v>
                </c:pt>
                <c:pt idx="2">
                  <c:v>69</c:v>
                </c:pt>
                <c:pt idx="3">
                  <c:v>10</c:v>
                </c:pt>
              </c:numCache>
            </c:numRef>
          </c:val>
          <c:smooth val="0"/>
          <c:extLst>
            <c:ext xmlns:c16="http://schemas.microsoft.com/office/drawing/2014/chart" uri="{C3380CC4-5D6E-409C-BE32-E72D297353CC}">
              <c16:uniqueId val="{00000000-E833-4CB4-B545-3AAC68CBABAE}"/>
            </c:ext>
          </c:extLst>
        </c:ser>
        <c:ser>
          <c:idx val="1"/>
          <c:order val="1"/>
          <c:tx>
            <c:strRef>
              <c:f>Sheet1!$C$1</c:f>
              <c:strCache>
                <c:ptCount val="1"/>
                <c:pt idx="0">
                  <c:v>Castorama</c:v>
                </c:pt>
              </c:strCache>
            </c:strRef>
          </c:tx>
          <c:spPr>
            <a:ln w="28575" cap="rnd">
              <a:solidFill>
                <a:schemeClr val="accent2"/>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Sheet1!$C$2:$C$5</c:f>
              <c:numCache>
                <c:formatCode>General</c:formatCode>
                <c:ptCount val="4"/>
                <c:pt idx="0">
                  <c:v>62</c:v>
                </c:pt>
                <c:pt idx="1">
                  <c:v>40</c:v>
                </c:pt>
                <c:pt idx="2">
                  <c:v>49</c:v>
                </c:pt>
                <c:pt idx="3">
                  <c:v>6</c:v>
                </c:pt>
              </c:numCache>
            </c:numRef>
          </c:val>
          <c:smooth val="0"/>
          <c:extLst>
            <c:ext xmlns:c16="http://schemas.microsoft.com/office/drawing/2014/chart" uri="{C3380CC4-5D6E-409C-BE32-E72D297353CC}">
              <c16:uniqueId val="{00000001-E833-4CB4-B545-3AAC68CBABAE}"/>
            </c:ext>
          </c:extLst>
        </c:ser>
        <c:ser>
          <c:idx val="2"/>
          <c:order val="2"/>
          <c:tx>
            <c:strRef>
              <c:f>Sheet1!$D$1</c:f>
              <c:strCache>
                <c:ptCount val="1"/>
                <c:pt idx="0">
                  <c:v>botanic®</c:v>
                </c:pt>
              </c:strCache>
            </c:strRef>
          </c:tx>
          <c:spPr>
            <a:ln w="28575" cap="rnd">
              <a:solidFill>
                <a:schemeClr val="accent3"/>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Sheet1!$D$2:$D$5</c:f>
              <c:numCache>
                <c:formatCode>General</c:formatCode>
                <c:ptCount val="4"/>
                <c:pt idx="0">
                  <c:v>8</c:v>
                </c:pt>
                <c:pt idx="1">
                  <c:v>10</c:v>
                </c:pt>
                <c:pt idx="2">
                  <c:v>6</c:v>
                </c:pt>
                <c:pt idx="3">
                  <c:v>2</c:v>
                </c:pt>
              </c:numCache>
            </c:numRef>
          </c:val>
          <c:smooth val="0"/>
          <c:extLst>
            <c:ext xmlns:c16="http://schemas.microsoft.com/office/drawing/2014/chart" uri="{C3380CC4-5D6E-409C-BE32-E72D297353CC}">
              <c16:uniqueId val="{00000002-E833-4CB4-B545-3AAC68CBABAE}"/>
            </c:ext>
          </c:extLst>
        </c:ser>
        <c:ser>
          <c:idx val="3"/>
          <c:order val="3"/>
          <c:tx>
            <c:strRef>
              <c:f>Sheet1!$E$1</c:f>
              <c:strCache>
                <c:ptCount val="1"/>
                <c:pt idx="0">
                  <c:v>Bosch Bricolage &amp; Jardinage France</c:v>
                </c:pt>
              </c:strCache>
            </c:strRef>
          </c:tx>
          <c:spPr>
            <a:ln w="28575" cap="rnd">
              <a:solidFill>
                <a:schemeClr val="accent4"/>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Sheet1!$E$2:$E$5</c:f>
              <c:numCache>
                <c:formatCode>General</c:formatCode>
                <c:ptCount val="4"/>
                <c:pt idx="0">
                  <c:v>1</c:v>
                </c:pt>
                <c:pt idx="1">
                  <c:v>1</c:v>
                </c:pt>
                <c:pt idx="2">
                  <c:v>5</c:v>
                </c:pt>
                <c:pt idx="3">
                  <c:v>1</c:v>
                </c:pt>
              </c:numCache>
            </c:numRef>
          </c:val>
          <c:smooth val="0"/>
          <c:extLst>
            <c:ext xmlns:c16="http://schemas.microsoft.com/office/drawing/2014/chart" uri="{C3380CC4-5D6E-409C-BE32-E72D297353CC}">
              <c16:uniqueId val="{00000003-E833-4CB4-B545-3AAC68CBABAE}"/>
            </c:ext>
          </c:extLst>
        </c:ser>
        <c:ser>
          <c:idx val="4"/>
          <c:order val="4"/>
          <c:tx>
            <c:strRef>
              <c:f>Sheet1!$F$1</c:f>
              <c:strCache>
                <c:ptCount val="1"/>
                <c:pt idx="0">
                  <c:v>Mr.Bricolage</c:v>
                </c:pt>
              </c:strCache>
            </c:strRef>
          </c:tx>
          <c:spPr>
            <a:ln w="28575" cap="rnd">
              <a:solidFill>
                <a:schemeClr val="accent5"/>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Sheet1!$F$2:$F$5</c:f>
              <c:numCache>
                <c:formatCode>General</c:formatCode>
                <c:ptCount val="4"/>
                <c:pt idx="0">
                  <c:v>5</c:v>
                </c:pt>
                <c:pt idx="1">
                  <c:v>8</c:v>
                </c:pt>
                <c:pt idx="2">
                  <c:v>6</c:v>
                </c:pt>
                <c:pt idx="3">
                  <c:v>1</c:v>
                </c:pt>
              </c:numCache>
            </c:numRef>
          </c:val>
          <c:smooth val="0"/>
          <c:extLst>
            <c:ext xmlns:c16="http://schemas.microsoft.com/office/drawing/2014/chart" uri="{C3380CC4-5D6E-409C-BE32-E72D297353CC}">
              <c16:uniqueId val="{00000004-E833-4CB4-B545-3AAC68CBABAE}"/>
            </c:ext>
          </c:extLst>
        </c:ser>
        <c:ser>
          <c:idx val="5"/>
          <c:order val="5"/>
          <c:tx>
            <c:strRef>
              <c:f>Sheet1!$G$1</c:f>
              <c:strCache>
                <c:ptCount val="1"/>
                <c:pt idx="0">
                  <c:v>STIHL</c:v>
                </c:pt>
              </c:strCache>
            </c:strRef>
          </c:tx>
          <c:spPr>
            <a:ln w="28575" cap="rnd">
              <a:solidFill>
                <a:schemeClr val="accent6"/>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Sheet1!$G$2:$G$5</c:f>
              <c:numCache>
                <c:formatCode>General</c:formatCode>
                <c:ptCount val="4"/>
                <c:pt idx="0">
                  <c:v>6</c:v>
                </c:pt>
                <c:pt idx="1">
                  <c:v>4</c:v>
                </c:pt>
                <c:pt idx="2">
                  <c:v>6</c:v>
                </c:pt>
                <c:pt idx="3">
                  <c:v>2</c:v>
                </c:pt>
              </c:numCache>
            </c:numRef>
          </c:val>
          <c:smooth val="0"/>
          <c:extLst>
            <c:ext xmlns:c16="http://schemas.microsoft.com/office/drawing/2014/chart" uri="{C3380CC4-5D6E-409C-BE32-E72D297353CC}">
              <c16:uniqueId val="{00000005-E833-4CB4-B545-3AAC68CBABAE}"/>
            </c:ext>
          </c:extLst>
        </c:ser>
        <c:ser>
          <c:idx val="6"/>
          <c:order val="6"/>
          <c:tx>
            <c:strRef>
              <c:f>Sheet1!$H$1</c:f>
              <c:strCache>
                <c:ptCount val="1"/>
                <c:pt idx="0">
                  <c:v>Ryobi France</c:v>
                </c:pt>
              </c:strCache>
            </c:strRef>
          </c:tx>
          <c:spPr>
            <a:ln w="28575" cap="rnd">
              <a:solidFill>
                <a:schemeClr val="accent1">
                  <a:lumMod val="60000"/>
                </a:schemeClr>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Sheet1!$H$2:$H$5</c:f>
              <c:numCache>
                <c:formatCode>General</c:formatCode>
                <c:ptCount val="4"/>
                <c:pt idx="0">
                  <c:v>0</c:v>
                </c:pt>
                <c:pt idx="1">
                  <c:v>3</c:v>
                </c:pt>
                <c:pt idx="2">
                  <c:v>2</c:v>
                </c:pt>
                <c:pt idx="3">
                  <c:v>0</c:v>
                </c:pt>
              </c:numCache>
            </c:numRef>
          </c:val>
          <c:smooth val="0"/>
          <c:extLst>
            <c:ext xmlns:c16="http://schemas.microsoft.com/office/drawing/2014/chart" uri="{C3380CC4-5D6E-409C-BE32-E72D297353CC}">
              <c16:uniqueId val="{00000006-E833-4CB4-B545-3AAC68CBABAE}"/>
            </c:ext>
          </c:extLst>
        </c:ser>
        <c:ser>
          <c:idx val="7"/>
          <c:order val="7"/>
          <c:tx>
            <c:strRef>
              <c:f>Sheet1!$I$1</c:f>
              <c:strCache>
                <c:ptCount val="1"/>
                <c:pt idx="0">
                  <c:v>AEG Powertools France</c:v>
                </c:pt>
              </c:strCache>
            </c:strRef>
          </c:tx>
          <c:spPr>
            <a:ln w="28575" cap="rnd">
              <a:solidFill>
                <a:schemeClr val="accent2">
                  <a:lumMod val="60000"/>
                </a:schemeClr>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Sheet1!$I$2:$I$5</c:f>
              <c:numCache>
                <c:formatCode>General</c:formatCode>
                <c:ptCount val="4"/>
                <c:pt idx="0">
                  <c:v>0</c:v>
                </c:pt>
                <c:pt idx="1">
                  <c:v>0</c:v>
                </c:pt>
                <c:pt idx="2">
                  <c:v>1</c:v>
                </c:pt>
                <c:pt idx="3">
                  <c:v>0</c:v>
                </c:pt>
              </c:numCache>
            </c:numRef>
          </c:val>
          <c:smooth val="0"/>
          <c:extLst>
            <c:ext xmlns:c16="http://schemas.microsoft.com/office/drawing/2014/chart" uri="{C3380CC4-5D6E-409C-BE32-E72D297353CC}">
              <c16:uniqueId val="{00000007-E833-4CB4-B545-3AAC68CBABAE}"/>
            </c:ext>
          </c:extLst>
        </c:ser>
        <c:ser>
          <c:idx val="8"/>
          <c:order val="8"/>
          <c:tx>
            <c:strRef>
              <c:f>Sheet1!$J$1</c:f>
              <c:strCache>
                <c:ptCount val="1"/>
                <c:pt idx="0">
                  <c:v>BLACK+DECKER France</c:v>
                </c:pt>
              </c:strCache>
            </c:strRef>
          </c:tx>
          <c:spPr>
            <a:ln w="28575" cap="rnd">
              <a:solidFill>
                <a:schemeClr val="accent3">
                  <a:lumMod val="60000"/>
                </a:schemeClr>
              </a:solidFill>
              <a:round/>
            </a:ln>
            <a:effectLst/>
          </c:spPr>
          <c:marker>
            <c:symbol val="none"/>
          </c:marker>
          <c:cat>
            <c:numRef>
              <c:f>Sheet1!$A$2:$A$5</c:f>
              <c:numCache>
                <c:formatCode>m/d/yyyy</c:formatCode>
                <c:ptCount val="4"/>
                <c:pt idx="0">
                  <c:v>43160</c:v>
                </c:pt>
                <c:pt idx="1">
                  <c:v>43191</c:v>
                </c:pt>
                <c:pt idx="2">
                  <c:v>43221</c:v>
                </c:pt>
                <c:pt idx="3">
                  <c:v>43252</c:v>
                </c:pt>
              </c:numCache>
            </c:numRef>
          </c:cat>
          <c:val>
            <c:numRef>
              <c:f>Sheet1!$J$2:$J$5</c:f>
              <c:numCache>
                <c:formatCode>General</c:formatCode>
                <c:ptCount val="4"/>
                <c:pt idx="0">
                  <c:v>7</c:v>
                </c:pt>
                <c:pt idx="1">
                  <c:v>4</c:v>
                </c:pt>
                <c:pt idx="2">
                  <c:v>7</c:v>
                </c:pt>
                <c:pt idx="3">
                  <c:v>1</c:v>
                </c:pt>
              </c:numCache>
            </c:numRef>
          </c:val>
          <c:smooth val="0"/>
          <c:extLst>
            <c:ext xmlns:c16="http://schemas.microsoft.com/office/drawing/2014/chart" uri="{C3380CC4-5D6E-409C-BE32-E72D297353CC}">
              <c16:uniqueId val="{00000008-E833-4CB4-B545-3AAC68CBABAE}"/>
            </c:ext>
          </c:extLst>
        </c:ser>
        <c:dLbls>
          <c:showLegendKey val="0"/>
          <c:showVal val="0"/>
          <c:showCatName val="0"/>
          <c:showSerName val="0"/>
          <c:showPercent val="0"/>
          <c:showBubbleSize val="0"/>
        </c:dLbls>
        <c:smooth val="0"/>
        <c:axId val="603326832"/>
        <c:axId val="603329128"/>
      </c:lineChart>
      <c:dateAx>
        <c:axId val="603326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3329128"/>
        <c:crosses val="autoZero"/>
        <c:auto val="1"/>
        <c:lblOffset val="100"/>
        <c:baseTimeUnit val="months"/>
      </c:dateAx>
      <c:valAx>
        <c:axId val="60332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3326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LEROY MERLIN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4</c:v>
                </c:pt>
                <c:pt idx="1">
                  <c:v>4</c:v>
                </c:pt>
                <c:pt idx="2">
                  <c:v>14</c:v>
                </c:pt>
                <c:pt idx="3">
                  <c:v>14</c:v>
                </c:pt>
                <c:pt idx="4">
                  <c:v>15</c:v>
                </c:pt>
              </c:numCache>
            </c:numRef>
          </c:val>
          <c:extLst>
            <c:ext xmlns:c16="http://schemas.microsoft.com/office/drawing/2014/chart" uri="{C3380CC4-5D6E-409C-BE32-E72D297353CC}">
              <c16:uniqueId val="{00000000-141C-4FD1-BF9E-8B13CFF191BA}"/>
            </c:ext>
          </c:extLst>
        </c:ser>
        <c:ser>
          <c:idx val="1"/>
          <c:order val="1"/>
          <c:tx>
            <c:strRef>
              <c:f>Sheet1!$C$1</c:f>
              <c:strCache>
                <c:ptCount val="1"/>
                <c:pt idx="0">
                  <c:v>Castorama</c:v>
                </c:pt>
              </c:strCache>
            </c:strRef>
          </c:tx>
          <c:spPr>
            <a:solidFill>
              <a:schemeClr val="accent2"/>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Sheet1!$C$2:$C$6</c:f>
              <c:numCache>
                <c:formatCode>General</c:formatCode>
                <c:ptCount val="5"/>
                <c:pt idx="0">
                  <c:v>7</c:v>
                </c:pt>
                <c:pt idx="1">
                  <c:v>3</c:v>
                </c:pt>
                <c:pt idx="2">
                  <c:v>10</c:v>
                </c:pt>
                <c:pt idx="3">
                  <c:v>4</c:v>
                </c:pt>
                <c:pt idx="4">
                  <c:v>8</c:v>
                </c:pt>
              </c:numCache>
            </c:numRef>
          </c:val>
          <c:extLst>
            <c:ext xmlns:c16="http://schemas.microsoft.com/office/drawing/2014/chart" uri="{C3380CC4-5D6E-409C-BE32-E72D297353CC}">
              <c16:uniqueId val="{00000001-141C-4FD1-BF9E-8B13CFF191BA}"/>
            </c:ext>
          </c:extLst>
        </c:ser>
        <c:ser>
          <c:idx val="2"/>
          <c:order val="2"/>
          <c:tx>
            <c:strRef>
              <c:f>Sheet1!$D$1</c:f>
              <c:strCache>
                <c:ptCount val="1"/>
                <c:pt idx="0">
                  <c:v>botanic®</c:v>
                </c:pt>
              </c:strCache>
            </c:strRef>
          </c:tx>
          <c:spPr>
            <a:solidFill>
              <a:schemeClr val="accent3"/>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Sheet1!$D$2:$D$6</c:f>
              <c:numCache>
                <c:formatCode>General</c:formatCode>
                <c:ptCount val="5"/>
                <c:pt idx="0">
                  <c:v>0</c:v>
                </c:pt>
                <c:pt idx="1">
                  <c:v>2</c:v>
                </c:pt>
                <c:pt idx="2">
                  <c:v>4</c:v>
                </c:pt>
                <c:pt idx="3">
                  <c:v>1</c:v>
                </c:pt>
                <c:pt idx="4">
                  <c:v>0</c:v>
                </c:pt>
              </c:numCache>
            </c:numRef>
          </c:val>
          <c:extLst>
            <c:ext xmlns:c16="http://schemas.microsoft.com/office/drawing/2014/chart" uri="{C3380CC4-5D6E-409C-BE32-E72D297353CC}">
              <c16:uniqueId val="{00000002-141C-4FD1-BF9E-8B13CFF191BA}"/>
            </c:ext>
          </c:extLst>
        </c:ser>
        <c:ser>
          <c:idx val="3"/>
          <c:order val="3"/>
          <c:tx>
            <c:strRef>
              <c:f>Sheet1!$E$1</c:f>
              <c:strCache>
                <c:ptCount val="1"/>
                <c:pt idx="0">
                  <c:v>Bosch Bricolage &amp; Jardinage France</c:v>
                </c:pt>
              </c:strCache>
            </c:strRef>
          </c:tx>
          <c:spPr>
            <a:solidFill>
              <a:schemeClr val="accent4"/>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Sheet1!$E$2:$E$6</c:f>
              <c:numCache>
                <c:formatCode>General</c:formatCode>
                <c:ptCount val="5"/>
                <c:pt idx="0">
                  <c:v>2</c:v>
                </c:pt>
                <c:pt idx="1">
                  <c:v>1</c:v>
                </c:pt>
                <c:pt idx="2">
                  <c:v>0</c:v>
                </c:pt>
                <c:pt idx="3">
                  <c:v>0</c:v>
                </c:pt>
                <c:pt idx="4">
                  <c:v>0</c:v>
                </c:pt>
              </c:numCache>
            </c:numRef>
          </c:val>
          <c:extLst>
            <c:ext xmlns:c16="http://schemas.microsoft.com/office/drawing/2014/chart" uri="{C3380CC4-5D6E-409C-BE32-E72D297353CC}">
              <c16:uniqueId val="{00000003-141C-4FD1-BF9E-8B13CFF191BA}"/>
            </c:ext>
          </c:extLst>
        </c:ser>
        <c:ser>
          <c:idx val="4"/>
          <c:order val="4"/>
          <c:tx>
            <c:strRef>
              <c:f>Sheet1!$F$1</c:f>
              <c:strCache>
                <c:ptCount val="1"/>
                <c:pt idx="0">
                  <c:v>Mr.Bricolage</c:v>
                </c:pt>
              </c:strCache>
            </c:strRef>
          </c:tx>
          <c:spPr>
            <a:solidFill>
              <a:schemeClr val="accent5"/>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Sheet1!$F$2:$F$6</c:f>
              <c:numCache>
                <c:formatCode>General</c:formatCode>
                <c:ptCount val="5"/>
                <c:pt idx="0">
                  <c:v>2</c:v>
                </c:pt>
                <c:pt idx="1">
                  <c:v>1</c:v>
                </c:pt>
                <c:pt idx="2">
                  <c:v>0</c:v>
                </c:pt>
                <c:pt idx="3">
                  <c:v>0</c:v>
                </c:pt>
                <c:pt idx="4">
                  <c:v>1</c:v>
                </c:pt>
              </c:numCache>
            </c:numRef>
          </c:val>
          <c:extLst>
            <c:ext xmlns:c16="http://schemas.microsoft.com/office/drawing/2014/chart" uri="{C3380CC4-5D6E-409C-BE32-E72D297353CC}">
              <c16:uniqueId val="{00000004-141C-4FD1-BF9E-8B13CFF191BA}"/>
            </c:ext>
          </c:extLst>
        </c:ser>
        <c:ser>
          <c:idx val="5"/>
          <c:order val="5"/>
          <c:tx>
            <c:strRef>
              <c:f>Sheet1!$G$1</c:f>
              <c:strCache>
                <c:ptCount val="1"/>
                <c:pt idx="0">
                  <c:v>STIHL</c:v>
                </c:pt>
              </c:strCache>
            </c:strRef>
          </c:tx>
          <c:spPr>
            <a:solidFill>
              <a:schemeClr val="accent6"/>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Sheet1!$G$2:$G$6</c:f>
              <c:numCache>
                <c:formatCode>General</c:formatCode>
                <c:ptCount val="5"/>
                <c:pt idx="0">
                  <c:v>0</c:v>
                </c:pt>
                <c:pt idx="1">
                  <c:v>0</c:v>
                </c:pt>
                <c:pt idx="2">
                  <c:v>0</c:v>
                </c:pt>
                <c:pt idx="3">
                  <c:v>0</c:v>
                </c:pt>
                <c:pt idx="4">
                  <c:v>4</c:v>
                </c:pt>
              </c:numCache>
            </c:numRef>
          </c:val>
          <c:extLst>
            <c:ext xmlns:c16="http://schemas.microsoft.com/office/drawing/2014/chart" uri="{C3380CC4-5D6E-409C-BE32-E72D297353CC}">
              <c16:uniqueId val="{00000005-141C-4FD1-BF9E-8B13CFF191BA}"/>
            </c:ext>
          </c:extLst>
        </c:ser>
        <c:ser>
          <c:idx val="6"/>
          <c:order val="6"/>
          <c:tx>
            <c:strRef>
              <c:f>Sheet1!$H$1</c:f>
              <c:strCache>
                <c:ptCount val="1"/>
                <c:pt idx="0">
                  <c:v>Ryobi France</c:v>
                </c:pt>
              </c:strCache>
            </c:strRef>
          </c:tx>
          <c:spPr>
            <a:solidFill>
              <a:schemeClr val="accent1">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Sheet1!$H$2:$H$6</c:f>
              <c:numCache>
                <c:formatCode>General</c:formatCode>
                <c:ptCount val="5"/>
                <c:pt idx="0">
                  <c:v>0</c:v>
                </c:pt>
                <c:pt idx="1">
                  <c:v>1</c:v>
                </c:pt>
                <c:pt idx="2">
                  <c:v>0</c:v>
                </c:pt>
                <c:pt idx="3">
                  <c:v>1</c:v>
                </c:pt>
                <c:pt idx="4">
                  <c:v>2</c:v>
                </c:pt>
              </c:numCache>
            </c:numRef>
          </c:val>
          <c:extLst>
            <c:ext xmlns:c16="http://schemas.microsoft.com/office/drawing/2014/chart" uri="{C3380CC4-5D6E-409C-BE32-E72D297353CC}">
              <c16:uniqueId val="{00000006-141C-4FD1-BF9E-8B13CFF191BA}"/>
            </c:ext>
          </c:extLst>
        </c:ser>
        <c:ser>
          <c:idx val="7"/>
          <c:order val="7"/>
          <c:tx>
            <c:strRef>
              <c:f>Sheet1!$I$1</c:f>
              <c:strCache>
                <c:ptCount val="1"/>
                <c:pt idx="0">
                  <c:v>AEG Powertools France</c:v>
                </c:pt>
              </c:strCache>
            </c:strRef>
          </c:tx>
          <c:spPr>
            <a:solidFill>
              <a:schemeClr val="accent2">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Sheet1!$I$2:$I$6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7-141C-4FD1-BF9E-8B13CFF191BA}"/>
            </c:ext>
          </c:extLst>
        </c:ser>
        <c:ser>
          <c:idx val="8"/>
          <c:order val="8"/>
          <c:tx>
            <c:strRef>
              <c:f>Sheet1!$J$1</c:f>
              <c:strCache>
                <c:ptCount val="1"/>
                <c:pt idx="0">
                  <c:v>BLACK+DECKER France</c:v>
                </c:pt>
              </c:strCache>
            </c:strRef>
          </c:tx>
          <c:spPr>
            <a:solidFill>
              <a:schemeClr val="accent3">
                <a:lumMod val="60000"/>
              </a:schemeClr>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Sheet1!$J$2:$J$6</c:f>
              <c:numCache>
                <c:formatCode>General</c:formatCode>
                <c:ptCount val="5"/>
                <c:pt idx="0">
                  <c:v>0</c:v>
                </c:pt>
                <c:pt idx="1">
                  <c:v>2</c:v>
                </c:pt>
                <c:pt idx="2">
                  <c:v>0</c:v>
                </c:pt>
                <c:pt idx="3">
                  <c:v>1</c:v>
                </c:pt>
                <c:pt idx="4">
                  <c:v>0</c:v>
                </c:pt>
              </c:numCache>
            </c:numRef>
          </c:val>
          <c:extLst>
            <c:ext xmlns:c16="http://schemas.microsoft.com/office/drawing/2014/chart" uri="{C3380CC4-5D6E-409C-BE32-E72D297353CC}">
              <c16:uniqueId val="{00000008-141C-4FD1-BF9E-8B13CFF191BA}"/>
            </c:ext>
          </c:extLst>
        </c:ser>
        <c:dLbls>
          <c:showLegendKey val="0"/>
          <c:showVal val="0"/>
          <c:showCatName val="0"/>
          <c:showSerName val="0"/>
          <c:showPercent val="0"/>
          <c:showBubbleSize val="0"/>
        </c:dLbls>
        <c:gapWidth val="219"/>
        <c:overlap val="-27"/>
        <c:axId val="603331752"/>
        <c:axId val="603330440"/>
      </c:barChart>
      <c:catAx>
        <c:axId val="603331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3330440"/>
        <c:crosses val="autoZero"/>
        <c:auto val="1"/>
        <c:lblAlgn val="ctr"/>
        <c:lblOffset val="100"/>
        <c:noMultiLvlLbl val="0"/>
      </c:catAx>
      <c:valAx>
        <c:axId val="603330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03331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28205</c:v>
                </c:pt>
                <c:pt idx="1">
                  <c:v>39101</c:v>
                </c:pt>
                <c:pt idx="2">
                  <c:v>25282</c:v>
                </c:pt>
                <c:pt idx="3">
                  <c:v>2013</c:v>
                </c:pt>
                <c:pt idx="4">
                  <c:v>10977</c:v>
                </c:pt>
                <c:pt idx="5">
                  <c:v>31622</c:v>
                </c:pt>
                <c:pt idx="6">
                  <c:v>2072</c:v>
                </c:pt>
                <c:pt idx="7">
                  <c:v>792</c:v>
                </c:pt>
                <c:pt idx="8">
                  <c:v>1635</c:v>
                </c:pt>
              </c:numCache>
            </c:numRef>
          </c:val>
          <c:extLst>
            <c:ext xmlns:c16="http://schemas.microsoft.com/office/drawing/2014/chart" uri="{C3380CC4-5D6E-409C-BE32-E72D297353CC}">
              <c16:uniqueId val="{00000000-8DC7-41F2-B0D3-6BF847790F0F}"/>
            </c:ext>
          </c:extLst>
        </c:ser>
        <c:ser>
          <c:idx val="1"/>
          <c:order val="1"/>
          <c:tx>
            <c:strRef>
              <c:f>Sheet1!$C$1</c:f>
              <c:strCache>
                <c:ptCount val="1"/>
                <c:pt idx="0">
                  <c:v>Love</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1690</c:v>
                </c:pt>
                <c:pt idx="1">
                  <c:v>3882</c:v>
                </c:pt>
                <c:pt idx="2">
                  <c:v>2090</c:v>
                </c:pt>
                <c:pt idx="3">
                  <c:v>117</c:v>
                </c:pt>
                <c:pt idx="4">
                  <c:v>598</c:v>
                </c:pt>
                <c:pt idx="5">
                  <c:v>1770</c:v>
                </c:pt>
                <c:pt idx="6">
                  <c:v>118</c:v>
                </c:pt>
                <c:pt idx="7">
                  <c:v>44</c:v>
                </c:pt>
                <c:pt idx="8">
                  <c:v>90</c:v>
                </c:pt>
              </c:numCache>
            </c:numRef>
          </c:val>
          <c:extLst>
            <c:ext xmlns:c16="http://schemas.microsoft.com/office/drawing/2014/chart" uri="{C3380CC4-5D6E-409C-BE32-E72D297353CC}">
              <c16:uniqueId val="{00000001-8DC7-41F2-B0D3-6BF847790F0F}"/>
            </c:ext>
          </c:extLst>
        </c:ser>
        <c:ser>
          <c:idx val="2"/>
          <c:order val="2"/>
          <c:tx>
            <c:strRef>
              <c:f>Sheet1!$D$1</c:f>
              <c:strCache>
                <c:ptCount val="1"/>
                <c:pt idx="0">
                  <c:v>Haha</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62</c:v>
                </c:pt>
                <c:pt idx="1">
                  <c:v>405</c:v>
                </c:pt>
                <c:pt idx="2">
                  <c:v>155</c:v>
                </c:pt>
                <c:pt idx="3">
                  <c:v>18</c:v>
                </c:pt>
                <c:pt idx="4">
                  <c:v>2624</c:v>
                </c:pt>
                <c:pt idx="5">
                  <c:v>4516</c:v>
                </c:pt>
                <c:pt idx="6">
                  <c:v>5</c:v>
                </c:pt>
                <c:pt idx="7">
                  <c:v>6</c:v>
                </c:pt>
                <c:pt idx="8">
                  <c:v>9</c:v>
                </c:pt>
              </c:numCache>
            </c:numRef>
          </c:val>
          <c:extLst>
            <c:ext xmlns:c16="http://schemas.microsoft.com/office/drawing/2014/chart" uri="{C3380CC4-5D6E-409C-BE32-E72D297353CC}">
              <c16:uniqueId val="{00000002-8DC7-41F2-B0D3-6BF847790F0F}"/>
            </c:ext>
          </c:extLst>
        </c:ser>
        <c:ser>
          <c:idx val="3"/>
          <c:order val="3"/>
          <c:tx>
            <c:strRef>
              <c:f>Sheet1!$E$1</c:f>
              <c:strCache>
                <c:ptCount val="1"/>
                <c:pt idx="0">
                  <c:v>Wow</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313</c:v>
                </c:pt>
                <c:pt idx="1">
                  <c:v>664</c:v>
                </c:pt>
                <c:pt idx="2">
                  <c:v>237</c:v>
                </c:pt>
                <c:pt idx="3">
                  <c:v>26</c:v>
                </c:pt>
                <c:pt idx="4">
                  <c:v>188</c:v>
                </c:pt>
                <c:pt idx="5">
                  <c:v>663</c:v>
                </c:pt>
                <c:pt idx="6">
                  <c:v>22</c:v>
                </c:pt>
                <c:pt idx="7">
                  <c:v>7</c:v>
                </c:pt>
                <c:pt idx="8">
                  <c:v>18</c:v>
                </c:pt>
              </c:numCache>
            </c:numRef>
          </c:val>
          <c:extLst>
            <c:ext xmlns:c16="http://schemas.microsoft.com/office/drawing/2014/chart" uri="{C3380CC4-5D6E-409C-BE32-E72D297353CC}">
              <c16:uniqueId val="{00000003-8DC7-41F2-B0D3-6BF847790F0F}"/>
            </c:ext>
          </c:extLst>
        </c:ser>
        <c:ser>
          <c:idx val="4"/>
          <c:order val="4"/>
          <c:tx>
            <c:strRef>
              <c:f>Sheet1!$F$1</c:f>
              <c:strCache>
                <c:ptCount val="1"/>
                <c:pt idx="0">
                  <c:v>Sad</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8</c:v>
                </c:pt>
                <c:pt idx="1">
                  <c:v>23</c:v>
                </c:pt>
                <c:pt idx="2">
                  <c:v>15</c:v>
                </c:pt>
                <c:pt idx="3">
                  <c:v>1</c:v>
                </c:pt>
                <c:pt idx="4">
                  <c:v>95</c:v>
                </c:pt>
                <c:pt idx="5">
                  <c:v>9</c:v>
                </c:pt>
                <c:pt idx="6">
                  <c:v>0</c:v>
                </c:pt>
                <c:pt idx="7">
                  <c:v>0</c:v>
                </c:pt>
                <c:pt idx="8">
                  <c:v>1</c:v>
                </c:pt>
              </c:numCache>
            </c:numRef>
          </c:val>
          <c:extLst>
            <c:ext xmlns:c16="http://schemas.microsoft.com/office/drawing/2014/chart" uri="{C3380CC4-5D6E-409C-BE32-E72D297353CC}">
              <c16:uniqueId val="{00000004-8DC7-41F2-B0D3-6BF847790F0F}"/>
            </c:ext>
          </c:extLst>
        </c:ser>
        <c:ser>
          <c:idx val="5"/>
          <c:order val="5"/>
          <c:tx>
            <c:strRef>
              <c:f>Sheet1!$G$1</c:f>
              <c:strCache>
                <c:ptCount val="1"/>
                <c:pt idx="0">
                  <c:v>Angry</c:v>
                </c:pt>
              </c:strCache>
            </c:strRef>
          </c:tx>
          <c:spPr>
            <a:solidFill>
              <a:schemeClr val="accent6"/>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Sheet1!$G$2:$G$10</c:f>
              <c:numCache>
                <c:formatCode>General</c:formatCode>
                <c:ptCount val="9"/>
                <c:pt idx="0">
                  <c:v>30</c:v>
                </c:pt>
                <c:pt idx="1">
                  <c:v>70</c:v>
                </c:pt>
                <c:pt idx="2">
                  <c:v>24</c:v>
                </c:pt>
                <c:pt idx="3">
                  <c:v>10</c:v>
                </c:pt>
                <c:pt idx="4">
                  <c:v>40</c:v>
                </c:pt>
                <c:pt idx="5">
                  <c:v>19</c:v>
                </c:pt>
                <c:pt idx="6">
                  <c:v>3</c:v>
                </c:pt>
                <c:pt idx="7">
                  <c:v>0</c:v>
                </c:pt>
                <c:pt idx="8">
                  <c:v>0</c:v>
                </c:pt>
              </c:numCache>
            </c:numRef>
          </c:val>
          <c:extLst>
            <c:ext xmlns:c16="http://schemas.microsoft.com/office/drawing/2014/chart" uri="{C3380CC4-5D6E-409C-BE32-E72D297353CC}">
              <c16:uniqueId val="{00000005-8DC7-41F2-B0D3-6BF847790F0F}"/>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Sheet1!$H$2:$H$10</c:f>
              <c:numCache>
                <c:formatCode>General</c:formatCode>
                <c:ptCount val="9"/>
                <c:pt idx="0">
                  <c:v>10417</c:v>
                </c:pt>
                <c:pt idx="1">
                  <c:v>6686</c:v>
                </c:pt>
                <c:pt idx="2">
                  <c:v>6637</c:v>
                </c:pt>
                <c:pt idx="3">
                  <c:v>279</c:v>
                </c:pt>
                <c:pt idx="4">
                  <c:v>2842</c:v>
                </c:pt>
                <c:pt idx="5">
                  <c:v>5066</c:v>
                </c:pt>
                <c:pt idx="6">
                  <c:v>961</c:v>
                </c:pt>
                <c:pt idx="7">
                  <c:v>109</c:v>
                </c:pt>
                <c:pt idx="8">
                  <c:v>1705</c:v>
                </c:pt>
              </c:numCache>
            </c:numRef>
          </c:val>
          <c:extLst>
            <c:ext xmlns:c16="http://schemas.microsoft.com/office/drawing/2014/chart" uri="{C3380CC4-5D6E-409C-BE32-E72D297353CC}">
              <c16:uniqueId val="{00000006-8DC7-41F2-B0D3-6BF847790F0F}"/>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Sheet1!$I$2:$I$10</c:f>
              <c:numCache>
                <c:formatCode>General</c:formatCode>
                <c:ptCount val="9"/>
                <c:pt idx="0">
                  <c:v>4395</c:v>
                </c:pt>
                <c:pt idx="1">
                  <c:v>19561</c:v>
                </c:pt>
                <c:pt idx="2">
                  <c:v>4770</c:v>
                </c:pt>
                <c:pt idx="3">
                  <c:v>419</c:v>
                </c:pt>
                <c:pt idx="4">
                  <c:v>4236</c:v>
                </c:pt>
                <c:pt idx="5">
                  <c:v>9386</c:v>
                </c:pt>
                <c:pt idx="6">
                  <c:v>503</c:v>
                </c:pt>
                <c:pt idx="7">
                  <c:v>148</c:v>
                </c:pt>
                <c:pt idx="8">
                  <c:v>387</c:v>
                </c:pt>
              </c:numCache>
            </c:numRef>
          </c:val>
          <c:extLst>
            <c:ext xmlns:c16="http://schemas.microsoft.com/office/drawing/2014/chart" uri="{C3380CC4-5D6E-409C-BE32-E72D297353CC}">
              <c16:uniqueId val="{00000007-8DC7-41F2-B0D3-6BF847790F0F}"/>
            </c:ext>
          </c:extLst>
        </c:ser>
        <c:dLbls>
          <c:showLegendKey val="0"/>
          <c:showVal val="0"/>
          <c:showCatName val="0"/>
          <c:showSerName val="0"/>
          <c:showPercent val="0"/>
          <c:showBubbleSize val="0"/>
        </c:dLbls>
        <c:gapWidth val="150"/>
        <c:overlap val="100"/>
        <c:axId val="647401248"/>
        <c:axId val="647403872"/>
      </c:barChart>
      <c:catAx>
        <c:axId val="647401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403872"/>
        <c:crosses val="autoZero"/>
        <c:auto val="1"/>
        <c:lblAlgn val="ctr"/>
        <c:lblOffset val="100"/>
        <c:noMultiLvlLbl val="0"/>
      </c:catAx>
      <c:valAx>
        <c:axId val="6474038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401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Event</c:v>
                </c:pt>
              </c:strCache>
            </c:strRef>
          </c:tx>
          <c:spPr>
            <a:solidFill>
              <a:schemeClr val="accent1"/>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Sheet1!$B$2:$B$10</c:f>
              <c:numCache>
                <c:formatCode>General</c:formatCode>
                <c:ptCount val="9"/>
                <c:pt idx="0">
                  <c:v>1</c:v>
                </c:pt>
                <c:pt idx="1">
                  <c:v>0</c:v>
                </c:pt>
                <c:pt idx="2">
                  <c:v>1</c:v>
                </c:pt>
                <c:pt idx="3">
                  <c:v>0</c:v>
                </c:pt>
                <c:pt idx="4">
                  <c:v>0</c:v>
                </c:pt>
                <c:pt idx="5">
                  <c:v>0</c:v>
                </c:pt>
                <c:pt idx="6">
                  <c:v>0</c:v>
                </c:pt>
                <c:pt idx="7">
                  <c:v>0</c:v>
                </c:pt>
                <c:pt idx="8">
                  <c:v>0</c:v>
                </c:pt>
              </c:numCache>
            </c:numRef>
          </c:val>
          <c:extLst>
            <c:ext xmlns:c16="http://schemas.microsoft.com/office/drawing/2014/chart" uri="{C3380CC4-5D6E-409C-BE32-E72D297353CC}">
              <c16:uniqueId val="{00000000-D4B3-403C-893C-7248E3F86A89}"/>
            </c:ext>
          </c:extLst>
        </c:ser>
        <c:ser>
          <c:idx val="1"/>
          <c:order val="1"/>
          <c:tx>
            <c:strRef>
              <c:f>Sheet1!$C$1</c:f>
              <c:strCache>
                <c:ptCount val="1"/>
                <c:pt idx="0">
                  <c:v>Link</c:v>
                </c:pt>
              </c:strCache>
            </c:strRef>
          </c:tx>
          <c:spPr>
            <a:solidFill>
              <a:schemeClr val="accent2"/>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Sheet1!$C$2:$C$10</c:f>
              <c:numCache>
                <c:formatCode>General</c:formatCode>
                <c:ptCount val="9"/>
                <c:pt idx="0">
                  <c:v>20</c:v>
                </c:pt>
                <c:pt idx="1">
                  <c:v>0</c:v>
                </c:pt>
                <c:pt idx="2">
                  <c:v>13</c:v>
                </c:pt>
                <c:pt idx="3">
                  <c:v>9</c:v>
                </c:pt>
                <c:pt idx="4">
                  <c:v>5</c:v>
                </c:pt>
                <c:pt idx="5">
                  <c:v>0</c:v>
                </c:pt>
                <c:pt idx="6">
                  <c:v>3</c:v>
                </c:pt>
                <c:pt idx="7">
                  <c:v>1</c:v>
                </c:pt>
                <c:pt idx="8">
                  <c:v>3</c:v>
                </c:pt>
              </c:numCache>
            </c:numRef>
          </c:val>
          <c:extLst>
            <c:ext xmlns:c16="http://schemas.microsoft.com/office/drawing/2014/chart" uri="{C3380CC4-5D6E-409C-BE32-E72D297353CC}">
              <c16:uniqueId val="{00000001-D4B3-403C-893C-7248E3F86A89}"/>
            </c:ext>
          </c:extLst>
        </c:ser>
        <c:ser>
          <c:idx val="2"/>
          <c:order val="2"/>
          <c:tx>
            <c:strRef>
              <c:f>Sheet1!$D$1</c:f>
              <c:strCache>
                <c:ptCount val="1"/>
                <c:pt idx="0">
                  <c:v>Photo</c:v>
                </c:pt>
              </c:strCache>
            </c:strRef>
          </c:tx>
          <c:spPr>
            <a:solidFill>
              <a:schemeClr val="accent3"/>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Sheet1!$D$2:$D$10</c:f>
              <c:numCache>
                <c:formatCode>General</c:formatCode>
                <c:ptCount val="9"/>
                <c:pt idx="0">
                  <c:v>25</c:v>
                </c:pt>
                <c:pt idx="1">
                  <c:v>16</c:v>
                </c:pt>
                <c:pt idx="2">
                  <c:v>30</c:v>
                </c:pt>
                <c:pt idx="3">
                  <c:v>24</c:v>
                </c:pt>
                <c:pt idx="4">
                  <c:v>29</c:v>
                </c:pt>
                <c:pt idx="5">
                  <c:v>39</c:v>
                </c:pt>
                <c:pt idx="6">
                  <c:v>28</c:v>
                </c:pt>
                <c:pt idx="7">
                  <c:v>30</c:v>
                </c:pt>
                <c:pt idx="8">
                  <c:v>7</c:v>
                </c:pt>
              </c:numCache>
            </c:numRef>
          </c:val>
          <c:extLst>
            <c:ext xmlns:c16="http://schemas.microsoft.com/office/drawing/2014/chart" uri="{C3380CC4-5D6E-409C-BE32-E72D297353CC}">
              <c16:uniqueId val="{00000002-D4B3-403C-893C-7248E3F86A89}"/>
            </c:ext>
          </c:extLst>
        </c:ser>
        <c:ser>
          <c:idx val="3"/>
          <c:order val="3"/>
          <c:tx>
            <c:strRef>
              <c:f>Sheet1!$E$1</c:f>
              <c:strCache>
                <c:ptCount val="1"/>
                <c:pt idx="0">
                  <c:v>Video</c:v>
                </c:pt>
              </c:strCache>
            </c:strRef>
          </c:tx>
          <c:spPr>
            <a:solidFill>
              <a:schemeClr val="accent4"/>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Sheet1!$E$2:$E$10</c:f>
              <c:numCache>
                <c:formatCode>General</c:formatCode>
                <c:ptCount val="9"/>
                <c:pt idx="0">
                  <c:v>53</c:v>
                </c:pt>
                <c:pt idx="1">
                  <c:v>33</c:v>
                </c:pt>
                <c:pt idx="2">
                  <c:v>40</c:v>
                </c:pt>
                <c:pt idx="3">
                  <c:v>14</c:v>
                </c:pt>
                <c:pt idx="4">
                  <c:v>16</c:v>
                </c:pt>
                <c:pt idx="5">
                  <c:v>18</c:v>
                </c:pt>
                <c:pt idx="6">
                  <c:v>19</c:v>
                </c:pt>
                <c:pt idx="7">
                  <c:v>13</c:v>
                </c:pt>
                <c:pt idx="8">
                  <c:v>29</c:v>
                </c:pt>
              </c:numCache>
            </c:numRef>
          </c:val>
          <c:extLst>
            <c:ext xmlns:c16="http://schemas.microsoft.com/office/drawing/2014/chart" uri="{C3380CC4-5D6E-409C-BE32-E72D297353CC}">
              <c16:uniqueId val="{00000003-D4B3-403C-893C-7248E3F86A89}"/>
            </c:ext>
          </c:extLst>
        </c:ser>
        <c:ser>
          <c:idx val="4"/>
          <c:order val="4"/>
          <c:tx>
            <c:strRef>
              <c:f>Sheet1!$F$1</c:f>
              <c:strCache>
                <c:ptCount val="1"/>
                <c:pt idx="0">
                  <c:v>Status</c:v>
                </c:pt>
              </c:strCache>
            </c:strRef>
          </c:tx>
          <c:spPr>
            <a:solidFill>
              <a:schemeClr val="accent5"/>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Sheet1!$F$2:$F$10</c:f>
              <c:numCache>
                <c:formatCode>General</c:formatCode>
                <c:ptCount val="9"/>
                <c:pt idx="0">
                  <c:v>0</c:v>
                </c:pt>
                <c:pt idx="1">
                  <c:v>1</c:v>
                </c:pt>
                <c:pt idx="2">
                  <c:v>0</c:v>
                </c:pt>
                <c:pt idx="3">
                  <c:v>0</c:v>
                </c:pt>
                <c:pt idx="4">
                  <c:v>5</c:v>
                </c:pt>
                <c:pt idx="5">
                  <c:v>0</c:v>
                </c:pt>
                <c:pt idx="6">
                  <c:v>0</c:v>
                </c:pt>
                <c:pt idx="7">
                  <c:v>0</c:v>
                </c:pt>
                <c:pt idx="8">
                  <c:v>0</c:v>
                </c:pt>
              </c:numCache>
            </c:numRef>
          </c:val>
          <c:extLst>
            <c:ext xmlns:c16="http://schemas.microsoft.com/office/drawing/2014/chart" uri="{C3380CC4-5D6E-409C-BE32-E72D297353CC}">
              <c16:uniqueId val="{00000004-D4B3-403C-893C-7248E3F86A89}"/>
            </c:ext>
          </c:extLst>
        </c:ser>
        <c:ser>
          <c:idx val="5"/>
          <c:order val="5"/>
          <c:tx>
            <c:strRef>
              <c:f>Sheet1!$G$1</c:f>
              <c:strCache>
                <c:ptCount val="1"/>
                <c:pt idx="0">
                  <c:v>Live Video</c:v>
                </c:pt>
              </c:strCache>
            </c:strRef>
          </c:tx>
          <c:spPr>
            <a:solidFill>
              <a:schemeClr val="accent6"/>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Sheet1!$G$2:$G$10</c:f>
              <c:numCache>
                <c:formatCode>General</c:formatCode>
                <c:ptCount val="9"/>
                <c:pt idx="0">
                  <c:v>0</c:v>
                </c:pt>
                <c:pt idx="1">
                  <c:v>0</c:v>
                </c:pt>
                <c:pt idx="2">
                  <c:v>0</c:v>
                </c:pt>
                <c:pt idx="3">
                  <c:v>0</c:v>
                </c:pt>
                <c:pt idx="4">
                  <c:v>0</c:v>
                </c:pt>
                <c:pt idx="5">
                  <c:v>1</c:v>
                </c:pt>
                <c:pt idx="6">
                  <c:v>1</c:v>
                </c:pt>
                <c:pt idx="7">
                  <c:v>0</c:v>
                </c:pt>
                <c:pt idx="8">
                  <c:v>0</c:v>
                </c:pt>
              </c:numCache>
            </c:numRef>
          </c:val>
          <c:extLst>
            <c:ext xmlns:c16="http://schemas.microsoft.com/office/drawing/2014/chart" uri="{C3380CC4-5D6E-409C-BE32-E72D297353CC}">
              <c16:uniqueId val="{00000005-D4B3-403C-893C-7248E3F86A89}"/>
            </c:ext>
          </c:extLst>
        </c:ser>
        <c:ser>
          <c:idx val="6"/>
          <c:order val="6"/>
          <c:tx>
            <c:strRef>
              <c:f>Sheet1!$H$1</c:f>
              <c:strCache>
                <c:ptCount val="1"/>
                <c:pt idx="0">
                  <c:v>YouTube Video</c:v>
                </c:pt>
              </c:strCache>
            </c:strRef>
          </c:tx>
          <c:spPr>
            <a:solidFill>
              <a:schemeClr val="accent1">
                <a:lumMod val="60000"/>
              </a:schemeClr>
            </a:solidFill>
            <a:ln>
              <a:noFill/>
            </a:ln>
            <a:effectLst/>
          </c:spPr>
          <c:invertIfNegative val="0"/>
          <c:cat>
            <c:strRef>
              <c:f>Sheet1!$A$2:$A$10</c:f>
              <c:strCache>
                <c:ptCount val="9"/>
                <c:pt idx="0">
                  <c:v>LEROY MERLIN</c:v>
                </c:pt>
                <c:pt idx="1">
                  <c:v>Castorama</c:v>
                </c:pt>
                <c:pt idx="2">
                  <c:v>botanic®</c:v>
                </c:pt>
                <c:pt idx="3">
                  <c:v>Bosch Bricolage &amp; Jardinage France</c:v>
                </c:pt>
                <c:pt idx="4">
                  <c:v>Mr.Bricolage</c:v>
                </c:pt>
                <c:pt idx="5">
                  <c:v>STIHL</c:v>
                </c:pt>
                <c:pt idx="6">
                  <c:v>Ryobi France</c:v>
                </c:pt>
                <c:pt idx="7">
                  <c:v>AEG Powertools France</c:v>
                </c:pt>
                <c:pt idx="8">
                  <c:v>BLACK+DECKER France</c:v>
                </c:pt>
              </c:strCache>
            </c:strRef>
          </c:cat>
          <c:val>
            <c:numRef>
              <c:f>Sheet1!$H$2:$H$10</c:f>
              <c:numCache>
                <c:formatCode>General</c:formatCode>
                <c:ptCount val="9"/>
                <c:pt idx="0">
                  <c:v>0</c:v>
                </c:pt>
                <c:pt idx="1">
                  <c:v>0</c:v>
                </c:pt>
                <c:pt idx="2">
                  <c:v>0</c:v>
                </c:pt>
                <c:pt idx="3">
                  <c:v>0</c:v>
                </c:pt>
                <c:pt idx="4">
                  <c:v>0</c:v>
                </c:pt>
                <c:pt idx="5">
                  <c:v>0</c:v>
                </c:pt>
                <c:pt idx="6">
                  <c:v>3</c:v>
                </c:pt>
                <c:pt idx="7">
                  <c:v>0</c:v>
                </c:pt>
                <c:pt idx="8">
                  <c:v>0</c:v>
                </c:pt>
              </c:numCache>
            </c:numRef>
          </c:val>
          <c:extLst>
            <c:ext xmlns:c16="http://schemas.microsoft.com/office/drawing/2014/chart" uri="{C3380CC4-5D6E-409C-BE32-E72D297353CC}">
              <c16:uniqueId val="{00000006-D4B3-403C-893C-7248E3F86A89}"/>
            </c:ext>
          </c:extLst>
        </c:ser>
        <c:dLbls>
          <c:showLegendKey val="0"/>
          <c:showVal val="0"/>
          <c:showCatName val="0"/>
          <c:showSerName val="0"/>
          <c:showPercent val="0"/>
          <c:showBubbleSize val="0"/>
        </c:dLbls>
        <c:gapWidth val="150"/>
        <c:overlap val="100"/>
        <c:axId val="647409448"/>
        <c:axId val="647411088"/>
      </c:barChart>
      <c:catAx>
        <c:axId val="647409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411088"/>
        <c:crosses val="autoZero"/>
        <c:auto val="1"/>
        <c:lblAlgn val="ctr"/>
        <c:lblOffset val="100"/>
        <c:noMultiLvlLbl val="0"/>
      </c:catAx>
      <c:valAx>
        <c:axId val="6474110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4740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CBED4-AA0B-43F2-AC2F-502FB87972BB}"/>
              </a:ext>
            </a:extLst>
          </p:cNvPr>
          <p:cNvSpPr>
            <a:spLocks noGrp="1"/>
          </p:cNvSpPr>
          <p:nvPr>
            <p:ph type="ctrTitle"/>
          </p:nvPr>
        </p:nvSpPr>
        <p:spPr/>
        <p:txBody>
          <a:bodyPr/>
          <a:lstStyle/>
          <a:p>
            <a:r>
              <a:rPr lang="en-US"/>
              <a:t>Facebook</a:t>
            </a:r>
          </a:p>
        </p:txBody>
      </p:sp>
      <p:sp>
        <p:nvSpPr>
          <p:cNvPr id="3" name="Subtitle 2">
            <a:extLst>
              <a:ext uri="{FF2B5EF4-FFF2-40B4-BE49-F238E27FC236}">
                <a16:creationId xmlns:a16="http://schemas.microsoft.com/office/drawing/2014/main" id="{C9B39B2D-71E4-4FFB-9256-F70FDF5731E4}"/>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30879654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425DA-7F26-477E-B973-129D8F9446BF}"/>
              </a:ext>
            </a:extLst>
          </p:cNvPr>
          <p:cNvSpPr>
            <a:spLocks noGrp="1"/>
          </p:cNvSpPr>
          <p:nvPr>
            <p:ph type="title"/>
          </p:nvPr>
        </p:nvSpPr>
        <p:spPr/>
        <p:txBody>
          <a:bodyPr/>
          <a:lstStyle/>
          <a:p>
            <a:r>
              <a:rPr lang="en-US"/>
              <a:t>Facebook Key Metrics Table | HG-France</a:t>
            </a:r>
          </a:p>
        </p:txBody>
      </p:sp>
      <p:graphicFrame>
        <p:nvGraphicFramePr>
          <p:cNvPr id="5" name="Table Placeholder 4">
            <a:extLst>
              <a:ext uri="{FF2B5EF4-FFF2-40B4-BE49-F238E27FC236}">
                <a16:creationId xmlns:a16="http://schemas.microsoft.com/office/drawing/2014/main" id="{26A4523D-CCB5-492C-9B14-390103FA182F}"/>
              </a:ext>
            </a:extLst>
          </p:cNvPr>
          <p:cNvGraphicFramePr>
            <a:graphicFrameLocks noGrp="1"/>
          </p:cNvGraphicFramePr>
          <p:nvPr>
            <p:ph type="tbl" sz="quarter" idx="13"/>
            <p:extLst>
              <p:ext uri="{D42A27DB-BD31-4B8C-83A1-F6EECF244321}">
                <p14:modId xmlns:p14="http://schemas.microsoft.com/office/powerpoint/2010/main" val="2579068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07198263"/>
                    </a:ext>
                  </a:extLst>
                </a:gridCol>
                <a:gridCol w="263347">
                  <a:extLst>
                    <a:ext uri="{9D8B030D-6E8A-4147-A177-3AD203B41FA5}">
                      <a16:colId xmlns:a16="http://schemas.microsoft.com/office/drawing/2014/main" val="3000960754"/>
                    </a:ext>
                  </a:extLst>
                </a:gridCol>
                <a:gridCol w="263347">
                  <a:extLst>
                    <a:ext uri="{9D8B030D-6E8A-4147-A177-3AD203B41FA5}">
                      <a16:colId xmlns:a16="http://schemas.microsoft.com/office/drawing/2014/main" val="3447554183"/>
                    </a:ext>
                  </a:extLst>
                </a:gridCol>
                <a:gridCol w="263347">
                  <a:extLst>
                    <a:ext uri="{9D8B030D-6E8A-4147-A177-3AD203B41FA5}">
                      <a16:colId xmlns:a16="http://schemas.microsoft.com/office/drawing/2014/main" val="55818647"/>
                    </a:ext>
                  </a:extLst>
                </a:gridCol>
                <a:gridCol w="263347">
                  <a:extLst>
                    <a:ext uri="{9D8B030D-6E8A-4147-A177-3AD203B41FA5}">
                      <a16:colId xmlns:a16="http://schemas.microsoft.com/office/drawing/2014/main" val="928893874"/>
                    </a:ext>
                  </a:extLst>
                </a:gridCol>
                <a:gridCol w="263347">
                  <a:extLst>
                    <a:ext uri="{9D8B030D-6E8A-4147-A177-3AD203B41FA5}">
                      <a16:colId xmlns:a16="http://schemas.microsoft.com/office/drawing/2014/main" val="2735439217"/>
                    </a:ext>
                  </a:extLst>
                </a:gridCol>
                <a:gridCol w="263347">
                  <a:extLst>
                    <a:ext uri="{9D8B030D-6E8A-4147-A177-3AD203B41FA5}">
                      <a16:colId xmlns:a16="http://schemas.microsoft.com/office/drawing/2014/main" val="2215264841"/>
                    </a:ext>
                  </a:extLst>
                </a:gridCol>
                <a:gridCol w="263347">
                  <a:extLst>
                    <a:ext uri="{9D8B030D-6E8A-4147-A177-3AD203B41FA5}">
                      <a16:colId xmlns:a16="http://schemas.microsoft.com/office/drawing/2014/main" val="4127500203"/>
                    </a:ext>
                  </a:extLst>
                </a:gridCol>
                <a:gridCol w="263347">
                  <a:extLst>
                    <a:ext uri="{9D8B030D-6E8A-4147-A177-3AD203B41FA5}">
                      <a16:colId xmlns:a16="http://schemas.microsoft.com/office/drawing/2014/main" val="2456022626"/>
                    </a:ext>
                  </a:extLst>
                </a:gridCol>
                <a:gridCol w="263347">
                  <a:extLst>
                    <a:ext uri="{9D8B030D-6E8A-4147-A177-3AD203B41FA5}">
                      <a16:colId xmlns:a16="http://schemas.microsoft.com/office/drawing/2014/main" val="833597216"/>
                    </a:ext>
                  </a:extLst>
                </a:gridCol>
                <a:gridCol w="263347">
                  <a:extLst>
                    <a:ext uri="{9D8B030D-6E8A-4147-A177-3AD203B41FA5}">
                      <a16:colId xmlns:a16="http://schemas.microsoft.com/office/drawing/2014/main" val="1009914954"/>
                    </a:ext>
                  </a:extLst>
                </a:gridCol>
                <a:gridCol w="263347">
                  <a:extLst>
                    <a:ext uri="{9D8B030D-6E8A-4147-A177-3AD203B41FA5}">
                      <a16:colId xmlns:a16="http://schemas.microsoft.com/office/drawing/2014/main" val="6645477"/>
                    </a:ext>
                  </a:extLst>
                </a:gridCol>
                <a:gridCol w="263347">
                  <a:extLst>
                    <a:ext uri="{9D8B030D-6E8A-4147-A177-3AD203B41FA5}">
                      <a16:colId xmlns:a16="http://schemas.microsoft.com/office/drawing/2014/main" val="3727053748"/>
                    </a:ext>
                  </a:extLst>
                </a:gridCol>
                <a:gridCol w="263347">
                  <a:extLst>
                    <a:ext uri="{9D8B030D-6E8A-4147-A177-3AD203B41FA5}">
                      <a16:colId xmlns:a16="http://schemas.microsoft.com/office/drawing/2014/main" val="2438193035"/>
                    </a:ext>
                  </a:extLst>
                </a:gridCol>
                <a:gridCol w="263347">
                  <a:extLst>
                    <a:ext uri="{9D8B030D-6E8A-4147-A177-3AD203B41FA5}">
                      <a16:colId xmlns:a16="http://schemas.microsoft.com/office/drawing/2014/main" val="1323705627"/>
                    </a:ext>
                  </a:extLst>
                </a:gridCol>
                <a:gridCol w="263347">
                  <a:extLst>
                    <a:ext uri="{9D8B030D-6E8A-4147-A177-3AD203B41FA5}">
                      <a16:colId xmlns:a16="http://schemas.microsoft.com/office/drawing/2014/main" val="3771274869"/>
                    </a:ext>
                  </a:extLst>
                </a:gridCol>
                <a:gridCol w="263347">
                  <a:extLst>
                    <a:ext uri="{9D8B030D-6E8A-4147-A177-3AD203B41FA5}">
                      <a16:colId xmlns:a16="http://schemas.microsoft.com/office/drawing/2014/main" val="553831114"/>
                    </a:ext>
                  </a:extLst>
                </a:gridCol>
                <a:gridCol w="263347">
                  <a:extLst>
                    <a:ext uri="{9D8B030D-6E8A-4147-A177-3AD203B41FA5}">
                      <a16:colId xmlns:a16="http://schemas.microsoft.com/office/drawing/2014/main" val="3482877329"/>
                    </a:ext>
                  </a:extLst>
                </a:gridCol>
                <a:gridCol w="263347">
                  <a:extLst>
                    <a:ext uri="{9D8B030D-6E8A-4147-A177-3AD203B41FA5}">
                      <a16:colId xmlns:a16="http://schemas.microsoft.com/office/drawing/2014/main" val="1437695926"/>
                    </a:ext>
                  </a:extLst>
                </a:gridCol>
                <a:gridCol w="263347">
                  <a:extLst>
                    <a:ext uri="{9D8B030D-6E8A-4147-A177-3AD203B41FA5}">
                      <a16:colId xmlns:a16="http://schemas.microsoft.com/office/drawing/2014/main" val="2224726626"/>
                    </a:ext>
                  </a:extLst>
                </a:gridCol>
                <a:gridCol w="263347">
                  <a:extLst>
                    <a:ext uri="{9D8B030D-6E8A-4147-A177-3AD203B41FA5}">
                      <a16:colId xmlns:a16="http://schemas.microsoft.com/office/drawing/2014/main" val="3414741293"/>
                    </a:ext>
                  </a:extLst>
                </a:gridCol>
                <a:gridCol w="263347">
                  <a:extLst>
                    <a:ext uri="{9D8B030D-6E8A-4147-A177-3AD203B41FA5}">
                      <a16:colId xmlns:a16="http://schemas.microsoft.com/office/drawing/2014/main" val="3876087285"/>
                    </a:ext>
                  </a:extLst>
                </a:gridCol>
                <a:gridCol w="263347">
                  <a:extLst>
                    <a:ext uri="{9D8B030D-6E8A-4147-A177-3AD203B41FA5}">
                      <a16:colId xmlns:a16="http://schemas.microsoft.com/office/drawing/2014/main" val="2393292643"/>
                    </a:ext>
                  </a:extLst>
                </a:gridCol>
                <a:gridCol w="263347">
                  <a:extLst>
                    <a:ext uri="{9D8B030D-6E8A-4147-A177-3AD203B41FA5}">
                      <a16:colId xmlns:a16="http://schemas.microsoft.com/office/drawing/2014/main" val="2421996586"/>
                    </a:ext>
                  </a:extLst>
                </a:gridCol>
                <a:gridCol w="263347">
                  <a:extLst>
                    <a:ext uri="{9D8B030D-6E8A-4147-A177-3AD203B41FA5}">
                      <a16:colId xmlns:a16="http://schemas.microsoft.com/office/drawing/2014/main" val="2251654355"/>
                    </a:ext>
                  </a:extLst>
                </a:gridCol>
                <a:gridCol w="263347">
                  <a:extLst>
                    <a:ext uri="{9D8B030D-6E8A-4147-A177-3AD203B41FA5}">
                      <a16:colId xmlns:a16="http://schemas.microsoft.com/office/drawing/2014/main" val="3981256403"/>
                    </a:ext>
                  </a:extLst>
                </a:gridCol>
                <a:gridCol w="263347">
                  <a:extLst>
                    <a:ext uri="{9D8B030D-6E8A-4147-A177-3AD203B41FA5}">
                      <a16:colId xmlns:a16="http://schemas.microsoft.com/office/drawing/2014/main" val="3244450670"/>
                    </a:ext>
                  </a:extLst>
                </a:gridCol>
                <a:gridCol w="263347">
                  <a:extLst>
                    <a:ext uri="{9D8B030D-6E8A-4147-A177-3AD203B41FA5}">
                      <a16:colId xmlns:a16="http://schemas.microsoft.com/office/drawing/2014/main" val="4153082135"/>
                    </a:ext>
                  </a:extLst>
                </a:gridCol>
                <a:gridCol w="263347">
                  <a:extLst>
                    <a:ext uri="{9D8B030D-6E8A-4147-A177-3AD203B41FA5}">
                      <a16:colId xmlns:a16="http://schemas.microsoft.com/office/drawing/2014/main" val="3849555697"/>
                    </a:ext>
                  </a:extLst>
                </a:gridCol>
                <a:gridCol w="263347">
                  <a:extLst>
                    <a:ext uri="{9D8B030D-6E8A-4147-A177-3AD203B41FA5}">
                      <a16:colId xmlns:a16="http://schemas.microsoft.com/office/drawing/2014/main" val="1484660204"/>
                    </a:ext>
                  </a:extLst>
                </a:gridCol>
                <a:gridCol w="263347">
                  <a:extLst>
                    <a:ext uri="{9D8B030D-6E8A-4147-A177-3AD203B41FA5}">
                      <a16:colId xmlns:a16="http://schemas.microsoft.com/office/drawing/2014/main" val="4178157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547425350"/>
                  </a:ext>
                </a:extLst>
              </a:tr>
              <a:tr h="370840">
                <a:tc>
                  <a:txBody>
                    <a:bodyPr/>
                    <a:lstStyle/>
                    <a:p>
                      <a:r>
                        <a:rPr lang="en-US" sz="1000"/>
                        <a:t>Bosch Bricolage &amp; Jardinage France</a:t>
                      </a:r>
                    </a:p>
                  </a:txBody>
                  <a:tcPr/>
                </a:tc>
                <a:tc>
                  <a:txBody>
                    <a:bodyPr/>
                    <a:lstStyle/>
                    <a:p>
                      <a:r>
                        <a:rPr lang="en-US" sz="1000"/>
                        <a:t>258201</a:t>
                      </a:r>
                    </a:p>
                  </a:txBody>
                  <a:tcPr/>
                </a:tc>
                <a:tc>
                  <a:txBody>
                    <a:bodyPr/>
                    <a:lstStyle/>
                    <a:p>
                      <a:r>
                        <a:rPr lang="en-US" sz="1000"/>
                        <a:t>-1125</a:t>
                      </a:r>
                    </a:p>
                  </a:txBody>
                  <a:tcPr/>
                </a:tc>
                <a:tc>
                  <a:txBody>
                    <a:bodyPr/>
                    <a:lstStyle/>
                    <a:p>
                      <a:r>
                        <a:rPr lang="en-US" sz="1000"/>
                        <a:t>1828</a:t>
                      </a:r>
                    </a:p>
                  </a:txBody>
                  <a:tcPr/>
                </a:tc>
                <a:tc>
                  <a:txBody>
                    <a:bodyPr/>
                    <a:lstStyle/>
                    <a:p>
                      <a:r>
                        <a:rPr lang="en-US" sz="1000"/>
                        <a:t>2353</a:t>
                      </a:r>
                    </a:p>
                  </a:txBody>
                  <a:tcPr/>
                </a:tc>
                <a:tc>
                  <a:txBody>
                    <a:bodyPr/>
                    <a:lstStyle/>
                    <a:p>
                      <a:r>
                        <a:rPr lang="en-US" sz="1000"/>
                        <a:t>186489.41666667</a:t>
                      </a:r>
                    </a:p>
                  </a:txBody>
                  <a:tcPr/>
                </a:tc>
                <a:tc>
                  <a:txBody>
                    <a:bodyPr/>
                    <a:lstStyle/>
                    <a:p>
                      <a:r>
                        <a:rPr lang="en-US" sz="1000"/>
                        <a:t>2532022</a:t>
                      </a:r>
                    </a:p>
                  </a:txBody>
                  <a:tcPr/>
                </a:tc>
                <a:tc>
                  <a:txBody>
                    <a:bodyPr/>
                    <a:lstStyle/>
                    <a:p>
                      <a:r>
                        <a:rPr lang="en-US" sz="1000"/>
                        <a:t>1914427</a:t>
                      </a:r>
                    </a:p>
                  </a:txBody>
                  <a:tcPr/>
                </a:tc>
                <a:tc>
                  <a:txBody>
                    <a:bodyPr/>
                    <a:lstStyle/>
                    <a:p>
                      <a:r>
                        <a:rPr lang="en-US" sz="1000"/>
                        <a:t>617595</a:t>
                      </a:r>
                    </a:p>
                  </a:txBody>
                  <a:tcPr/>
                </a:tc>
                <a:tc>
                  <a:txBody>
                    <a:bodyPr/>
                    <a:lstStyle/>
                    <a:p>
                      <a:r>
                        <a:rPr lang="en-US" sz="1000"/>
                        <a:t>1.46 %</a:t>
                      </a:r>
                    </a:p>
                  </a:txBody>
                  <a:tcPr/>
                </a:tc>
                <a:tc>
                  <a:txBody>
                    <a:bodyPr/>
                    <a:lstStyle/>
                    <a:p>
                      <a:r>
                        <a:rPr lang="en-US" sz="1000"/>
                        <a:t>348556</a:t>
                      </a:r>
                    </a:p>
                  </a:txBody>
                  <a:tcPr/>
                </a:tc>
                <a:tc>
                  <a:txBody>
                    <a:bodyPr/>
                    <a:lstStyle/>
                    <a:p>
                      <a:r>
                        <a:rPr lang="en-US" sz="1000"/>
                        <a:t>97968</a:t>
                      </a:r>
                    </a:p>
                  </a:txBody>
                  <a:tcPr/>
                </a:tc>
                <a:tc>
                  <a:txBody>
                    <a:bodyPr/>
                    <a:lstStyle/>
                    <a:p>
                      <a:r>
                        <a:rPr lang="en-US" sz="1000"/>
                        <a:t>33</a:t>
                      </a:r>
                    </a:p>
                  </a:txBody>
                  <a:tcPr/>
                </a:tc>
                <a:tc>
                  <a:txBody>
                    <a:bodyPr/>
                    <a:lstStyle/>
                    <a:p>
                      <a:r>
                        <a:rPr lang="en-US" sz="1000"/>
                        <a:t>76</a:t>
                      </a:r>
                    </a:p>
                  </a:txBody>
                  <a:tcPr/>
                </a:tc>
                <a:tc>
                  <a:txBody>
                    <a:bodyPr/>
                    <a:lstStyle/>
                    <a:p>
                      <a:r>
                        <a:rPr lang="en-US" sz="1000"/>
                        <a:t>49412</a:t>
                      </a:r>
                    </a:p>
                  </a:txBody>
                  <a:tcPr/>
                </a:tc>
                <a:tc>
                  <a:txBody>
                    <a:bodyPr/>
                    <a:lstStyle/>
                    <a:p>
                      <a:r>
                        <a:rPr lang="en-US" sz="1000"/>
                        <a:t>6027</a:t>
                      </a:r>
                    </a:p>
                  </a:txBody>
                  <a:tcPr/>
                </a:tc>
                <a:tc>
                  <a:txBody>
                    <a:bodyPr/>
                    <a:lstStyle/>
                    <a:p>
                      <a:r>
                        <a:rPr lang="en-US" sz="1000"/>
                        <a:t>17466</a:t>
                      </a:r>
                    </a:p>
                  </a:txBody>
                  <a:tcPr/>
                </a:tc>
                <a:tc>
                  <a:txBody>
                    <a:bodyPr/>
                    <a:lstStyle/>
                    <a:p>
                      <a:r>
                        <a:rPr lang="en-US" sz="1000"/>
                        <a:t>17498</a:t>
                      </a:r>
                    </a:p>
                  </a:txBody>
                  <a:tcPr/>
                </a:tc>
                <a:tc>
                  <a:txBody>
                    <a:bodyPr/>
                    <a:lstStyle/>
                    <a:p>
                      <a:r>
                        <a:rPr lang="en-US" sz="1000"/>
                        <a:t>8122</a:t>
                      </a:r>
                    </a:p>
                  </a:txBody>
                  <a:tcPr/>
                </a:tc>
                <a:tc>
                  <a:txBody>
                    <a:bodyPr/>
                    <a:lstStyle/>
                    <a:p>
                      <a:r>
                        <a:rPr lang="en-US" sz="1000"/>
                        <a:t>0</a:t>
                      </a:r>
                    </a:p>
                  </a:txBody>
                  <a:tcPr/>
                </a:tc>
                <a:tc>
                  <a:txBody>
                    <a:bodyPr/>
                    <a:lstStyle/>
                    <a:p>
                      <a:r>
                        <a:rPr lang="en-US" sz="1000"/>
                        <a:t>3976</a:t>
                      </a:r>
                    </a:p>
                  </a:txBody>
                  <a:tcPr/>
                </a:tc>
                <a:tc>
                  <a:txBody>
                    <a:bodyPr/>
                    <a:lstStyle/>
                    <a:p>
                      <a:r>
                        <a:rPr lang="en-US" sz="1000"/>
                        <a:t>2925</a:t>
                      </a:r>
                    </a:p>
                  </a:txBody>
                  <a:tcPr/>
                </a:tc>
                <a:tc>
                  <a:txBody>
                    <a:bodyPr/>
                    <a:lstStyle/>
                    <a:p>
                      <a:r>
                        <a:rPr lang="en-US" sz="1000"/>
                        <a:t>497</a:t>
                      </a:r>
                    </a:p>
                  </a:txBody>
                  <a:tcPr/>
                </a:tc>
                <a:tc>
                  <a:txBody>
                    <a:bodyPr/>
                    <a:lstStyle/>
                    <a:p>
                      <a:r>
                        <a:rPr lang="en-US" sz="1000"/>
                        <a:t>554</a:t>
                      </a:r>
                    </a:p>
                  </a:txBody>
                  <a:tcPr/>
                </a:tc>
                <a:tc>
                  <a:txBody>
                    <a:bodyPr/>
                    <a:lstStyle/>
                    <a:p>
                      <a:r>
                        <a:rPr lang="en-US" sz="1000"/>
                        <a:t>0</a:t>
                      </a:r>
                    </a:p>
                  </a:txBody>
                  <a:tcPr/>
                </a:tc>
                <a:tc>
                  <a:txBody>
                    <a:bodyPr/>
                    <a:lstStyle/>
                    <a:p>
                      <a:r>
                        <a:rPr lang="en-US" sz="1000"/>
                        <a:t>0</a:t>
                      </a:r>
                    </a:p>
                  </a:txBody>
                  <a:tcPr/>
                </a:tc>
                <a:tc>
                  <a:txBody>
                    <a:bodyPr/>
                    <a:lstStyle/>
                    <a:p>
                      <a:r>
                        <a:rPr lang="en-US" sz="1000"/>
                        <a:t>757</a:t>
                      </a:r>
                    </a:p>
                  </a:txBody>
                  <a:tcPr/>
                </a:tc>
                <a:tc>
                  <a:txBody>
                    <a:bodyPr/>
                    <a:lstStyle/>
                    <a:p>
                      <a:r>
                        <a:rPr lang="en-US" sz="1000"/>
                        <a:t>614</a:t>
                      </a:r>
                    </a:p>
                  </a:txBody>
                  <a:tcPr/>
                </a:tc>
                <a:tc>
                  <a:txBody>
                    <a:bodyPr/>
                    <a:lstStyle/>
                    <a:p>
                      <a:r>
                        <a:rPr lang="en-US" sz="1000"/>
                        <a:t>131</a:t>
                      </a:r>
                    </a:p>
                  </a:txBody>
                  <a:tcPr/>
                </a:tc>
                <a:tc>
                  <a:txBody>
                    <a:bodyPr/>
                    <a:lstStyle/>
                    <a:p>
                      <a:r>
                        <a:rPr lang="en-US" sz="1000"/>
                        <a:t>0</a:t>
                      </a:r>
                    </a:p>
                  </a:txBody>
                  <a:tcPr/>
                </a:tc>
                <a:tc>
                  <a:txBody>
                    <a:bodyPr/>
                    <a:lstStyle/>
                    <a:p>
                      <a:r>
                        <a:rPr lang="en-US" sz="1000"/>
                        <a:t>12</a:t>
                      </a:r>
                    </a:p>
                  </a:txBody>
                  <a:tcPr/>
                </a:tc>
                <a:extLst>
                  <a:ext uri="{0D108BD9-81ED-4DB2-BD59-A6C34878D82A}">
                    <a16:rowId xmlns:a16="http://schemas.microsoft.com/office/drawing/2014/main" val="1997273598"/>
                  </a:ext>
                </a:extLst>
              </a:tr>
            </a:tbl>
          </a:graphicData>
        </a:graphic>
      </p:graphicFrame>
      <p:sp>
        <p:nvSpPr>
          <p:cNvPr id="4" name="Text Placeholder 3">
            <a:extLst>
              <a:ext uri="{FF2B5EF4-FFF2-40B4-BE49-F238E27FC236}">
                <a16:creationId xmlns:a16="http://schemas.microsoft.com/office/drawing/2014/main" id="{867303F0-3732-4DC0-96FD-AA447D95C7CD}"/>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578474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1B664-2BC9-4CBB-B1A1-A6431A5FC5C4}"/>
              </a:ext>
            </a:extLst>
          </p:cNvPr>
          <p:cNvSpPr>
            <a:spLocks noGrp="1"/>
          </p:cNvSpPr>
          <p:nvPr>
            <p:ph type="title"/>
          </p:nvPr>
        </p:nvSpPr>
        <p:spPr/>
        <p:txBody>
          <a:bodyPr/>
          <a:lstStyle/>
          <a:p>
            <a:r>
              <a:rPr lang="en-US"/>
              <a:t>Facebook Key Metrics by Month | HG-France</a:t>
            </a:r>
          </a:p>
        </p:txBody>
      </p:sp>
      <p:graphicFrame>
        <p:nvGraphicFramePr>
          <p:cNvPr id="5" name="Table Placeholder 4">
            <a:extLst>
              <a:ext uri="{FF2B5EF4-FFF2-40B4-BE49-F238E27FC236}">
                <a16:creationId xmlns:a16="http://schemas.microsoft.com/office/drawing/2014/main" id="{332052C2-B5D7-4286-8E50-52EE13A4AC2B}"/>
              </a:ext>
            </a:extLst>
          </p:cNvPr>
          <p:cNvGraphicFramePr>
            <a:graphicFrameLocks noGrp="1"/>
          </p:cNvGraphicFramePr>
          <p:nvPr>
            <p:ph type="tbl" sz="quarter" idx="13"/>
            <p:extLst>
              <p:ext uri="{D42A27DB-BD31-4B8C-83A1-F6EECF244321}">
                <p14:modId xmlns:p14="http://schemas.microsoft.com/office/powerpoint/2010/main" val="988444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46404">
                  <a:extLst>
                    <a:ext uri="{9D8B030D-6E8A-4147-A177-3AD203B41FA5}">
                      <a16:colId xmlns:a16="http://schemas.microsoft.com/office/drawing/2014/main" val="1246598296"/>
                    </a:ext>
                  </a:extLst>
                </a:gridCol>
                <a:gridCol w="946404">
                  <a:extLst>
                    <a:ext uri="{9D8B030D-6E8A-4147-A177-3AD203B41FA5}">
                      <a16:colId xmlns:a16="http://schemas.microsoft.com/office/drawing/2014/main" val="3124291514"/>
                    </a:ext>
                  </a:extLst>
                </a:gridCol>
                <a:gridCol w="576072">
                  <a:extLst>
                    <a:ext uri="{9D8B030D-6E8A-4147-A177-3AD203B41FA5}">
                      <a16:colId xmlns:a16="http://schemas.microsoft.com/office/drawing/2014/main" val="2556285213"/>
                    </a:ext>
                  </a:extLst>
                </a:gridCol>
                <a:gridCol w="576072">
                  <a:extLst>
                    <a:ext uri="{9D8B030D-6E8A-4147-A177-3AD203B41FA5}">
                      <a16:colId xmlns:a16="http://schemas.microsoft.com/office/drawing/2014/main" val="3926049955"/>
                    </a:ext>
                  </a:extLst>
                </a:gridCol>
                <a:gridCol w="576072">
                  <a:extLst>
                    <a:ext uri="{9D8B030D-6E8A-4147-A177-3AD203B41FA5}">
                      <a16:colId xmlns:a16="http://schemas.microsoft.com/office/drawing/2014/main" val="4043595251"/>
                    </a:ext>
                  </a:extLst>
                </a:gridCol>
                <a:gridCol w="576072">
                  <a:extLst>
                    <a:ext uri="{9D8B030D-6E8A-4147-A177-3AD203B41FA5}">
                      <a16:colId xmlns:a16="http://schemas.microsoft.com/office/drawing/2014/main" val="3950276726"/>
                    </a:ext>
                  </a:extLst>
                </a:gridCol>
                <a:gridCol w="576072">
                  <a:extLst>
                    <a:ext uri="{9D8B030D-6E8A-4147-A177-3AD203B41FA5}">
                      <a16:colId xmlns:a16="http://schemas.microsoft.com/office/drawing/2014/main" val="1694840223"/>
                    </a:ext>
                  </a:extLst>
                </a:gridCol>
                <a:gridCol w="576072">
                  <a:extLst>
                    <a:ext uri="{9D8B030D-6E8A-4147-A177-3AD203B41FA5}">
                      <a16:colId xmlns:a16="http://schemas.microsoft.com/office/drawing/2014/main" val="1639217331"/>
                    </a:ext>
                  </a:extLst>
                </a:gridCol>
                <a:gridCol w="576072">
                  <a:extLst>
                    <a:ext uri="{9D8B030D-6E8A-4147-A177-3AD203B41FA5}">
                      <a16:colId xmlns:a16="http://schemas.microsoft.com/office/drawing/2014/main" val="3161351329"/>
                    </a:ext>
                  </a:extLst>
                </a:gridCol>
                <a:gridCol w="576072">
                  <a:extLst>
                    <a:ext uri="{9D8B030D-6E8A-4147-A177-3AD203B41FA5}">
                      <a16:colId xmlns:a16="http://schemas.microsoft.com/office/drawing/2014/main" val="3405197308"/>
                    </a:ext>
                  </a:extLst>
                </a:gridCol>
                <a:gridCol w="576072">
                  <a:extLst>
                    <a:ext uri="{9D8B030D-6E8A-4147-A177-3AD203B41FA5}">
                      <a16:colId xmlns:a16="http://schemas.microsoft.com/office/drawing/2014/main" val="2808995588"/>
                    </a:ext>
                  </a:extLst>
                </a:gridCol>
                <a:gridCol w="576072">
                  <a:extLst>
                    <a:ext uri="{9D8B030D-6E8A-4147-A177-3AD203B41FA5}">
                      <a16:colId xmlns:a16="http://schemas.microsoft.com/office/drawing/2014/main" val="2296237049"/>
                    </a:ext>
                  </a:extLst>
                </a:gridCol>
                <a:gridCol w="576072">
                  <a:extLst>
                    <a:ext uri="{9D8B030D-6E8A-4147-A177-3AD203B41FA5}">
                      <a16:colId xmlns:a16="http://schemas.microsoft.com/office/drawing/2014/main" val="3661012027"/>
                    </a:ext>
                  </a:extLst>
                </a:gridCol>
              </a:tblGrid>
              <a:tr h="370840">
                <a:tc>
                  <a:txBody>
                    <a:bodyPr/>
                    <a:lstStyle/>
                    <a:p>
                      <a:r>
                        <a:rPr lang="en-US" sz="1000"/>
                        <a:t>Name</a:t>
                      </a:r>
                    </a:p>
                  </a:txBody>
                  <a:tcPr/>
                </a:tc>
                <a:tc>
                  <a:txBody>
                    <a:bodyPr/>
                    <a:lstStyle/>
                    <a:p>
                      <a:r>
                        <a:rPr lang="en-US" sz="1000"/>
                        <a:t>Month</a:t>
                      </a:r>
                    </a:p>
                  </a:txBody>
                  <a:tcPr/>
                </a:tc>
                <a:tc>
                  <a:txBody>
                    <a:bodyPr/>
                    <a:lstStyle/>
                    <a:p>
                      <a:r>
                        <a:rPr lang="en-US" sz="1000"/>
                        <a:t>Total Reach</a:t>
                      </a:r>
                    </a:p>
                  </a:txBody>
                  <a:tcPr/>
                </a:tc>
                <a:tc>
                  <a:txBody>
                    <a:bodyPr/>
                    <a:lstStyle/>
                    <a:p>
                      <a:r>
                        <a:rPr lang="en-US" sz="1000"/>
                        <a:t>Paid Reach</a:t>
                      </a:r>
                    </a:p>
                  </a:txBody>
                  <a:tcPr/>
                </a:tc>
                <a:tc>
                  <a:txBody>
                    <a:bodyPr/>
                    <a:lstStyle/>
                    <a:p>
                      <a:r>
                        <a:rPr lang="en-US" sz="1000"/>
                        <a:t>Organic Reach</a:t>
                      </a:r>
                    </a:p>
                  </a:txBody>
                  <a:tcPr/>
                </a:tc>
                <a:tc>
                  <a:txBody>
                    <a:bodyPr/>
                    <a:lstStyle/>
                    <a:p>
                      <a:r>
                        <a:rPr lang="en-US" sz="1000"/>
                        <a:t>Share of Organic Reach</a:t>
                      </a:r>
                    </a:p>
                  </a:txBody>
                  <a:tcPr/>
                </a:tc>
                <a:tc>
                  <a:txBody>
                    <a:bodyPr/>
                    <a:lstStyle/>
                    <a:p>
                      <a:r>
                        <a:rPr lang="en-US" sz="1000"/>
                        <a:t>Post Reach</a:t>
                      </a:r>
                    </a:p>
                  </a:txBody>
                  <a:tcPr/>
                </a:tc>
                <a:tc>
                  <a:txBody>
                    <a:bodyPr/>
                    <a:lstStyle/>
                    <a:p>
                      <a:r>
                        <a:rPr lang="en-US" sz="1000"/>
                        <a:t>Paid Post Reach</a:t>
                      </a:r>
                    </a:p>
                  </a:txBody>
                  <a:tcPr/>
                </a:tc>
                <a:tc>
                  <a:txBody>
                    <a:bodyPr/>
                    <a:lstStyle/>
                    <a:p>
                      <a:r>
                        <a:rPr lang="en-US" sz="1000"/>
                        <a:t>Organic Post Reach</a:t>
                      </a:r>
                    </a:p>
                  </a:txBody>
                  <a:tcPr/>
                </a:tc>
                <a:tc>
                  <a:txBody>
                    <a:bodyPr/>
                    <a:lstStyle/>
                    <a:p>
                      <a:r>
                        <a:rPr lang="en-US" sz="1000"/>
                        <a:t>Share of Organic Post Reach</a:t>
                      </a:r>
                    </a:p>
                  </a:txBody>
                  <a:tcPr/>
                </a:tc>
                <a:tc>
                  <a:txBody>
                    <a:bodyPr/>
                    <a:lstStyle/>
                    <a:p>
                      <a:r>
                        <a:rPr lang="en-US" sz="1000"/>
                        <a:t>Page Consumptions (Unique)</a:t>
                      </a:r>
                    </a:p>
                  </a:txBody>
                  <a:tcPr/>
                </a:tc>
                <a:tc>
                  <a:txBody>
                    <a:bodyPr/>
                    <a:lstStyle/>
                    <a:p>
                      <a:r>
                        <a:rPr lang="en-US" sz="1000"/>
                        <a:t>Engaged Users</a:t>
                      </a:r>
                    </a:p>
                  </a:txBody>
                  <a:tcPr/>
                </a:tc>
                <a:tc>
                  <a:txBody>
                    <a:bodyPr/>
                    <a:lstStyle/>
                    <a:p>
                      <a:r>
                        <a:rPr lang="en-US" sz="1000"/>
                        <a:t>Engagement Rate</a:t>
                      </a:r>
                    </a:p>
                  </a:txBody>
                  <a:tcPr/>
                </a:tc>
                <a:extLst>
                  <a:ext uri="{0D108BD9-81ED-4DB2-BD59-A6C34878D82A}">
                    <a16:rowId xmlns:a16="http://schemas.microsoft.com/office/drawing/2014/main" val="222429867"/>
                  </a:ext>
                </a:extLst>
              </a:tr>
              <a:tr h="370840">
                <a:tc>
                  <a:txBody>
                    <a:bodyPr/>
                    <a:lstStyle/>
                    <a:p>
                      <a:r>
                        <a:rPr lang="en-US" sz="1000"/>
                        <a:t>Bosch Bricolage &amp; Jardinage France</a:t>
                      </a:r>
                    </a:p>
                  </a:txBody>
                  <a:tcPr/>
                </a:tc>
                <a:tc>
                  <a:txBody>
                    <a:bodyPr/>
                    <a:lstStyle/>
                    <a:p>
                      <a:r>
                        <a:rPr lang="en-US" sz="1000"/>
                        <a:t>2018 - 03</a:t>
                      </a:r>
                    </a:p>
                  </a:txBody>
                  <a:tcPr/>
                </a:tc>
                <a:tc>
                  <a:txBody>
                    <a:bodyPr/>
                    <a:lstStyle/>
                    <a:p>
                      <a:r>
                        <a:rPr lang="en-US" sz="1000"/>
                        <a:t>49372</a:t>
                      </a:r>
                    </a:p>
                  </a:txBody>
                  <a:tcPr/>
                </a:tc>
                <a:tc>
                  <a:txBody>
                    <a:bodyPr/>
                    <a:lstStyle/>
                    <a:p>
                      <a:r>
                        <a:rPr lang="en-US" sz="1000"/>
                        <a:t>11115</a:t>
                      </a:r>
                    </a:p>
                  </a:txBody>
                  <a:tcPr/>
                </a:tc>
                <a:tc>
                  <a:txBody>
                    <a:bodyPr/>
                    <a:lstStyle/>
                    <a:p>
                      <a:r>
                        <a:rPr lang="en-US" sz="1000"/>
                        <a:t>38756</a:t>
                      </a:r>
                    </a:p>
                  </a:txBody>
                  <a:tcPr/>
                </a:tc>
                <a:tc>
                  <a:txBody>
                    <a:bodyPr/>
                    <a:lstStyle/>
                    <a:p>
                      <a:r>
                        <a:rPr lang="en-US" sz="1000"/>
                        <a:t>78.5 %</a:t>
                      </a:r>
                    </a:p>
                  </a:txBody>
                  <a:tcPr/>
                </a:tc>
                <a:tc>
                  <a:txBody>
                    <a:bodyPr/>
                    <a:lstStyle/>
                    <a:p>
                      <a:r>
                        <a:rPr lang="en-US" sz="1000"/>
                        <a:t>37155</a:t>
                      </a:r>
                    </a:p>
                  </a:txBody>
                  <a:tcPr/>
                </a:tc>
                <a:tc>
                  <a:txBody>
                    <a:bodyPr/>
                    <a:lstStyle/>
                    <a:p>
                      <a:r>
                        <a:rPr lang="en-US" sz="1000"/>
                        <a:t>0</a:t>
                      </a:r>
                    </a:p>
                  </a:txBody>
                  <a:tcPr/>
                </a:tc>
                <a:tc>
                  <a:txBody>
                    <a:bodyPr/>
                    <a:lstStyle/>
                    <a:p>
                      <a:r>
                        <a:rPr lang="en-US" sz="1000"/>
                        <a:t>37155</a:t>
                      </a:r>
                    </a:p>
                  </a:txBody>
                  <a:tcPr/>
                </a:tc>
                <a:tc>
                  <a:txBody>
                    <a:bodyPr/>
                    <a:lstStyle/>
                    <a:p>
                      <a:r>
                        <a:rPr lang="en-US" sz="1000"/>
                        <a:t>100.0 %</a:t>
                      </a:r>
                    </a:p>
                  </a:txBody>
                  <a:tcPr/>
                </a:tc>
                <a:tc>
                  <a:txBody>
                    <a:bodyPr/>
                    <a:lstStyle/>
                    <a:p>
                      <a:r>
                        <a:rPr lang="en-US" sz="1000"/>
                        <a:t>1830</a:t>
                      </a:r>
                    </a:p>
                  </a:txBody>
                  <a:tcPr/>
                </a:tc>
                <a:tc>
                  <a:txBody>
                    <a:bodyPr/>
                    <a:lstStyle/>
                    <a:p>
                      <a:r>
                        <a:rPr lang="en-US" sz="1000"/>
                        <a:t>2444</a:t>
                      </a:r>
                    </a:p>
                  </a:txBody>
                  <a:tcPr/>
                </a:tc>
                <a:tc>
                  <a:txBody>
                    <a:bodyPr/>
                    <a:lstStyle/>
                    <a:p>
                      <a:r>
                        <a:rPr lang="en-US" sz="1000"/>
                        <a:t>4.9502 %</a:t>
                      </a:r>
                    </a:p>
                  </a:txBody>
                  <a:tcPr/>
                </a:tc>
                <a:extLst>
                  <a:ext uri="{0D108BD9-81ED-4DB2-BD59-A6C34878D82A}">
                    <a16:rowId xmlns:a16="http://schemas.microsoft.com/office/drawing/2014/main" val="436675497"/>
                  </a:ext>
                </a:extLst>
              </a:tr>
              <a:tr h="370840">
                <a:tc>
                  <a:txBody>
                    <a:bodyPr/>
                    <a:lstStyle/>
                    <a:p>
                      <a:r>
                        <a:rPr lang="en-US" sz="1000"/>
                        <a:t>Bosch Bricolage &amp; Jardinage France</a:t>
                      </a:r>
                    </a:p>
                  </a:txBody>
                  <a:tcPr/>
                </a:tc>
                <a:tc>
                  <a:txBody>
                    <a:bodyPr/>
                    <a:lstStyle/>
                    <a:p>
                      <a:r>
                        <a:rPr lang="en-US" sz="1000"/>
                        <a:t>2018 - 04</a:t>
                      </a:r>
                    </a:p>
                  </a:txBody>
                  <a:tcPr/>
                </a:tc>
                <a:tc>
                  <a:txBody>
                    <a:bodyPr/>
                    <a:lstStyle/>
                    <a:p>
                      <a:r>
                        <a:rPr lang="en-US" sz="1000"/>
                        <a:t>141068</a:t>
                      </a:r>
                    </a:p>
                  </a:txBody>
                  <a:tcPr/>
                </a:tc>
                <a:tc>
                  <a:txBody>
                    <a:bodyPr/>
                    <a:lstStyle/>
                    <a:p>
                      <a:r>
                        <a:rPr lang="en-US" sz="1000"/>
                        <a:t>118107</a:t>
                      </a:r>
                    </a:p>
                  </a:txBody>
                  <a:tcPr/>
                </a:tc>
                <a:tc>
                  <a:txBody>
                    <a:bodyPr/>
                    <a:lstStyle/>
                    <a:p>
                      <a:r>
                        <a:rPr lang="en-US" sz="1000"/>
                        <a:t>31330</a:t>
                      </a:r>
                    </a:p>
                  </a:txBody>
                  <a:tcPr/>
                </a:tc>
                <a:tc>
                  <a:txBody>
                    <a:bodyPr/>
                    <a:lstStyle/>
                    <a:p>
                      <a:r>
                        <a:rPr lang="en-US" sz="1000"/>
                        <a:t>22.2 %</a:t>
                      </a:r>
                    </a:p>
                  </a:txBody>
                  <a:tcPr/>
                </a:tc>
                <a:tc>
                  <a:txBody>
                    <a:bodyPr/>
                    <a:lstStyle/>
                    <a:p>
                      <a:r>
                        <a:rPr lang="en-US" sz="1000"/>
                        <a:t>138586</a:t>
                      </a:r>
                    </a:p>
                  </a:txBody>
                  <a:tcPr/>
                </a:tc>
                <a:tc>
                  <a:txBody>
                    <a:bodyPr/>
                    <a:lstStyle/>
                    <a:p>
                      <a:r>
                        <a:rPr lang="en-US" sz="1000"/>
                        <a:t>118107</a:t>
                      </a:r>
                    </a:p>
                  </a:txBody>
                  <a:tcPr/>
                </a:tc>
                <a:tc>
                  <a:txBody>
                    <a:bodyPr/>
                    <a:lstStyle/>
                    <a:p>
                      <a:r>
                        <a:rPr lang="en-US" sz="1000"/>
                        <a:t>20479</a:t>
                      </a:r>
                    </a:p>
                  </a:txBody>
                  <a:tcPr/>
                </a:tc>
                <a:tc>
                  <a:txBody>
                    <a:bodyPr/>
                    <a:lstStyle/>
                    <a:p>
                      <a:r>
                        <a:rPr lang="en-US" sz="1000"/>
                        <a:t>14.8 %</a:t>
                      </a:r>
                    </a:p>
                  </a:txBody>
                  <a:tcPr/>
                </a:tc>
                <a:tc>
                  <a:txBody>
                    <a:bodyPr/>
                    <a:lstStyle/>
                    <a:p>
                      <a:r>
                        <a:rPr lang="en-US" sz="1000"/>
                        <a:t>3255</a:t>
                      </a:r>
                    </a:p>
                  </a:txBody>
                  <a:tcPr/>
                </a:tc>
                <a:tc>
                  <a:txBody>
                    <a:bodyPr/>
                    <a:lstStyle/>
                    <a:p>
                      <a:r>
                        <a:rPr lang="en-US" sz="1000"/>
                        <a:t>3808</a:t>
                      </a:r>
                    </a:p>
                  </a:txBody>
                  <a:tcPr/>
                </a:tc>
                <a:tc>
                  <a:txBody>
                    <a:bodyPr/>
                    <a:lstStyle/>
                    <a:p>
                      <a:r>
                        <a:rPr lang="en-US" sz="1000"/>
                        <a:t>2.6994 %</a:t>
                      </a:r>
                    </a:p>
                  </a:txBody>
                  <a:tcPr/>
                </a:tc>
                <a:extLst>
                  <a:ext uri="{0D108BD9-81ED-4DB2-BD59-A6C34878D82A}">
                    <a16:rowId xmlns:a16="http://schemas.microsoft.com/office/drawing/2014/main" val="1536501805"/>
                  </a:ext>
                </a:extLst>
              </a:tr>
              <a:tr h="370840">
                <a:tc>
                  <a:txBody>
                    <a:bodyPr/>
                    <a:lstStyle/>
                    <a:p>
                      <a:r>
                        <a:rPr lang="en-US" sz="1000"/>
                        <a:t>Bosch Bricolage &amp; Jardinage France</a:t>
                      </a:r>
                    </a:p>
                  </a:txBody>
                  <a:tcPr/>
                </a:tc>
                <a:tc>
                  <a:txBody>
                    <a:bodyPr/>
                    <a:lstStyle/>
                    <a:p>
                      <a:r>
                        <a:rPr lang="en-US" sz="1000"/>
                        <a:t>2018 - 05</a:t>
                      </a:r>
                    </a:p>
                  </a:txBody>
                  <a:tcPr/>
                </a:tc>
                <a:tc>
                  <a:txBody>
                    <a:bodyPr/>
                    <a:lstStyle/>
                    <a:p>
                      <a:r>
                        <a:rPr lang="en-US" sz="1000"/>
                        <a:t>907811</a:t>
                      </a:r>
                    </a:p>
                  </a:txBody>
                  <a:tcPr/>
                </a:tc>
                <a:tc>
                  <a:txBody>
                    <a:bodyPr/>
                    <a:lstStyle/>
                    <a:p>
                      <a:r>
                        <a:rPr lang="en-US" sz="1000"/>
                        <a:t>893679</a:t>
                      </a:r>
                    </a:p>
                  </a:txBody>
                  <a:tcPr/>
                </a:tc>
                <a:tc>
                  <a:txBody>
                    <a:bodyPr/>
                    <a:lstStyle/>
                    <a:p>
                      <a:r>
                        <a:rPr lang="en-US" sz="1000"/>
                        <a:t>41140</a:t>
                      </a:r>
                    </a:p>
                  </a:txBody>
                  <a:tcPr/>
                </a:tc>
                <a:tc>
                  <a:txBody>
                    <a:bodyPr/>
                    <a:lstStyle/>
                    <a:p>
                      <a:r>
                        <a:rPr lang="en-US" sz="1000"/>
                        <a:t>4.5 %</a:t>
                      </a:r>
                    </a:p>
                  </a:txBody>
                  <a:tcPr/>
                </a:tc>
                <a:tc>
                  <a:txBody>
                    <a:bodyPr/>
                    <a:lstStyle/>
                    <a:p>
                      <a:r>
                        <a:rPr lang="en-US" sz="1000"/>
                        <a:t>907811</a:t>
                      </a:r>
                    </a:p>
                  </a:txBody>
                  <a:tcPr/>
                </a:tc>
                <a:tc>
                  <a:txBody>
                    <a:bodyPr/>
                    <a:lstStyle/>
                    <a:p>
                      <a:r>
                        <a:rPr lang="en-US" sz="1000"/>
                        <a:t>893679</a:t>
                      </a:r>
                    </a:p>
                  </a:txBody>
                  <a:tcPr/>
                </a:tc>
                <a:tc>
                  <a:txBody>
                    <a:bodyPr/>
                    <a:lstStyle/>
                    <a:p>
                      <a:r>
                        <a:rPr lang="en-US" sz="1000"/>
                        <a:t>14132</a:t>
                      </a:r>
                    </a:p>
                  </a:txBody>
                  <a:tcPr/>
                </a:tc>
                <a:tc>
                  <a:txBody>
                    <a:bodyPr/>
                    <a:lstStyle/>
                    <a:p>
                      <a:r>
                        <a:rPr lang="en-US" sz="1000"/>
                        <a:t>1.6 %</a:t>
                      </a:r>
                    </a:p>
                  </a:txBody>
                  <a:tcPr/>
                </a:tc>
                <a:tc>
                  <a:txBody>
                    <a:bodyPr/>
                    <a:lstStyle/>
                    <a:p>
                      <a:r>
                        <a:rPr lang="en-US" sz="1000"/>
                        <a:t>27234</a:t>
                      </a:r>
                    </a:p>
                  </a:txBody>
                  <a:tcPr/>
                </a:tc>
                <a:tc>
                  <a:txBody>
                    <a:bodyPr/>
                    <a:lstStyle/>
                    <a:p>
                      <a:r>
                        <a:rPr lang="en-US" sz="1000"/>
                        <a:t>29097</a:t>
                      </a:r>
                    </a:p>
                  </a:txBody>
                  <a:tcPr/>
                </a:tc>
                <a:tc>
                  <a:txBody>
                    <a:bodyPr/>
                    <a:lstStyle/>
                    <a:p>
                      <a:r>
                        <a:rPr lang="en-US" sz="1000"/>
                        <a:t>3.2052 %</a:t>
                      </a:r>
                    </a:p>
                  </a:txBody>
                  <a:tcPr/>
                </a:tc>
                <a:extLst>
                  <a:ext uri="{0D108BD9-81ED-4DB2-BD59-A6C34878D82A}">
                    <a16:rowId xmlns:a16="http://schemas.microsoft.com/office/drawing/2014/main" val="3335445199"/>
                  </a:ext>
                </a:extLst>
              </a:tr>
              <a:tr h="370840">
                <a:tc>
                  <a:txBody>
                    <a:bodyPr/>
                    <a:lstStyle/>
                    <a:p>
                      <a:r>
                        <a:rPr lang="en-US" sz="1000"/>
                        <a:t>Bosch Bricolage &amp; Jardinage France</a:t>
                      </a:r>
                    </a:p>
                  </a:txBody>
                  <a:tcPr/>
                </a:tc>
                <a:tc>
                  <a:txBody>
                    <a:bodyPr/>
                    <a:lstStyle/>
                    <a:p>
                      <a:r>
                        <a:rPr lang="en-US" sz="1000"/>
                        <a:t>2018 - 06</a:t>
                      </a:r>
                    </a:p>
                  </a:txBody>
                  <a:tcPr/>
                </a:tc>
                <a:tc>
                  <a:txBody>
                    <a:bodyPr/>
                    <a:lstStyle/>
                    <a:p>
                      <a:r>
                        <a:rPr lang="en-US" sz="1000"/>
                        <a:t>82421</a:t>
                      </a:r>
                    </a:p>
                  </a:txBody>
                  <a:tcPr/>
                </a:tc>
                <a:tc>
                  <a:txBody>
                    <a:bodyPr/>
                    <a:lstStyle/>
                    <a:p>
                      <a:r>
                        <a:rPr lang="en-US" sz="1000"/>
                        <a:t>n/a</a:t>
                      </a:r>
                    </a:p>
                  </a:txBody>
                  <a:tcPr/>
                </a:tc>
                <a:tc>
                  <a:txBody>
                    <a:bodyPr/>
                    <a:lstStyle/>
                    <a:p>
                      <a:r>
                        <a:rPr lang="en-US" sz="1000"/>
                        <a:t>n/a</a:t>
                      </a:r>
                    </a:p>
                  </a:txBody>
                  <a:tcPr/>
                </a:tc>
                <a:tc>
                  <a:txBody>
                    <a:bodyPr/>
                    <a:lstStyle/>
                    <a:p>
                      <a:r>
                        <a:rPr lang="en-US" sz="1000"/>
                        <a:t>0.0 %</a:t>
                      </a:r>
                    </a:p>
                  </a:txBody>
                  <a:tcPr/>
                </a:tc>
                <a:tc>
                  <a:txBody>
                    <a:bodyPr/>
                    <a:lstStyle/>
                    <a:p>
                      <a:r>
                        <a:rPr lang="en-US" sz="1000"/>
                        <a:t>82385</a:t>
                      </a:r>
                    </a:p>
                  </a:txBody>
                  <a:tcPr/>
                </a:tc>
                <a:tc>
                  <a:txBody>
                    <a:bodyPr/>
                    <a:lstStyle/>
                    <a:p>
                      <a:r>
                        <a:rPr lang="en-US" sz="1000"/>
                        <a:t>68953</a:t>
                      </a:r>
                    </a:p>
                  </a:txBody>
                  <a:tcPr/>
                </a:tc>
                <a:tc>
                  <a:txBody>
                    <a:bodyPr/>
                    <a:lstStyle/>
                    <a:p>
                      <a:r>
                        <a:rPr lang="en-US" sz="1000"/>
                        <a:t>13432</a:t>
                      </a:r>
                    </a:p>
                  </a:txBody>
                  <a:tcPr/>
                </a:tc>
                <a:tc>
                  <a:txBody>
                    <a:bodyPr/>
                    <a:lstStyle/>
                    <a:p>
                      <a:r>
                        <a:rPr lang="en-US" sz="1000"/>
                        <a:t>16.3 %</a:t>
                      </a:r>
                    </a:p>
                  </a:txBody>
                  <a:tcPr/>
                </a:tc>
                <a:tc>
                  <a:txBody>
                    <a:bodyPr/>
                    <a:lstStyle/>
                    <a:p>
                      <a:r>
                        <a:rPr lang="en-US" sz="1000"/>
                        <a:t>546</a:t>
                      </a:r>
                    </a:p>
                  </a:txBody>
                  <a:tcPr/>
                </a:tc>
                <a:tc>
                  <a:txBody>
                    <a:bodyPr/>
                    <a:lstStyle/>
                    <a:p>
                      <a:r>
                        <a:rPr lang="en-US" sz="1000"/>
                        <a:t>668</a:t>
                      </a:r>
                    </a:p>
                  </a:txBody>
                  <a:tcPr/>
                </a:tc>
                <a:tc>
                  <a:txBody>
                    <a:bodyPr/>
                    <a:lstStyle/>
                    <a:p>
                      <a:r>
                        <a:rPr lang="en-US" sz="1000"/>
                        <a:t>0.8105 %</a:t>
                      </a:r>
                    </a:p>
                  </a:txBody>
                  <a:tcPr/>
                </a:tc>
                <a:extLst>
                  <a:ext uri="{0D108BD9-81ED-4DB2-BD59-A6C34878D82A}">
                    <a16:rowId xmlns:a16="http://schemas.microsoft.com/office/drawing/2014/main" val="627110629"/>
                  </a:ext>
                </a:extLst>
              </a:tr>
            </a:tbl>
          </a:graphicData>
        </a:graphic>
      </p:graphicFrame>
      <p:sp>
        <p:nvSpPr>
          <p:cNvPr id="4" name="Text Placeholder 3">
            <a:extLst>
              <a:ext uri="{FF2B5EF4-FFF2-40B4-BE49-F238E27FC236}">
                <a16:creationId xmlns:a16="http://schemas.microsoft.com/office/drawing/2014/main" id="{2DDC1AA9-33DA-4C96-8E72-F91E97E37F2A}"/>
              </a:ext>
            </a:extLst>
          </p:cNvPr>
          <p:cNvSpPr>
            <a:spLocks noGrp="1"/>
          </p:cNvSpPr>
          <p:nvPr>
            <p:ph type="body" sz="quarter" idx="14"/>
          </p:nvPr>
        </p:nvSpPr>
        <p:spPr/>
        <p:txBody>
          <a:bodyPr/>
          <a:lstStyle/>
          <a:p>
            <a:r>
              <a:rPr lang="en-US"/>
              <a:t>03/01/2018 - 06/30/2018</a:t>
            </a:r>
          </a:p>
        </p:txBody>
      </p:sp>
    </p:spTree>
    <p:extLst>
      <p:ext uri="{BB962C8B-B14F-4D97-AF65-F5344CB8AC3E}">
        <p14:creationId xmlns:p14="http://schemas.microsoft.com/office/powerpoint/2010/main" val="357128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A78BC1-F021-4D10-83B9-563D3DC60898}"/>
              </a:ext>
            </a:extLst>
          </p:cNvPr>
          <p:cNvSpPr>
            <a:spLocks noGrp="1"/>
          </p:cNvSpPr>
          <p:nvPr>
            <p:ph type="title"/>
          </p:nvPr>
        </p:nvSpPr>
        <p:spPr/>
        <p:txBody>
          <a:bodyPr/>
          <a:lstStyle/>
          <a:p>
            <a:r>
              <a:rPr lang="en-US"/>
              <a:t>Facebook Fans Total | HG-France</a:t>
            </a:r>
          </a:p>
        </p:txBody>
      </p:sp>
      <p:graphicFrame>
        <p:nvGraphicFramePr>
          <p:cNvPr id="6" name="Chart Placeholder 5">
            <a:extLst>
              <a:ext uri="{FF2B5EF4-FFF2-40B4-BE49-F238E27FC236}">
                <a16:creationId xmlns:a16="http://schemas.microsoft.com/office/drawing/2014/main" id="{4026915A-4F4C-4B6C-B957-A8F3BFA3A57F}"/>
              </a:ext>
            </a:extLst>
          </p:cNvPr>
          <p:cNvGraphicFramePr>
            <a:graphicFrameLocks noGrp="1"/>
          </p:cNvGraphicFramePr>
          <p:nvPr>
            <p:ph type="chart" sz="quarter" idx="13"/>
            <p:extLst>
              <p:ext uri="{D42A27DB-BD31-4B8C-83A1-F6EECF244321}">
                <p14:modId xmlns:p14="http://schemas.microsoft.com/office/powerpoint/2010/main" val="31325241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1E73071-A678-40F0-A6A6-4A0A97BA6F35}"/>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051D114F-B0FB-4FD2-BD4B-4DCACB4B17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7898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26234-92B6-451D-A5FA-B68363C878A4}"/>
              </a:ext>
            </a:extLst>
          </p:cNvPr>
          <p:cNvSpPr>
            <a:spLocks noGrp="1"/>
          </p:cNvSpPr>
          <p:nvPr>
            <p:ph type="title"/>
          </p:nvPr>
        </p:nvSpPr>
        <p:spPr/>
        <p:txBody>
          <a:bodyPr/>
          <a:lstStyle/>
          <a:p>
            <a:r>
              <a:rPr lang="en-US"/>
              <a:t>Facebook Own Posts Table | HG-France - 1 of 26</a:t>
            </a:r>
          </a:p>
        </p:txBody>
      </p:sp>
      <p:graphicFrame>
        <p:nvGraphicFramePr>
          <p:cNvPr id="5" name="Table Placeholder 4">
            <a:extLst>
              <a:ext uri="{FF2B5EF4-FFF2-40B4-BE49-F238E27FC236}">
                <a16:creationId xmlns:a16="http://schemas.microsoft.com/office/drawing/2014/main" id="{DB9E53C1-42EE-4B48-9842-70740E01CFC5}"/>
              </a:ext>
            </a:extLst>
          </p:cNvPr>
          <p:cNvGraphicFramePr>
            <a:graphicFrameLocks noGrp="1"/>
          </p:cNvGraphicFramePr>
          <p:nvPr>
            <p:ph type="tbl" sz="quarter" idx="13"/>
            <p:extLst>
              <p:ext uri="{D42A27DB-BD31-4B8C-83A1-F6EECF244321}">
                <p14:modId xmlns:p14="http://schemas.microsoft.com/office/powerpoint/2010/main" val="3983557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05371417"/>
                    </a:ext>
                  </a:extLst>
                </a:gridCol>
                <a:gridCol w="246888">
                  <a:extLst>
                    <a:ext uri="{9D8B030D-6E8A-4147-A177-3AD203B41FA5}">
                      <a16:colId xmlns:a16="http://schemas.microsoft.com/office/drawing/2014/main" val="418987285"/>
                    </a:ext>
                  </a:extLst>
                </a:gridCol>
                <a:gridCol w="246888">
                  <a:extLst>
                    <a:ext uri="{9D8B030D-6E8A-4147-A177-3AD203B41FA5}">
                      <a16:colId xmlns:a16="http://schemas.microsoft.com/office/drawing/2014/main" val="1182445722"/>
                    </a:ext>
                  </a:extLst>
                </a:gridCol>
                <a:gridCol w="246888">
                  <a:extLst>
                    <a:ext uri="{9D8B030D-6E8A-4147-A177-3AD203B41FA5}">
                      <a16:colId xmlns:a16="http://schemas.microsoft.com/office/drawing/2014/main" val="3745674712"/>
                    </a:ext>
                  </a:extLst>
                </a:gridCol>
                <a:gridCol w="246888">
                  <a:extLst>
                    <a:ext uri="{9D8B030D-6E8A-4147-A177-3AD203B41FA5}">
                      <a16:colId xmlns:a16="http://schemas.microsoft.com/office/drawing/2014/main" val="3877619873"/>
                    </a:ext>
                  </a:extLst>
                </a:gridCol>
                <a:gridCol w="246888">
                  <a:extLst>
                    <a:ext uri="{9D8B030D-6E8A-4147-A177-3AD203B41FA5}">
                      <a16:colId xmlns:a16="http://schemas.microsoft.com/office/drawing/2014/main" val="4244804230"/>
                    </a:ext>
                  </a:extLst>
                </a:gridCol>
                <a:gridCol w="246888">
                  <a:extLst>
                    <a:ext uri="{9D8B030D-6E8A-4147-A177-3AD203B41FA5}">
                      <a16:colId xmlns:a16="http://schemas.microsoft.com/office/drawing/2014/main" val="1721202310"/>
                    </a:ext>
                  </a:extLst>
                </a:gridCol>
                <a:gridCol w="246888">
                  <a:extLst>
                    <a:ext uri="{9D8B030D-6E8A-4147-A177-3AD203B41FA5}">
                      <a16:colId xmlns:a16="http://schemas.microsoft.com/office/drawing/2014/main" val="4226412653"/>
                    </a:ext>
                  </a:extLst>
                </a:gridCol>
                <a:gridCol w="246888">
                  <a:extLst>
                    <a:ext uri="{9D8B030D-6E8A-4147-A177-3AD203B41FA5}">
                      <a16:colId xmlns:a16="http://schemas.microsoft.com/office/drawing/2014/main" val="2236976106"/>
                    </a:ext>
                  </a:extLst>
                </a:gridCol>
                <a:gridCol w="246888">
                  <a:extLst>
                    <a:ext uri="{9D8B030D-6E8A-4147-A177-3AD203B41FA5}">
                      <a16:colId xmlns:a16="http://schemas.microsoft.com/office/drawing/2014/main" val="3102042713"/>
                    </a:ext>
                  </a:extLst>
                </a:gridCol>
                <a:gridCol w="246888">
                  <a:extLst>
                    <a:ext uri="{9D8B030D-6E8A-4147-A177-3AD203B41FA5}">
                      <a16:colId xmlns:a16="http://schemas.microsoft.com/office/drawing/2014/main" val="363960797"/>
                    </a:ext>
                  </a:extLst>
                </a:gridCol>
                <a:gridCol w="246888">
                  <a:extLst>
                    <a:ext uri="{9D8B030D-6E8A-4147-A177-3AD203B41FA5}">
                      <a16:colId xmlns:a16="http://schemas.microsoft.com/office/drawing/2014/main" val="3935558263"/>
                    </a:ext>
                  </a:extLst>
                </a:gridCol>
                <a:gridCol w="246888">
                  <a:extLst>
                    <a:ext uri="{9D8B030D-6E8A-4147-A177-3AD203B41FA5}">
                      <a16:colId xmlns:a16="http://schemas.microsoft.com/office/drawing/2014/main" val="621938590"/>
                    </a:ext>
                  </a:extLst>
                </a:gridCol>
                <a:gridCol w="246888">
                  <a:extLst>
                    <a:ext uri="{9D8B030D-6E8A-4147-A177-3AD203B41FA5}">
                      <a16:colId xmlns:a16="http://schemas.microsoft.com/office/drawing/2014/main" val="3265739022"/>
                    </a:ext>
                  </a:extLst>
                </a:gridCol>
                <a:gridCol w="246888">
                  <a:extLst>
                    <a:ext uri="{9D8B030D-6E8A-4147-A177-3AD203B41FA5}">
                      <a16:colId xmlns:a16="http://schemas.microsoft.com/office/drawing/2014/main" val="22726619"/>
                    </a:ext>
                  </a:extLst>
                </a:gridCol>
                <a:gridCol w="246888">
                  <a:extLst>
                    <a:ext uri="{9D8B030D-6E8A-4147-A177-3AD203B41FA5}">
                      <a16:colId xmlns:a16="http://schemas.microsoft.com/office/drawing/2014/main" val="1837159398"/>
                    </a:ext>
                  </a:extLst>
                </a:gridCol>
                <a:gridCol w="246888">
                  <a:extLst>
                    <a:ext uri="{9D8B030D-6E8A-4147-A177-3AD203B41FA5}">
                      <a16:colId xmlns:a16="http://schemas.microsoft.com/office/drawing/2014/main" val="1368249158"/>
                    </a:ext>
                  </a:extLst>
                </a:gridCol>
                <a:gridCol w="246888">
                  <a:extLst>
                    <a:ext uri="{9D8B030D-6E8A-4147-A177-3AD203B41FA5}">
                      <a16:colId xmlns:a16="http://schemas.microsoft.com/office/drawing/2014/main" val="3622798982"/>
                    </a:ext>
                  </a:extLst>
                </a:gridCol>
                <a:gridCol w="246888">
                  <a:extLst>
                    <a:ext uri="{9D8B030D-6E8A-4147-A177-3AD203B41FA5}">
                      <a16:colId xmlns:a16="http://schemas.microsoft.com/office/drawing/2014/main" val="800966616"/>
                    </a:ext>
                  </a:extLst>
                </a:gridCol>
                <a:gridCol w="246888">
                  <a:extLst>
                    <a:ext uri="{9D8B030D-6E8A-4147-A177-3AD203B41FA5}">
                      <a16:colId xmlns:a16="http://schemas.microsoft.com/office/drawing/2014/main" val="368876586"/>
                    </a:ext>
                  </a:extLst>
                </a:gridCol>
                <a:gridCol w="246888">
                  <a:extLst>
                    <a:ext uri="{9D8B030D-6E8A-4147-A177-3AD203B41FA5}">
                      <a16:colId xmlns:a16="http://schemas.microsoft.com/office/drawing/2014/main" val="2168011873"/>
                    </a:ext>
                  </a:extLst>
                </a:gridCol>
                <a:gridCol w="246888">
                  <a:extLst>
                    <a:ext uri="{9D8B030D-6E8A-4147-A177-3AD203B41FA5}">
                      <a16:colId xmlns:a16="http://schemas.microsoft.com/office/drawing/2014/main" val="3432346820"/>
                    </a:ext>
                  </a:extLst>
                </a:gridCol>
                <a:gridCol w="246888">
                  <a:extLst>
                    <a:ext uri="{9D8B030D-6E8A-4147-A177-3AD203B41FA5}">
                      <a16:colId xmlns:a16="http://schemas.microsoft.com/office/drawing/2014/main" val="2750798513"/>
                    </a:ext>
                  </a:extLst>
                </a:gridCol>
                <a:gridCol w="246888">
                  <a:extLst>
                    <a:ext uri="{9D8B030D-6E8A-4147-A177-3AD203B41FA5}">
                      <a16:colId xmlns:a16="http://schemas.microsoft.com/office/drawing/2014/main" val="739728633"/>
                    </a:ext>
                  </a:extLst>
                </a:gridCol>
                <a:gridCol w="246888">
                  <a:extLst>
                    <a:ext uri="{9D8B030D-6E8A-4147-A177-3AD203B41FA5}">
                      <a16:colId xmlns:a16="http://schemas.microsoft.com/office/drawing/2014/main" val="230965614"/>
                    </a:ext>
                  </a:extLst>
                </a:gridCol>
                <a:gridCol w="246888">
                  <a:extLst>
                    <a:ext uri="{9D8B030D-6E8A-4147-A177-3AD203B41FA5}">
                      <a16:colId xmlns:a16="http://schemas.microsoft.com/office/drawing/2014/main" val="2282324150"/>
                    </a:ext>
                  </a:extLst>
                </a:gridCol>
                <a:gridCol w="246888">
                  <a:extLst>
                    <a:ext uri="{9D8B030D-6E8A-4147-A177-3AD203B41FA5}">
                      <a16:colId xmlns:a16="http://schemas.microsoft.com/office/drawing/2014/main" val="561867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28449009"/>
                  </a:ext>
                </a:extLst>
              </a:tr>
            </a:tbl>
          </a:graphicData>
        </a:graphic>
      </p:graphicFrame>
      <p:sp>
        <p:nvSpPr>
          <p:cNvPr id="4" name="Text Placeholder 3">
            <a:extLst>
              <a:ext uri="{FF2B5EF4-FFF2-40B4-BE49-F238E27FC236}">
                <a16:creationId xmlns:a16="http://schemas.microsoft.com/office/drawing/2014/main" id="{E2DD6926-11FE-4F1B-91F8-02ADF9C2C8DE}"/>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8975783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8A7B51-D862-46D0-8F25-64C2BC1BA9E3}"/>
              </a:ext>
            </a:extLst>
          </p:cNvPr>
          <p:cNvSpPr>
            <a:spLocks noGrp="1"/>
          </p:cNvSpPr>
          <p:nvPr>
            <p:ph type="title"/>
          </p:nvPr>
        </p:nvSpPr>
        <p:spPr/>
        <p:txBody>
          <a:bodyPr/>
          <a:lstStyle/>
          <a:p>
            <a:r>
              <a:rPr lang="en-US"/>
              <a:t>Facebook Own Posts Table | HG-France - 2 of 26</a:t>
            </a:r>
          </a:p>
        </p:txBody>
      </p:sp>
      <p:graphicFrame>
        <p:nvGraphicFramePr>
          <p:cNvPr id="5" name="Table Placeholder 4">
            <a:extLst>
              <a:ext uri="{FF2B5EF4-FFF2-40B4-BE49-F238E27FC236}">
                <a16:creationId xmlns:a16="http://schemas.microsoft.com/office/drawing/2014/main" id="{151DD72B-EA0C-4928-935B-B88E0FDA3509}"/>
              </a:ext>
            </a:extLst>
          </p:cNvPr>
          <p:cNvGraphicFramePr>
            <a:graphicFrameLocks noGrp="1"/>
          </p:cNvGraphicFramePr>
          <p:nvPr>
            <p:ph type="tbl" sz="quarter" idx="13"/>
            <p:extLst>
              <p:ext uri="{D42A27DB-BD31-4B8C-83A1-F6EECF244321}">
                <p14:modId xmlns:p14="http://schemas.microsoft.com/office/powerpoint/2010/main" val="16120848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2493366"/>
                    </a:ext>
                  </a:extLst>
                </a:gridCol>
                <a:gridCol w="246888">
                  <a:extLst>
                    <a:ext uri="{9D8B030D-6E8A-4147-A177-3AD203B41FA5}">
                      <a16:colId xmlns:a16="http://schemas.microsoft.com/office/drawing/2014/main" val="654689801"/>
                    </a:ext>
                  </a:extLst>
                </a:gridCol>
                <a:gridCol w="246888">
                  <a:extLst>
                    <a:ext uri="{9D8B030D-6E8A-4147-A177-3AD203B41FA5}">
                      <a16:colId xmlns:a16="http://schemas.microsoft.com/office/drawing/2014/main" val="4183832389"/>
                    </a:ext>
                  </a:extLst>
                </a:gridCol>
                <a:gridCol w="246888">
                  <a:extLst>
                    <a:ext uri="{9D8B030D-6E8A-4147-A177-3AD203B41FA5}">
                      <a16:colId xmlns:a16="http://schemas.microsoft.com/office/drawing/2014/main" val="715831193"/>
                    </a:ext>
                  </a:extLst>
                </a:gridCol>
                <a:gridCol w="246888">
                  <a:extLst>
                    <a:ext uri="{9D8B030D-6E8A-4147-A177-3AD203B41FA5}">
                      <a16:colId xmlns:a16="http://schemas.microsoft.com/office/drawing/2014/main" val="3802559910"/>
                    </a:ext>
                  </a:extLst>
                </a:gridCol>
                <a:gridCol w="246888">
                  <a:extLst>
                    <a:ext uri="{9D8B030D-6E8A-4147-A177-3AD203B41FA5}">
                      <a16:colId xmlns:a16="http://schemas.microsoft.com/office/drawing/2014/main" val="1914174944"/>
                    </a:ext>
                  </a:extLst>
                </a:gridCol>
                <a:gridCol w="246888">
                  <a:extLst>
                    <a:ext uri="{9D8B030D-6E8A-4147-A177-3AD203B41FA5}">
                      <a16:colId xmlns:a16="http://schemas.microsoft.com/office/drawing/2014/main" val="1865644437"/>
                    </a:ext>
                  </a:extLst>
                </a:gridCol>
                <a:gridCol w="246888">
                  <a:extLst>
                    <a:ext uri="{9D8B030D-6E8A-4147-A177-3AD203B41FA5}">
                      <a16:colId xmlns:a16="http://schemas.microsoft.com/office/drawing/2014/main" val="1557707403"/>
                    </a:ext>
                  </a:extLst>
                </a:gridCol>
                <a:gridCol w="246888">
                  <a:extLst>
                    <a:ext uri="{9D8B030D-6E8A-4147-A177-3AD203B41FA5}">
                      <a16:colId xmlns:a16="http://schemas.microsoft.com/office/drawing/2014/main" val="3714212706"/>
                    </a:ext>
                  </a:extLst>
                </a:gridCol>
                <a:gridCol w="246888">
                  <a:extLst>
                    <a:ext uri="{9D8B030D-6E8A-4147-A177-3AD203B41FA5}">
                      <a16:colId xmlns:a16="http://schemas.microsoft.com/office/drawing/2014/main" val="1427979025"/>
                    </a:ext>
                  </a:extLst>
                </a:gridCol>
                <a:gridCol w="246888">
                  <a:extLst>
                    <a:ext uri="{9D8B030D-6E8A-4147-A177-3AD203B41FA5}">
                      <a16:colId xmlns:a16="http://schemas.microsoft.com/office/drawing/2014/main" val="959813680"/>
                    </a:ext>
                  </a:extLst>
                </a:gridCol>
                <a:gridCol w="246888">
                  <a:extLst>
                    <a:ext uri="{9D8B030D-6E8A-4147-A177-3AD203B41FA5}">
                      <a16:colId xmlns:a16="http://schemas.microsoft.com/office/drawing/2014/main" val="2701949078"/>
                    </a:ext>
                  </a:extLst>
                </a:gridCol>
                <a:gridCol w="246888">
                  <a:extLst>
                    <a:ext uri="{9D8B030D-6E8A-4147-A177-3AD203B41FA5}">
                      <a16:colId xmlns:a16="http://schemas.microsoft.com/office/drawing/2014/main" val="2873074291"/>
                    </a:ext>
                  </a:extLst>
                </a:gridCol>
                <a:gridCol w="246888">
                  <a:extLst>
                    <a:ext uri="{9D8B030D-6E8A-4147-A177-3AD203B41FA5}">
                      <a16:colId xmlns:a16="http://schemas.microsoft.com/office/drawing/2014/main" val="911119624"/>
                    </a:ext>
                  </a:extLst>
                </a:gridCol>
                <a:gridCol w="246888">
                  <a:extLst>
                    <a:ext uri="{9D8B030D-6E8A-4147-A177-3AD203B41FA5}">
                      <a16:colId xmlns:a16="http://schemas.microsoft.com/office/drawing/2014/main" val="411902902"/>
                    </a:ext>
                  </a:extLst>
                </a:gridCol>
                <a:gridCol w="246888">
                  <a:extLst>
                    <a:ext uri="{9D8B030D-6E8A-4147-A177-3AD203B41FA5}">
                      <a16:colId xmlns:a16="http://schemas.microsoft.com/office/drawing/2014/main" val="2552643107"/>
                    </a:ext>
                  </a:extLst>
                </a:gridCol>
                <a:gridCol w="246888">
                  <a:extLst>
                    <a:ext uri="{9D8B030D-6E8A-4147-A177-3AD203B41FA5}">
                      <a16:colId xmlns:a16="http://schemas.microsoft.com/office/drawing/2014/main" val="3608220636"/>
                    </a:ext>
                  </a:extLst>
                </a:gridCol>
                <a:gridCol w="246888">
                  <a:extLst>
                    <a:ext uri="{9D8B030D-6E8A-4147-A177-3AD203B41FA5}">
                      <a16:colId xmlns:a16="http://schemas.microsoft.com/office/drawing/2014/main" val="825850121"/>
                    </a:ext>
                  </a:extLst>
                </a:gridCol>
                <a:gridCol w="246888">
                  <a:extLst>
                    <a:ext uri="{9D8B030D-6E8A-4147-A177-3AD203B41FA5}">
                      <a16:colId xmlns:a16="http://schemas.microsoft.com/office/drawing/2014/main" val="1349294198"/>
                    </a:ext>
                  </a:extLst>
                </a:gridCol>
                <a:gridCol w="246888">
                  <a:extLst>
                    <a:ext uri="{9D8B030D-6E8A-4147-A177-3AD203B41FA5}">
                      <a16:colId xmlns:a16="http://schemas.microsoft.com/office/drawing/2014/main" val="3426091175"/>
                    </a:ext>
                  </a:extLst>
                </a:gridCol>
                <a:gridCol w="246888">
                  <a:extLst>
                    <a:ext uri="{9D8B030D-6E8A-4147-A177-3AD203B41FA5}">
                      <a16:colId xmlns:a16="http://schemas.microsoft.com/office/drawing/2014/main" val="689774021"/>
                    </a:ext>
                  </a:extLst>
                </a:gridCol>
                <a:gridCol w="246888">
                  <a:extLst>
                    <a:ext uri="{9D8B030D-6E8A-4147-A177-3AD203B41FA5}">
                      <a16:colId xmlns:a16="http://schemas.microsoft.com/office/drawing/2014/main" val="3068713490"/>
                    </a:ext>
                  </a:extLst>
                </a:gridCol>
                <a:gridCol w="246888">
                  <a:extLst>
                    <a:ext uri="{9D8B030D-6E8A-4147-A177-3AD203B41FA5}">
                      <a16:colId xmlns:a16="http://schemas.microsoft.com/office/drawing/2014/main" val="500106810"/>
                    </a:ext>
                  </a:extLst>
                </a:gridCol>
                <a:gridCol w="246888">
                  <a:extLst>
                    <a:ext uri="{9D8B030D-6E8A-4147-A177-3AD203B41FA5}">
                      <a16:colId xmlns:a16="http://schemas.microsoft.com/office/drawing/2014/main" val="1858943170"/>
                    </a:ext>
                  </a:extLst>
                </a:gridCol>
                <a:gridCol w="246888">
                  <a:extLst>
                    <a:ext uri="{9D8B030D-6E8A-4147-A177-3AD203B41FA5}">
                      <a16:colId xmlns:a16="http://schemas.microsoft.com/office/drawing/2014/main" val="1704494909"/>
                    </a:ext>
                  </a:extLst>
                </a:gridCol>
                <a:gridCol w="246888">
                  <a:extLst>
                    <a:ext uri="{9D8B030D-6E8A-4147-A177-3AD203B41FA5}">
                      <a16:colId xmlns:a16="http://schemas.microsoft.com/office/drawing/2014/main" val="3008114718"/>
                    </a:ext>
                  </a:extLst>
                </a:gridCol>
                <a:gridCol w="246888">
                  <a:extLst>
                    <a:ext uri="{9D8B030D-6E8A-4147-A177-3AD203B41FA5}">
                      <a16:colId xmlns:a16="http://schemas.microsoft.com/office/drawing/2014/main" val="1971155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12190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- 2018-06-06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All about DIY 10 idées de paniers que votre chat va adorer : http://bit.ly/panier_chat
#HomeMadeByYou #AllaboutDIY #miaou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64767864"/>
                  </a:ext>
                </a:extLst>
              </a:tr>
            </a:tbl>
          </a:graphicData>
        </a:graphic>
      </p:graphicFrame>
      <p:sp>
        <p:nvSpPr>
          <p:cNvPr id="4" name="Text Placeholder 3">
            <a:extLst>
              <a:ext uri="{FF2B5EF4-FFF2-40B4-BE49-F238E27FC236}">
                <a16:creationId xmlns:a16="http://schemas.microsoft.com/office/drawing/2014/main" id="{AF2B602F-8996-4F9C-BA82-1952BAE08F26}"/>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025000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90F59D-65BA-42B2-BD76-1D5A5429099A}"/>
              </a:ext>
            </a:extLst>
          </p:cNvPr>
          <p:cNvSpPr>
            <a:spLocks noGrp="1"/>
          </p:cNvSpPr>
          <p:nvPr>
            <p:ph type="title"/>
          </p:nvPr>
        </p:nvSpPr>
        <p:spPr/>
        <p:txBody>
          <a:bodyPr/>
          <a:lstStyle/>
          <a:p>
            <a:r>
              <a:rPr lang="en-US"/>
              <a:t>Facebook Own Posts Table | HG-France - 3 of 26</a:t>
            </a:r>
          </a:p>
        </p:txBody>
      </p:sp>
      <p:graphicFrame>
        <p:nvGraphicFramePr>
          <p:cNvPr id="5" name="Table Placeholder 4">
            <a:extLst>
              <a:ext uri="{FF2B5EF4-FFF2-40B4-BE49-F238E27FC236}">
                <a16:creationId xmlns:a16="http://schemas.microsoft.com/office/drawing/2014/main" id="{77412B4F-0FFC-4AF0-830E-5BCA1630F045}"/>
              </a:ext>
            </a:extLst>
          </p:cNvPr>
          <p:cNvGraphicFramePr>
            <a:graphicFrameLocks noGrp="1"/>
          </p:cNvGraphicFramePr>
          <p:nvPr>
            <p:ph type="tbl" sz="quarter" idx="13"/>
            <p:extLst>
              <p:ext uri="{D42A27DB-BD31-4B8C-83A1-F6EECF244321}">
                <p14:modId xmlns:p14="http://schemas.microsoft.com/office/powerpoint/2010/main" val="759519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325792964"/>
                    </a:ext>
                  </a:extLst>
                </a:gridCol>
                <a:gridCol w="246888">
                  <a:extLst>
                    <a:ext uri="{9D8B030D-6E8A-4147-A177-3AD203B41FA5}">
                      <a16:colId xmlns:a16="http://schemas.microsoft.com/office/drawing/2014/main" val="2902456439"/>
                    </a:ext>
                  </a:extLst>
                </a:gridCol>
                <a:gridCol w="246888">
                  <a:extLst>
                    <a:ext uri="{9D8B030D-6E8A-4147-A177-3AD203B41FA5}">
                      <a16:colId xmlns:a16="http://schemas.microsoft.com/office/drawing/2014/main" val="3066127701"/>
                    </a:ext>
                  </a:extLst>
                </a:gridCol>
                <a:gridCol w="246888">
                  <a:extLst>
                    <a:ext uri="{9D8B030D-6E8A-4147-A177-3AD203B41FA5}">
                      <a16:colId xmlns:a16="http://schemas.microsoft.com/office/drawing/2014/main" val="3396341093"/>
                    </a:ext>
                  </a:extLst>
                </a:gridCol>
                <a:gridCol w="246888">
                  <a:extLst>
                    <a:ext uri="{9D8B030D-6E8A-4147-A177-3AD203B41FA5}">
                      <a16:colId xmlns:a16="http://schemas.microsoft.com/office/drawing/2014/main" val="283959555"/>
                    </a:ext>
                  </a:extLst>
                </a:gridCol>
                <a:gridCol w="246888">
                  <a:extLst>
                    <a:ext uri="{9D8B030D-6E8A-4147-A177-3AD203B41FA5}">
                      <a16:colId xmlns:a16="http://schemas.microsoft.com/office/drawing/2014/main" val="1919853097"/>
                    </a:ext>
                  </a:extLst>
                </a:gridCol>
                <a:gridCol w="246888">
                  <a:extLst>
                    <a:ext uri="{9D8B030D-6E8A-4147-A177-3AD203B41FA5}">
                      <a16:colId xmlns:a16="http://schemas.microsoft.com/office/drawing/2014/main" val="2635928875"/>
                    </a:ext>
                  </a:extLst>
                </a:gridCol>
                <a:gridCol w="246888">
                  <a:extLst>
                    <a:ext uri="{9D8B030D-6E8A-4147-A177-3AD203B41FA5}">
                      <a16:colId xmlns:a16="http://schemas.microsoft.com/office/drawing/2014/main" val="1339399468"/>
                    </a:ext>
                  </a:extLst>
                </a:gridCol>
                <a:gridCol w="246888">
                  <a:extLst>
                    <a:ext uri="{9D8B030D-6E8A-4147-A177-3AD203B41FA5}">
                      <a16:colId xmlns:a16="http://schemas.microsoft.com/office/drawing/2014/main" val="23808990"/>
                    </a:ext>
                  </a:extLst>
                </a:gridCol>
                <a:gridCol w="246888">
                  <a:extLst>
                    <a:ext uri="{9D8B030D-6E8A-4147-A177-3AD203B41FA5}">
                      <a16:colId xmlns:a16="http://schemas.microsoft.com/office/drawing/2014/main" val="3378731090"/>
                    </a:ext>
                  </a:extLst>
                </a:gridCol>
                <a:gridCol w="246888">
                  <a:extLst>
                    <a:ext uri="{9D8B030D-6E8A-4147-A177-3AD203B41FA5}">
                      <a16:colId xmlns:a16="http://schemas.microsoft.com/office/drawing/2014/main" val="3558578439"/>
                    </a:ext>
                  </a:extLst>
                </a:gridCol>
                <a:gridCol w="246888">
                  <a:extLst>
                    <a:ext uri="{9D8B030D-6E8A-4147-A177-3AD203B41FA5}">
                      <a16:colId xmlns:a16="http://schemas.microsoft.com/office/drawing/2014/main" val="603510845"/>
                    </a:ext>
                  </a:extLst>
                </a:gridCol>
                <a:gridCol w="246888">
                  <a:extLst>
                    <a:ext uri="{9D8B030D-6E8A-4147-A177-3AD203B41FA5}">
                      <a16:colId xmlns:a16="http://schemas.microsoft.com/office/drawing/2014/main" val="3610658655"/>
                    </a:ext>
                  </a:extLst>
                </a:gridCol>
                <a:gridCol w="246888">
                  <a:extLst>
                    <a:ext uri="{9D8B030D-6E8A-4147-A177-3AD203B41FA5}">
                      <a16:colId xmlns:a16="http://schemas.microsoft.com/office/drawing/2014/main" val="958221443"/>
                    </a:ext>
                  </a:extLst>
                </a:gridCol>
                <a:gridCol w="246888">
                  <a:extLst>
                    <a:ext uri="{9D8B030D-6E8A-4147-A177-3AD203B41FA5}">
                      <a16:colId xmlns:a16="http://schemas.microsoft.com/office/drawing/2014/main" val="965853948"/>
                    </a:ext>
                  </a:extLst>
                </a:gridCol>
                <a:gridCol w="246888">
                  <a:extLst>
                    <a:ext uri="{9D8B030D-6E8A-4147-A177-3AD203B41FA5}">
                      <a16:colId xmlns:a16="http://schemas.microsoft.com/office/drawing/2014/main" val="1112103307"/>
                    </a:ext>
                  </a:extLst>
                </a:gridCol>
                <a:gridCol w="246888">
                  <a:extLst>
                    <a:ext uri="{9D8B030D-6E8A-4147-A177-3AD203B41FA5}">
                      <a16:colId xmlns:a16="http://schemas.microsoft.com/office/drawing/2014/main" val="3247502438"/>
                    </a:ext>
                  </a:extLst>
                </a:gridCol>
                <a:gridCol w="246888">
                  <a:extLst>
                    <a:ext uri="{9D8B030D-6E8A-4147-A177-3AD203B41FA5}">
                      <a16:colId xmlns:a16="http://schemas.microsoft.com/office/drawing/2014/main" val="1822721534"/>
                    </a:ext>
                  </a:extLst>
                </a:gridCol>
                <a:gridCol w="246888">
                  <a:extLst>
                    <a:ext uri="{9D8B030D-6E8A-4147-A177-3AD203B41FA5}">
                      <a16:colId xmlns:a16="http://schemas.microsoft.com/office/drawing/2014/main" val="1297351973"/>
                    </a:ext>
                  </a:extLst>
                </a:gridCol>
                <a:gridCol w="246888">
                  <a:extLst>
                    <a:ext uri="{9D8B030D-6E8A-4147-A177-3AD203B41FA5}">
                      <a16:colId xmlns:a16="http://schemas.microsoft.com/office/drawing/2014/main" val="1630310306"/>
                    </a:ext>
                  </a:extLst>
                </a:gridCol>
                <a:gridCol w="246888">
                  <a:extLst>
                    <a:ext uri="{9D8B030D-6E8A-4147-A177-3AD203B41FA5}">
                      <a16:colId xmlns:a16="http://schemas.microsoft.com/office/drawing/2014/main" val="3346587826"/>
                    </a:ext>
                  </a:extLst>
                </a:gridCol>
                <a:gridCol w="246888">
                  <a:extLst>
                    <a:ext uri="{9D8B030D-6E8A-4147-A177-3AD203B41FA5}">
                      <a16:colId xmlns:a16="http://schemas.microsoft.com/office/drawing/2014/main" val="672067959"/>
                    </a:ext>
                  </a:extLst>
                </a:gridCol>
                <a:gridCol w="246888">
                  <a:extLst>
                    <a:ext uri="{9D8B030D-6E8A-4147-A177-3AD203B41FA5}">
                      <a16:colId xmlns:a16="http://schemas.microsoft.com/office/drawing/2014/main" val="1166106313"/>
                    </a:ext>
                  </a:extLst>
                </a:gridCol>
                <a:gridCol w="246888">
                  <a:extLst>
                    <a:ext uri="{9D8B030D-6E8A-4147-A177-3AD203B41FA5}">
                      <a16:colId xmlns:a16="http://schemas.microsoft.com/office/drawing/2014/main" val="3288122301"/>
                    </a:ext>
                  </a:extLst>
                </a:gridCol>
                <a:gridCol w="246888">
                  <a:extLst>
                    <a:ext uri="{9D8B030D-6E8A-4147-A177-3AD203B41FA5}">
                      <a16:colId xmlns:a16="http://schemas.microsoft.com/office/drawing/2014/main" val="945542801"/>
                    </a:ext>
                  </a:extLst>
                </a:gridCol>
                <a:gridCol w="246888">
                  <a:extLst>
                    <a:ext uri="{9D8B030D-6E8A-4147-A177-3AD203B41FA5}">
                      <a16:colId xmlns:a16="http://schemas.microsoft.com/office/drawing/2014/main" val="1605440106"/>
                    </a:ext>
                  </a:extLst>
                </a:gridCol>
                <a:gridCol w="246888">
                  <a:extLst>
                    <a:ext uri="{9D8B030D-6E8A-4147-A177-3AD203B41FA5}">
                      <a16:colId xmlns:a16="http://schemas.microsoft.com/office/drawing/2014/main" val="4149307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51290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37659256"/>
                  </a:ext>
                </a:extLst>
              </a:tr>
            </a:tbl>
          </a:graphicData>
        </a:graphic>
      </p:graphicFrame>
      <p:sp>
        <p:nvSpPr>
          <p:cNvPr id="4" name="Text Placeholder 3">
            <a:extLst>
              <a:ext uri="{FF2B5EF4-FFF2-40B4-BE49-F238E27FC236}">
                <a16:creationId xmlns:a16="http://schemas.microsoft.com/office/drawing/2014/main" id="{1D406E11-7924-4426-9DE1-740286BB97AE}"/>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3487357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CC03F0-9DAD-4977-9130-7FCA77F3DE75}"/>
              </a:ext>
            </a:extLst>
          </p:cNvPr>
          <p:cNvSpPr>
            <a:spLocks noGrp="1"/>
          </p:cNvSpPr>
          <p:nvPr>
            <p:ph type="title"/>
          </p:nvPr>
        </p:nvSpPr>
        <p:spPr/>
        <p:txBody>
          <a:bodyPr/>
          <a:lstStyle/>
          <a:p>
            <a:r>
              <a:rPr lang="en-US"/>
              <a:t>Facebook Own Posts Table | HG-France - 4 of 26</a:t>
            </a:r>
          </a:p>
        </p:txBody>
      </p:sp>
      <p:graphicFrame>
        <p:nvGraphicFramePr>
          <p:cNvPr id="5" name="Table Placeholder 4">
            <a:extLst>
              <a:ext uri="{FF2B5EF4-FFF2-40B4-BE49-F238E27FC236}">
                <a16:creationId xmlns:a16="http://schemas.microsoft.com/office/drawing/2014/main" id="{6CB1F1A4-18DD-4303-93DC-D7D6FD3B2E17}"/>
              </a:ext>
            </a:extLst>
          </p:cNvPr>
          <p:cNvGraphicFramePr>
            <a:graphicFrameLocks noGrp="1"/>
          </p:cNvGraphicFramePr>
          <p:nvPr>
            <p:ph type="tbl" sz="quarter" idx="13"/>
            <p:extLst>
              <p:ext uri="{D42A27DB-BD31-4B8C-83A1-F6EECF244321}">
                <p14:modId xmlns:p14="http://schemas.microsoft.com/office/powerpoint/2010/main" val="1187658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1406400"/>
                    </a:ext>
                  </a:extLst>
                </a:gridCol>
                <a:gridCol w="246888">
                  <a:extLst>
                    <a:ext uri="{9D8B030D-6E8A-4147-A177-3AD203B41FA5}">
                      <a16:colId xmlns:a16="http://schemas.microsoft.com/office/drawing/2014/main" val="679196259"/>
                    </a:ext>
                  </a:extLst>
                </a:gridCol>
                <a:gridCol w="246888">
                  <a:extLst>
                    <a:ext uri="{9D8B030D-6E8A-4147-A177-3AD203B41FA5}">
                      <a16:colId xmlns:a16="http://schemas.microsoft.com/office/drawing/2014/main" val="1994832677"/>
                    </a:ext>
                  </a:extLst>
                </a:gridCol>
                <a:gridCol w="246888">
                  <a:extLst>
                    <a:ext uri="{9D8B030D-6E8A-4147-A177-3AD203B41FA5}">
                      <a16:colId xmlns:a16="http://schemas.microsoft.com/office/drawing/2014/main" val="41209060"/>
                    </a:ext>
                  </a:extLst>
                </a:gridCol>
                <a:gridCol w="246888">
                  <a:extLst>
                    <a:ext uri="{9D8B030D-6E8A-4147-A177-3AD203B41FA5}">
                      <a16:colId xmlns:a16="http://schemas.microsoft.com/office/drawing/2014/main" val="2597548716"/>
                    </a:ext>
                  </a:extLst>
                </a:gridCol>
                <a:gridCol w="246888">
                  <a:extLst>
                    <a:ext uri="{9D8B030D-6E8A-4147-A177-3AD203B41FA5}">
                      <a16:colId xmlns:a16="http://schemas.microsoft.com/office/drawing/2014/main" val="4173885399"/>
                    </a:ext>
                  </a:extLst>
                </a:gridCol>
                <a:gridCol w="246888">
                  <a:extLst>
                    <a:ext uri="{9D8B030D-6E8A-4147-A177-3AD203B41FA5}">
                      <a16:colId xmlns:a16="http://schemas.microsoft.com/office/drawing/2014/main" val="1717498335"/>
                    </a:ext>
                  </a:extLst>
                </a:gridCol>
                <a:gridCol w="246888">
                  <a:extLst>
                    <a:ext uri="{9D8B030D-6E8A-4147-A177-3AD203B41FA5}">
                      <a16:colId xmlns:a16="http://schemas.microsoft.com/office/drawing/2014/main" val="446730370"/>
                    </a:ext>
                  </a:extLst>
                </a:gridCol>
                <a:gridCol w="246888">
                  <a:extLst>
                    <a:ext uri="{9D8B030D-6E8A-4147-A177-3AD203B41FA5}">
                      <a16:colId xmlns:a16="http://schemas.microsoft.com/office/drawing/2014/main" val="4101089161"/>
                    </a:ext>
                  </a:extLst>
                </a:gridCol>
                <a:gridCol w="246888">
                  <a:extLst>
                    <a:ext uri="{9D8B030D-6E8A-4147-A177-3AD203B41FA5}">
                      <a16:colId xmlns:a16="http://schemas.microsoft.com/office/drawing/2014/main" val="3853599730"/>
                    </a:ext>
                  </a:extLst>
                </a:gridCol>
                <a:gridCol w="246888">
                  <a:extLst>
                    <a:ext uri="{9D8B030D-6E8A-4147-A177-3AD203B41FA5}">
                      <a16:colId xmlns:a16="http://schemas.microsoft.com/office/drawing/2014/main" val="1080786537"/>
                    </a:ext>
                  </a:extLst>
                </a:gridCol>
                <a:gridCol w="246888">
                  <a:extLst>
                    <a:ext uri="{9D8B030D-6E8A-4147-A177-3AD203B41FA5}">
                      <a16:colId xmlns:a16="http://schemas.microsoft.com/office/drawing/2014/main" val="1412811107"/>
                    </a:ext>
                  </a:extLst>
                </a:gridCol>
                <a:gridCol w="246888">
                  <a:extLst>
                    <a:ext uri="{9D8B030D-6E8A-4147-A177-3AD203B41FA5}">
                      <a16:colId xmlns:a16="http://schemas.microsoft.com/office/drawing/2014/main" val="590962536"/>
                    </a:ext>
                  </a:extLst>
                </a:gridCol>
                <a:gridCol w="246888">
                  <a:extLst>
                    <a:ext uri="{9D8B030D-6E8A-4147-A177-3AD203B41FA5}">
                      <a16:colId xmlns:a16="http://schemas.microsoft.com/office/drawing/2014/main" val="2985587818"/>
                    </a:ext>
                  </a:extLst>
                </a:gridCol>
                <a:gridCol w="246888">
                  <a:extLst>
                    <a:ext uri="{9D8B030D-6E8A-4147-A177-3AD203B41FA5}">
                      <a16:colId xmlns:a16="http://schemas.microsoft.com/office/drawing/2014/main" val="3054958009"/>
                    </a:ext>
                  </a:extLst>
                </a:gridCol>
                <a:gridCol w="246888">
                  <a:extLst>
                    <a:ext uri="{9D8B030D-6E8A-4147-A177-3AD203B41FA5}">
                      <a16:colId xmlns:a16="http://schemas.microsoft.com/office/drawing/2014/main" val="4276134822"/>
                    </a:ext>
                  </a:extLst>
                </a:gridCol>
                <a:gridCol w="246888">
                  <a:extLst>
                    <a:ext uri="{9D8B030D-6E8A-4147-A177-3AD203B41FA5}">
                      <a16:colId xmlns:a16="http://schemas.microsoft.com/office/drawing/2014/main" val="3607082128"/>
                    </a:ext>
                  </a:extLst>
                </a:gridCol>
                <a:gridCol w="246888">
                  <a:extLst>
                    <a:ext uri="{9D8B030D-6E8A-4147-A177-3AD203B41FA5}">
                      <a16:colId xmlns:a16="http://schemas.microsoft.com/office/drawing/2014/main" val="2716855032"/>
                    </a:ext>
                  </a:extLst>
                </a:gridCol>
                <a:gridCol w="246888">
                  <a:extLst>
                    <a:ext uri="{9D8B030D-6E8A-4147-A177-3AD203B41FA5}">
                      <a16:colId xmlns:a16="http://schemas.microsoft.com/office/drawing/2014/main" val="3877617654"/>
                    </a:ext>
                  </a:extLst>
                </a:gridCol>
                <a:gridCol w="246888">
                  <a:extLst>
                    <a:ext uri="{9D8B030D-6E8A-4147-A177-3AD203B41FA5}">
                      <a16:colId xmlns:a16="http://schemas.microsoft.com/office/drawing/2014/main" val="1820382392"/>
                    </a:ext>
                  </a:extLst>
                </a:gridCol>
                <a:gridCol w="246888">
                  <a:extLst>
                    <a:ext uri="{9D8B030D-6E8A-4147-A177-3AD203B41FA5}">
                      <a16:colId xmlns:a16="http://schemas.microsoft.com/office/drawing/2014/main" val="3370883543"/>
                    </a:ext>
                  </a:extLst>
                </a:gridCol>
                <a:gridCol w="246888">
                  <a:extLst>
                    <a:ext uri="{9D8B030D-6E8A-4147-A177-3AD203B41FA5}">
                      <a16:colId xmlns:a16="http://schemas.microsoft.com/office/drawing/2014/main" val="3685608771"/>
                    </a:ext>
                  </a:extLst>
                </a:gridCol>
                <a:gridCol w="246888">
                  <a:extLst>
                    <a:ext uri="{9D8B030D-6E8A-4147-A177-3AD203B41FA5}">
                      <a16:colId xmlns:a16="http://schemas.microsoft.com/office/drawing/2014/main" val="4111146233"/>
                    </a:ext>
                  </a:extLst>
                </a:gridCol>
                <a:gridCol w="246888">
                  <a:extLst>
                    <a:ext uri="{9D8B030D-6E8A-4147-A177-3AD203B41FA5}">
                      <a16:colId xmlns:a16="http://schemas.microsoft.com/office/drawing/2014/main" val="2470044289"/>
                    </a:ext>
                  </a:extLst>
                </a:gridCol>
                <a:gridCol w="246888">
                  <a:extLst>
                    <a:ext uri="{9D8B030D-6E8A-4147-A177-3AD203B41FA5}">
                      <a16:colId xmlns:a16="http://schemas.microsoft.com/office/drawing/2014/main" val="570797445"/>
                    </a:ext>
                  </a:extLst>
                </a:gridCol>
                <a:gridCol w="246888">
                  <a:extLst>
                    <a:ext uri="{9D8B030D-6E8A-4147-A177-3AD203B41FA5}">
                      <a16:colId xmlns:a16="http://schemas.microsoft.com/office/drawing/2014/main" val="1028866266"/>
                    </a:ext>
                  </a:extLst>
                </a:gridCol>
                <a:gridCol w="246888">
                  <a:extLst>
                    <a:ext uri="{9D8B030D-6E8A-4147-A177-3AD203B41FA5}">
                      <a16:colId xmlns:a16="http://schemas.microsoft.com/office/drawing/2014/main" val="3692805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36765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- 2018-06-01 11:00:02 </a:t>
                      </a:r>
                      <a:r>
                        <a:rPr kumimoji="0" lang="fr-FR" sz="1000" b="0" i="0" u="none" strike="noStrike" kern="1200" cap="none" spc="0" normalizeH="0" baseline="0" noProof="0">
                          <a:ln>
                            <a:noFill/>
                          </a:ln>
                          <a:solidFill>
                            <a:prstClr val="black"/>
                          </a:solidFill>
                          <a:effectLst/>
                          <a:uLnTx/>
                          <a:uFillTx/>
                          <a:latin typeface="+mn-lt"/>
                          <a:ea typeface="+mn-ea"/>
                          <a:cs typeface="+mn-cs"/>
                        </a:rPr>
                        <a:t> 
 Vous en avez marre que les limaces mangent vos belles salades ? 
Découvrez toutes nos astuces sur notre magazine en ligne All about DIY : http://bit.ly/stop_nuisibles_AaDIY
#HomeMadeByYou #AllaboutDIY #jardinage #DitesStopAuxNuisibles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88186425"/>
                  </a:ext>
                </a:extLst>
              </a:tr>
            </a:tbl>
          </a:graphicData>
        </a:graphic>
      </p:graphicFrame>
      <p:sp>
        <p:nvSpPr>
          <p:cNvPr id="4" name="Text Placeholder 3">
            <a:extLst>
              <a:ext uri="{FF2B5EF4-FFF2-40B4-BE49-F238E27FC236}">
                <a16:creationId xmlns:a16="http://schemas.microsoft.com/office/drawing/2014/main" id="{F51664D1-40AA-4B98-B11C-80268EDEEDF8}"/>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85355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A0AAA-4038-4E13-ACD8-445F9C7574EB}"/>
              </a:ext>
            </a:extLst>
          </p:cNvPr>
          <p:cNvSpPr>
            <a:spLocks noGrp="1"/>
          </p:cNvSpPr>
          <p:nvPr>
            <p:ph type="title"/>
          </p:nvPr>
        </p:nvSpPr>
        <p:spPr/>
        <p:txBody>
          <a:bodyPr/>
          <a:lstStyle/>
          <a:p>
            <a:r>
              <a:rPr lang="en-US"/>
              <a:t>Facebook Own Posts Table | HG-France - 5 of 26</a:t>
            </a:r>
          </a:p>
        </p:txBody>
      </p:sp>
      <p:graphicFrame>
        <p:nvGraphicFramePr>
          <p:cNvPr id="5" name="Table Placeholder 4">
            <a:extLst>
              <a:ext uri="{FF2B5EF4-FFF2-40B4-BE49-F238E27FC236}">
                <a16:creationId xmlns:a16="http://schemas.microsoft.com/office/drawing/2014/main" id="{542A526F-5041-4834-B532-914B39C7EC83}"/>
              </a:ext>
            </a:extLst>
          </p:cNvPr>
          <p:cNvGraphicFramePr>
            <a:graphicFrameLocks noGrp="1"/>
          </p:cNvGraphicFramePr>
          <p:nvPr>
            <p:ph type="tbl" sz="quarter" idx="13"/>
            <p:extLst>
              <p:ext uri="{D42A27DB-BD31-4B8C-83A1-F6EECF244321}">
                <p14:modId xmlns:p14="http://schemas.microsoft.com/office/powerpoint/2010/main" val="32662615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88389248"/>
                    </a:ext>
                  </a:extLst>
                </a:gridCol>
                <a:gridCol w="246888">
                  <a:extLst>
                    <a:ext uri="{9D8B030D-6E8A-4147-A177-3AD203B41FA5}">
                      <a16:colId xmlns:a16="http://schemas.microsoft.com/office/drawing/2014/main" val="4075788827"/>
                    </a:ext>
                  </a:extLst>
                </a:gridCol>
                <a:gridCol w="246888">
                  <a:extLst>
                    <a:ext uri="{9D8B030D-6E8A-4147-A177-3AD203B41FA5}">
                      <a16:colId xmlns:a16="http://schemas.microsoft.com/office/drawing/2014/main" val="3565229664"/>
                    </a:ext>
                  </a:extLst>
                </a:gridCol>
                <a:gridCol w="246888">
                  <a:extLst>
                    <a:ext uri="{9D8B030D-6E8A-4147-A177-3AD203B41FA5}">
                      <a16:colId xmlns:a16="http://schemas.microsoft.com/office/drawing/2014/main" val="1149283353"/>
                    </a:ext>
                  </a:extLst>
                </a:gridCol>
                <a:gridCol w="246888">
                  <a:extLst>
                    <a:ext uri="{9D8B030D-6E8A-4147-A177-3AD203B41FA5}">
                      <a16:colId xmlns:a16="http://schemas.microsoft.com/office/drawing/2014/main" val="589582907"/>
                    </a:ext>
                  </a:extLst>
                </a:gridCol>
                <a:gridCol w="246888">
                  <a:extLst>
                    <a:ext uri="{9D8B030D-6E8A-4147-A177-3AD203B41FA5}">
                      <a16:colId xmlns:a16="http://schemas.microsoft.com/office/drawing/2014/main" val="1683428559"/>
                    </a:ext>
                  </a:extLst>
                </a:gridCol>
                <a:gridCol w="246888">
                  <a:extLst>
                    <a:ext uri="{9D8B030D-6E8A-4147-A177-3AD203B41FA5}">
                      <a16:colId xmlns:a16="http://schemas.microsoft.com/office/drawing/2014/main" val="1531048213"/>
                    </a:ext>
                  </a:extLst>
                </a:gridCol>
                <a:gridCol w="246888">
                  <a:extLst>
                    <a:ext uri="{9D8B030D-6E8A-4147-A177-3AD203B41FA5}">
                      <a16:colId xmlns:a16="http://schemas.microsoft.com/office/drawing/2014/main" val="2021410758"/>
                    </a:ext>
                  </a:extLst>
                </a:gridCol>
                <a:gridCol w="246888">
                  <a:extLst>
                    <a:ext uri="{9D8B030D-6E8A-4147-A177-3AD203B41FA5}">
                      <a16:colId xmlns:a16="http://schemas.microsoft.com/office/drawing/2014/main" val="625012445"/>
                    </a:ext>
                  </a:extLst>
                </a:gridCol>
                <a:gridCol w="246888">
                  <a:extLst>
                    <a:ext uri="{9D8B030D-6E8A-4147-A177-3AD203B41FA5}">
                      <a16:colId xmlns:a16="http://schemas.microsoft.com/office/drawing/2014/main" val="941089771"/>
                    </a:ext>
                  </a:extLst>
                </a:gridCol>
                <a:gridCol w="246888">
                  <a:extLst>
                    <a:ext uri="{9D8B030D-6E8A-4147-A177-3AD203B41FA5}">
                      <a16:colId xmlns:a16="http://schemas.microsoft.com/office/drawing/2014/main" val="3608226868"/>
                    </a:ext>
                  </a:extLst>
                </a:gridCol>
                <a:gridCol w="246888">
                  <a:extLst>
                    <a:ext uri="{9D8B030D-6E8A-4147-A177-3AD203B41FA5}">
                      <a16:colId xmlns:a16="http://schemas.microsoft.com/office/drawing/2014/main" val="3081408622"/>
                    </a:ext>
                  </a:extLst>
                </a:gridCol>
                <a:gridCol w="246888">
                  <a:extLst>
                    <a:ext uri="{9D8B030D-6E8A-4147-A177-3AD203B41FA5}">
                      <a16:colId xmlns:a16="http://schemas.microsoft.com/office/drawing/2014/main" val="34457144"/>
                    </a:ext>
                  </a:extLst>
                </a:gridCol>
                <a:gridCol w="246888">
                  <a:extLst>
                    <a:ext uri="{9D8B030D-6E8A-4147-A177-3AD203B41FA5}">
                      <a16:colId xmlns:a16="http://schemas.microsoft.com/office/drawing/2014/main" val="622702078"/>
                    </a:ext>
                  </a:extLst>
                </a:gridCol>
                <a:gridCol w="246888">
                  <a:extLst>
                    <a:ext uri="{9D8B030D-6E8A-4147-A177-3AD203B41FA5}">
                      <a16:colId xmlns:a16="http://schemas.microsoft.com/office/drawing/2014/main" val="2206920897"/>
                    </a:ext>
                  </a:extLst>
                </a:gridCol>
                <a:gridCol w="246888">
                  <a:extLst>
                    <a:ext uri="{9D8B030D-6E8A-4147-A177-3AD203B41FA5}">
                      <a16:colId xmlns:a16="http://schemas.microsoft.com/office/drawing/2014/main" val="1996780208"/>
                    </a:ext>
                  </a:extLst>
                </a:gridCol>
                <a:gridCol w="246888">
                  <a:extLst>
                    <a:ext uri="{9D8B030D-6E8A-4147-A177-3AD203B41FA5}">
                      <a16:colId xmlns:a16="http://schemas.microsoft.com/office/drawing/2014/main" val="234542954"/>
                    </a:ext>
                  </a:extLst>
                </a:gridCol>
                <a:gridCol w="246888">
                  <a:extLst>
                    <a:ext uri="{9D8B030D-6E8A-4147-A177-3AD203B41FA5}">
                      <a16:colId xmlns:a16="http://schemas.microsoft.com/office/drawing/2014/main" val="3555817817"/>
                    </a:ext>
                  </a:extLst>
                </a:gridCol>
                <a:gridCol w="246888">
                  <a:extLst>
                    <a:ext uri="{9D8B030D-6E8A-4147-A177-3AD203B41FA5}">
                      <a16:colId xmlns:a16="http://schemas.microsoft.com/office/drawing/2014/main" val="2947775863"/>
                    </a:ext>
                  </a:extLst>
                </a:gridCol>
                <a:gridCol w="246888">
                  <a:extLst>
                    <a:ext uri="{9D8B030D-6E8A-4147-A177-3AD203B41FA5}">
                      <a16:colId xmlns:a16="http://schemas.microsoft.com/office/drawing/2014/main" val="3058089719"/>
                    </a:ext>
                  </a:extLst>
                </a:gridCol>
                <a:gridCol w="246888">
                  <a:extLst>
                    <a:ext uri="{9D8B030D-6E8A-4147-A177-3AD203B41FA5}">
                      <a16:colId xmlns:a16="http://schemas.microsoft.com/office/drawing/2014/main" val="184639310"/>
                    </a:ext>
                  </a:extLst>
                </a:gridCol>
                <a:gridCol w="246888">
                  <a:extLst>
                    <a:ext uri="{9D8B030D-6E8A-4147-A177-3AD203B41FA5}">
                      <a16:colId xmlns:a16="http://schemas.microsoft.com/office/drawing/2014/main" val="2079741737"/>
                    </a:ext>
                  </a:extLst>
                </a:gridCol>
                <a:gridCol w="246888">
                  <a:extLst>
                    <a:ext uri="{9D8B030D-6E8A-4147-A177-3AD203B41FA5}">
                      <a16:colId xmlns:a16="http://schemas.microsoft.com/office/drawing/2014/main" val="166087080"/>
                    </a:ext>
                  </a:extLst>
                </a:gridCol>
                <a:gridCol w="246888">
                  <a:extLst>
                    <a:ext uri="{9D8B030D-6E8A-4147-A177-3AD203B41FA5}">
                      <a16:colId xmlns:a16="http://schemas.microsoft.com/office/drawing/2014/main" val="3256549245"/>
                    </a:ext>
                  </a:extLst>
                </a:gridCol>
                <a:gridCol w="246888">
                  <a:extLst>
                    <a:ext uri="{9D8B030D-6E8A-4147-A177-3AD203B41FA5}">
                      <a16:colId xmlns:a16="http://schemas.microsoft.com/office/drawing/2014/main" val="2984977628"/>
                    </a:ext>
                  </a:extLst>
                </a:gridCol>
                <a:gridCol w="246888">
                  <a:extLst>
                    <a:ext uri="{9D8B030D-6E8A-4147-A177-3AD203B41FA5}">
                      <a16:colId xmlns:a16="http://schemas.microsoft.com/office/drawing/2014/main" val="2067566869"/>
                    </a:ext>
                  </a:extLst>
                </a:gridCol>
                <a:gridCol w="246888">
                  <a:extLst>
                    <a:ext uri="{9D8B030D-6E8A-4147-A177-3AD203B41FA5}">
                      <a16:colId xmlns:a16="http://schemas.microsoft.com/office/drawing/2014/main" val="984723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320632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- 2018-05-31 11:35:48 </a:t>
                      </a:r>
                      <a:r>
                        <a:rPr kumimoji="0" lang="en-US" sz="1000" b="0" i="0" u="none" strike="noStrike" kern="1200" cap="none" spc="0" normalizeH="0" baseline="0" noProof="0">
                          <a:ln>
                            <a:noFill/>
                          </a:ln>
                          <a:solidFill>
                            <a:prstClr val="black"/>
                          </a:solidFill>
                          <a:effectLst/>
                          <a:uLnTx/>
                          <a:uFillTx/>
                          <a:latin typeface="+mn-lt"/>
                          <a:ea typeface="+mn-ea"/>
                          <a:cs typeface="+mn-cs"/>
                        </a:rPr>
                        <a:t> 
 ‪Découvrez notre stand, nos nouveautés et nos ateliers au salon Jardins, jardin aux Tuileries - stand B60 allée du Sanglier. #jardin #bosch #jardinage #DIY #plantes ‬#jardinjardin2018 #jardindestuileries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11202271"/>
                  </a:ext>
                </a:extLst>
              </a:tr>
            </a:tbl>
          </a:graphicData>
        </a:graphic>
      </p:graphicFrame>
      <p:sp>
        <p:nvSpPr>
          <p:cNvPr id="4" name="Text Placeholder 3">
            <a:extLst>
              <a:ext uri="{FF2B5EF4-FFF2-40B4-BE49-F238E27FC236}">
                <a16:creationId xmlns:a16="http://schemas.microsoft.com/office/drawing/2014/main" id="{E64E8A62-C0B2-41ED-A0CB-2750480AF5F4}"/>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7553219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B7CD6-E71B-4ADC-BC86-B2375A149AED}"/>
              </a:ext>
            </a:extLst>
          </p:cNvPr>
          <p:cNvSpPr>
            <a:spLocks noGrp="1"/>
          </p:cNvSpPr>
          <p:nvPr>
            <p:ph type="title"/>
          </p:nvPr>
        </p:nvSpPr>
        <p:spPr/>
        <p:txBody>
          <a:bodyPr/>
          <a:lstStyle/>
          <a:p>
            <a:r>
              <a:rPr lang="en-US"/>
              <a:t>Facebook Own Posts Table | HG-France - 6 of 26</a:t>
            </a:r>
          </a:p>
        </p:txBody>
      </p:sp>
      <p:graphicFrame>
        <p:nvGraphicFramePr>
          <p:cNvPr id="5" name="Table Placeholder 4">
            <a:extLst>
              <a:ext uri="{FF2B5EF4-FFF2-40B4-BE49-F238E27FC236}">
                <a16:creationId xmlns:a16="http://schemas.microsoft.com/office/drawing/2014/main" id="{DAD8BA64-9725-4C87-BA46-963E7CB9B71F}"/>
              </a:ext>
            </a:extLst>
          </p:cNvPr>
          <p:cNvGraphicFramePr>
            <a:graphicFrameLocks noGrp="1"/>
          </p:cNvGraphicFramePr>
          <p:nvPr>
            <p:ph type="tbl" sz="quarter" idx="13"/>
            <p:extLst>
              <p:ext uri="{D42A27DB-BD31-4B8C-83A1-F6EECF244321}">
                <p14:modId xmlns:p14="http://schemas.microsoft.com/office/powerpoint/2010/main" val="36208020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42611303"/>
                    </a:ext>
                  </a:extLst>
                </a:gridCol>
                <a:gridCol w="246888">
                  <a:extLst>
                    <a:ext uri="{9D8B030D-6E8A-4147-A177-3AD203B41FA5}">
                      <a16:colId xmlns:a16="http://schemas.microsoft.com/office/drawing/2014/main" val="1987509957"/>
                    </a:ext>
                  </a:extLst>
                </a:gridCol>
                <a:gridCol w="246888">
                  <a:extLst>
                    <a:ext uri="{9D8B030D-6E8A-4147-A177-3AD203B41FA5}">
                      <a16:colId xmlns:a16="http://schemas.microsoft.com/office/drawing/2014/main" val="3038987846"/>
                    </a:ext>
                  </a:extLst>
                </a:gridCol>
                <a:gridCol w="246888">
                  <a:extLst>
                    <a:ext uri="{9D8B030D-6E8A-4147-A177-3AD203B41FA5}">
                      <a16:colId xmlns:a16="http://schemas.microsoft.com/office/drawing/2014/main" val="2357232443"/>
                    </a:ext>
                  </a:extLst>
                </a:gridCol>
                <a:gridCol w="246888">
                  <a:extLst>
                    <a:ext uri="{9D8B030D-6E8A-4147-A177-3AD203B41FA5}">
                      <a16:colId xmlns:a16="http://schemas.microsoft.com/office/drawing/2014/main" val="3008854017"/>
                    </a:ext>
                  </a:extLst>
                </a:gridCol>
                <a:gridCol w="246888">
                  <a:extLst>
                    <a:ext uri="{9D8B030D-6E8A-4147-A177-3AD203B41FA5}">
                      <a16:colId xmlns:a16="http://schemas.microsoft.com/office/drawing/2014/main" val="3581386341"/>
                    </a:ext>
                  </a:extLst>
                </a:gridCol>
                <a:gridCol w="246888">
                  <a:extLst>
                    <a:ext uri="{9D8B030D-6E8A-4147-A177-3AD203B41FA5}">
                      <a16:colId xmlns:a16="http://schemas.microsoft.com/office/drawing/2014/main" val="4000387539"/>
                    </a:ext>
                  </a:extLst>
                </a:gridCol>
                <a:gridCol w="246888">
                  <a:extLst>
                    <a:ext uri="{9D8B030D-6E8A-4147-A177-3AD203B41FA5}">
                      <a16:colId xmlns:a16="http://schemas.microsoft.com/office/drawing/2014/main" val="3921972789"/>
                    </a:ext>
                  </a:extLst>
                </a:gridCol>
                <a:gridCol w="246888">
                  <a:extLst>
                    <a:ext uri="{9D8B030D-6E8A-4147-A177-3AD203B41FA5}">
                      <a16:colId xmlns:a16="http://schemas.microsoft.com/office/drawing/2014/main" val="1352044033"/>
                    </a:ext>
                  </a:extLst>
                </a:gridCol>
                <a:gridCol w="246888">
                  <a:extLst>
                    <a:ext uri="{9D8B030D-6E8A-4147-A177-3AD203B41FA5}">
                      <a16:colId xmlns:a16="http://schemas.microsoft.com/office/drawing/2014/main" val="1288489556"/>
                    </a:ext>
                  </a:extLst>
                </a:gridCol>
                <a:gridCol w="246888">
                  <a:extLst>
                    <a:ext uri="{9D8B030D-6E8A-4147-A177-3AD203B41FA5}">
                      <a16:colId xmlns:a16="http://schemas.microsoft.com/office/drawing/2014/main" val="4290690331"/>
                    </a:ext>
                  </a:extLst>
                </a:gridCol>
                <a:gridCol w="246888">
                  <a:extLst>
                    <a:ext uri="{9D8B030D-6E8A-4147-A177-3AD203B41FA5}">
                      <a16:colId xmlns:a16="http://schemas.microsoft.com/office/drawing/2014/main" val="2673603140"/>
                    </a:ext>
                  </a:extLst>
                </a:gridCol>
                <a:gridCol w="246888">
                  <a:extLst>
                    <a:ext uri="{9D8B030D-6E8A-4147-A177-3AD203B41FA5}">
                      <a16:colId xmlns:a16="http://schemas.microsoft.com/office/drawing/2014/main" val="3411509297"/>
                    </a:ext>
                  </a:extLst>
                </a:gridCol>
                <a:gridCol w="246888">
                  <a:extLst>
                    <a:ext uri="{9D8B030D-6E8A-4147-A177-3AD203B41FA5}">
                      <a16:colId xmlns:a16="http://schemas.microsoft.com/office/drawing/2014/main" val="2043190141"/>
                    </a:ext>
                  </a:extLst>
                </a:gridCol>
                <a:gridCol w="246888">
                  <a:extLst>
                    <a:ext uri="{9D8B030D-6E8A-4147-A177-3AD203B41FA5}">
                      <a16:colId xmlns:a16="http://schemas.microsoft.com/office/drawing/2014/main" val="4029977532"/>
                    </a:ext>
                  </a:extLst>
                </a:gridCol>
                <a:gridCol w="246888">
                  <a:extLst>
                    <a:ext uri="{9D8B030D-6E8A-4147-A177-3AD203B41FA5}">
                      <a16:colId xmlns:a16="http://schemas.microsoft.com/office/drawing/2014/main" val="1790441060"/>
                    </a:ext>
                  </a:extLst>
                </a:gridCol>
                <a:gridCol w="246888">
                  <a:extLst>
                    <a:ext uri="{9D8B030D-6E8A-4147-A177-3AD203B41FA5}">
                      <a16:colId xmlns:a16="http://schemas.microsoft.com/office/drawing/2014/main" val="1570999434"/>
                    </a:ext>
                  </a:extLst>
                </a:gridCol>
                <a:gridCol w="246888">
                  <a:extLst>
                    <a:ext uri="{9D8B030D-6E8A-4147-A177-3AD203B41FA5}">
                      <a16:colId xmlns:a16="http://schemas.microsoft.com/office/drawing/2014/main" val="1110512401"/>
                    </a:ext>
                  </a:extLst>
                </a:gridCol>
                <a:gridCol w="246888">
                  <a:extLst>
                    <a:ext uri="{9D8B030D-6E8A-4147-A177-3AD203B41FA5}">
                      <a16:colId xmlns:a16="http://schemas.microsoft.com/office/drawing/2014/main" val="3341764632"/>
                    </a:ext>
                  </a:extLst>
                </a:gridCol>
                <a:gridCol w="246888">
                  <a:extLst>
                    <a:ext uri="{9D8B030D-6E8A-4147-A177-3AD203B41FA5}">
                      <a16:colId xmlns:a16="http://schemas.microsoft.com/office/drawing/2014/main" val="3449566214"/>
                    </a:ext>
                  </a:extLst>
                </a:gridCol>
                <a:gridCol w="246888">
                  <a:extLst>
                    <a:ext uri="{9D8B030D-6E8A-4147-A177-3AD203B41FA5}">
                      <a16:colId xmlns:a16="http://schemas.microsoft.com/office/drawing/2014/main" val="4037370920"/>
                    </a:ext>
                  </a:extLst>
                </a:gridCol>
                <a:gridCol w="246888">
                  <a:extLst>
                    <a:ext uri="{9D8B030D-6E8A-4147-A177-3AD203B41FA5}">
                      <a16:colId xmlns:a16="http://schemas.microsoft.com/office/drawing/2014/main" val="3794538045"/>
                    </a:ext>
                  </a:extLst>
                </a:gridCol>
                <a:gridCol w="246888">
                  <a:extLst>
                    <a:ext uri="{9D8B030D-6E8A-4147-A177-3AD203B41FA5}">
                      <a16:colId xmlns:a16="http://schemas.microsoft.com/office/drawing/2014/main" val="429037320"/>
                    </a:ext>
                  </a:extLst>
                </a:gridCol>
                <a:gridCol w="246888">
                  <a:extLst>
                    <a:ext uri="{9D8B030D-6E8A-4147-A177-3AD203B41FA5}">
                      <a16:colId xmlns:a16="http://schemas.microsoft.com/office/drawing/2014/main" val="123081348"/>
                    </a:ext>
                  </a:extLst>
                </a:gridCol>
                <a:gridCol w="246888">
                  <a:extLst>
                    <a:ext uri="{9D8B030D-6E8A-4147-A177-3AD203B41FA5}">
                      <a16:colId xmlns:a16="http://schemas.microsoft.com/office/drawing/2014/main" val="3894512490"/>
                    </a:ext>
                  </a:extLst>
                </a:gridCol>
                <a:gridCol w="246888">
                  <a:extLst>
                    <a:ext uri="{9D8B030D-6E8A-4147-A177-3AD203B41FA5}">
                      <a16:colId xmlns:a16="http://schemas.microsoft.com/office/drawing/2014/main" val="2888750671"/>
                    </a:ext>
                  </a:extLst>
                </a:gridCol>
                <a:gridCol w="246888">
                  <a:extLst>
                    <a:ext uri="{9D8B030D-6E8A-4147-A177-3AD203B41FA5}">
                      <a16:colId xmlns:a16="http://schemas.microsoft.com/office/drawing/2014/main" val="1725039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57048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- 2018-05-25 17:24:54 </a:t>
                      </a:r>
                      <a:r>
                        <a:rPr kumimoji="0" lang="fr-FR" sz="1000" b="0" i="0" u="none" strike="noStrike" kern="1200" cap="none" spc="0" normalizeH="0" baseline="0" noProof="0">
                          <a:ln>
                            <a:noFill/>
                          </a:ln>
                          <a:solidFill>
                            <a:prstClr val="black"/>
                          </a:solidFill>
                          <a:effectLst/>
                          <a:uLnTx/>
                          <a:uFillTx/>
                          <a:latin typeface="+mn-lt"/>
                          <a:ea typeface="+mn-ea"/>
                          <a:cs typeface="+mn-cs"/>
                        </a:rPr>
                        <a:t> 
 Au  TechShop Paris/Ivry avec les Makers du Technistub qui préparent le Robot Fight au Vivatech Paris. Allez admirer le résultat demain après-midi au salon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47202139"/>
                  </a:ext>
                </a:extLst>
              </a:tr>
            </a:tbl>
          </a:graphicData>
        </a:graphic>
      </p:graphicFrame>
      <p:sp>
        <p:nvSpPr>
          <p:cNvPr id="4" name="Text Placeholder 3">
            <a:extLst>
              <a:ext uri="{FF2B5EF4-FFF2-40B4-BE49-F238E27FC236}">
                <a16:creationId xmlns:a16="http://schemas.microsoft.com/office/drawing/2014/main" id="{DB712DC9-A5AE-48A6-8CF4-8DB9AC4BE6EA}"/>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9375526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7DE8A-9053-4F9F-A4B5-42D2A1F2E9F2}"/>
              </a:ext>
            </a:extLst>
          </p:cNvPr>
          <p:cNvSpPr>
            <a:spLocks noGrp="1"/>
          </p:cNvSpPr>
          <p:nvPr>
            <p:ph type="title"/>
          </p:nvPr>
        </p:nvSpPr>
        <p:spPr/>
        <p:txBody>
          <a:bodyPr/>
          <a:lstStyle/>
          <a:p>
            <a:r>
              <a:rPr lang="en-US"/>
              <a:t>Facebook Own Posts Table | HG-France - 7 of 26</a:t>
            </a:r>
          </a:p>
        </p:txBody>
      </p:sp>
      <p:graphicFrame>
        <p:nvGraphicFramePr>
          <p:cNvPr id="5" name="Table Placeholder 4">
            <a:extLst>
              <a:ext uri="{FF2B5EF4-FFF2-40B4-BE49-F238E27FC236}">
                <a16:creationId xmlns:a16="http://schemas.microsoft.com/office/drawing/2014/main" id="{D32C4B7B-6541-494F-820A-FC0360051C40}"/>
              </a:ext>
            </a:extLst>
          </p:cNvPr>
          <p:cNvGraphicFramePr>
            <a:graphicFrameLocks noGrp="1"/>
          </p:cNvGraphicFramePr>
          <p:nvPr>
            <p:ph type="tbl" sz="quarter" idx="13"/>
            <p:extLst>
              <p:ext uri="{D42A27DB-BD31-4B8C-83A1-F6EECF244321}">
                <p14:modId xmlns:p14="http://schemas.microsoft.com/office/powerpoint/2010/main" val="6738765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8269086"/>
                    </a:ext>
                  </a:extLst>
                </a:gridCol>
                <a:gridCol w="246888">
                  <a:extLst>
                    <a:ext uri="{9D8B030D-6E8A-4147-A177-3AD203B41FA5}">
                      <a16:colId xmlns:a16="http://schemas.microsoft.com/office/drawing/2014/main" val="3385351850"/>
                    </a:ext>
                  </a:extLst>
                </a:gridCol>
                <a:gridCol w="246888">
                  <a:extLst>
                    <a:ext uri="{9D8B030D-6E8A-4147-A177-3AD203B41FA5}">
                      <a16:colId xmlns:a16="http://schemas.microsoft.com/office/drawing/2014/main" val="2811259074"/>
                    </a:ext>
                  </a:extLst>
                </a:gridCol>
                <a:gridCol w="246888">
                  <a:extLst>
                    <a:ext uri="{9D8B030D-6E8A-4147-A177-3AD203B41FA5}">
                      <a16:colId xmlns:a16="http://schemas.microsoft.com/office/drawing/2014/main" val="789637987"/>
                    </a:ext>
                  </a:extLst>
                </a:gridCol>
                <a:gridCol w="246888">
                  <a:extLst>
                    <a:ext uri="{9D8B030D-6E8A-4147-A177-3AD203B41FA5}">
                      <a16:colId xmlns:a16="http://schemas.microsoft.com/office/drawing/2014/main" val="860603606"/>
                    </a:ext>
                  </a:extLst>
                </a:gridCol>
                <a:gridCol w="246888">
                  <a:extLst>
                    <a:ext uri="{9D8B030D-6E8A-4147-A177-3AD203B41FA5}">
                      <a16:colId xmlns:a16="http://schemas.microsoft.com/office/drawing/2014/main" val="1625652255"/>
                    </a:ext>
                  </a:extLst>
                </a:gridCol>
                <a:gridCol w="246888">
                  <a:extLst>
                    <a:ext uri="{9D8B030D-6E8A-4147-A177-3AD203B41FA5}">
                      <a16:colId xmlns:a16="http://schemas.microsoft.com/office/drawing/2014/main" val="927712627"/>
                    </a:ext>
                  </a:extLst>
                </a:gridCol>
                <a:gridCol w="246888">
                  <a:extLst>
                    <a:ext uri="{9D8B030D-6E8A-4147-A177-3AD203B41FA5}">
                      <a16:colId xmlns:a16="http://schemas.microsoft.com/office/drawing/2014/main" val="747357123"/>
                    </a:ext>
                  </a:extLst>
                </a:gridCol>
                <a:gridCol w="246888">
                  <a:extLst>
                    <a:ext uri="{9D8B030D-6E8A-4147-A177-3AD203B41FA5}">
                      <a16:colId xmlns:a16="http://schemas.microsoft.com/office/drawing/2014/main" val="3113939013"/>
                    </a:ext>
                  </a:extLst>
                </a:gridCol>
                <a:gridCol w="246888">
                  <a:extLst>
                    <a:ext uri="{9D8B030D-6E8A-4147-A177-3AD203B41FA5}">
                      <a16:colId xmlns:a16="http://schemas.microsoft.com/office/drawing/2014/main" val="1525348630"/>
                    </a:ext>
                  </a:extLst>
                </a:gridCol>
                <a:gridCol w="246888">
                  <a:extLst>
                    <a:ext uri="{9D8B030D-6E8A-4147-A177-3AD203B41FA5}">
                      <a16:colId xmlns:a16="http://schemas.microsoft.com/office/drawing/2014/main" val="536542475"/>
                    </a:ext>
                  </a:extLst>
                </a:gridCol>
                <a:gridCol w="246888">
                  <a:extLst>
                    <a:ext uri="{9D8B030D-6E8A-4147-A177-3AD203B41FA5}">
                      <a16:colId xmlns:a16="http://schemas.microsoft.com/office/drawing/2014/main" val="3385696258"/>
                    </a:ext>
                  </a:extLst>
                </a:gridCol>
                <a:gridCol w="246888">
                  <a:extLst>
                    <a:ext uri="{9D8B030D-6E8A-4147-A177-3AD203B41FA5}">
                      <a16:colId xmlns:a16="http://schemas.microsoft.com/office/drawing/2014/main" val="3523140046"/>
                    </a:ext>
                  </a:extLst>
                </a:gridCol>
                <a:gridCol w="246888">
                  <a:extLst>
                    <a:ext uri="{9D8B030D-6E8A-4147-A177-3AD203B41FA5}">
                      <a16:colId xmlns:a16="http://schemas.microsoft.com/office/drawing/2014/main" val="1494405200"/>
                    </a:ext>
                  </a:extLst>
                </a:gridCol>
                <a:gridCol w="246888">
                  <a:extLst>
                    <a:ext uri="{9D8B030D-6E8A-4147-A177-3AD203B41FA5}">
                      <a16:colId xmlns:a16="http://schemas.microsoft.com/office/drawing/2014/main" val="2665828615"/>
                    </a:ext>
                  </a:extLst>
                </a:gridCol>
                <a:gridCol w="246888">
                  <a:extLst>
                    <a:ext uri="{9D8B030D-6E8A-4147-A177-3AD203B41FA5}">
                      <a16:colId xmlns:a16="http://schemas.microsoft.com/office/drawing/2014/main" val="636210860"/>
                    </a:ext>
                  </a:extLst>
                </a:gridCol>
                <a:gridCol w="246888">
                  <a:extLst>
                    <a:ext uri="{9D8B030D-6E8A-4147-A177-3AD203B41FA5}">
                      <a16:colId xmlns:a16="http://schemas.microsoft.com/office/drawing/2014/main" val="1066811104"/>
                    </a:ext>
                  </a:extLst>
                </a:gridCol>
                <a:gridCol w="246888">
                  <a:extLst>
                    <a:ext uri="{9D8B030D-6E8A-4147-A177-3AD203B41FA5}">
                      <a16:colId xmlns:a16="http://schemas.microsoft.com/office/drawing/2014/main" val="2120554819"/>
                    </a:ext>
                  </a:extLst>
                </a:gridCol>
                <a:gridCol w="246888">
                  <a:extLst>
                    <a:ext uri="{9D8B030D-6E8A-4147-A177-3AD203B41FA5}">
                      <a16:colId xmlns:a16="http://schemas.microsoft.com/office/drawing/2014/main" val="1179443256"/>
                    </a:ext>
                  </a:extLst>
                </a:gridCol>
                <a:gridCol w="246888">
                  <a:extLst>
                    <a:ext uri="{9D8B030D-6E8A-4147-A177-3AD203B41FA5}">
                      <a16:colId xmlns:a16="http://schemas.microsoft.com/office/drawing/2014/main" val="1861012701"/>
                    </a:ext>
                  </a:extLst>
                </a:gridCol>
                <a:gridCol w="246888">
                  <a:extLst>
                    <a:ext uri="{9D8B030D-6E8A-4147-A177-3AD203B41FA5}">
                      <a16:colId xmlns:a16="http://schemas.microsoft.com/office/drawing/2014/main" val="3583317665"/>
                    </a:ext>
                  </a:extLst>
                </a:gridCol>
                <a:gridCol w="246888">
                  <a:extLst>
                    <a:ext uri="{9D8B030D-6E8A-4147-A177-3AD203B41FA5}">
                      <a16:colId xmlns:a16="http://schemas.microsoft.com/office/drawing/2014/main" val="1838354870"/>
                    </a:ext>
                  </a:extLst>
                </a:gridCol>
                <a:gridCol w="246888">
                  <a:extLst>
                    <a:ext uri="{9D8B030D-6E8A-4147-A177-3AD203B41FA5}">
                      <a16:colId xmlns:a16="http://schemas.microsoft.com/office/drawing/2014/main" val="2344395164"/>
                    </a:ext>
                  </a:extLst>
                </a:gridCol>
                <a:gridCol w="246888">
                  <a:extLst>
                    <a:ext uri="{9D8B030D-6E8A-4147-A177-3AD203B41FA5}">
                      <a16:colId xmlns:a16="http://schemas.microsoft.com/office/drawing/2014/main" val="1593266589"/>
                    </a:ext>
                  </a:extLst>
                </a:gridCol>
                <a:gridCol w="246888">
                  <a:extLst>
                    <a:ext uri="{9D8B030D-6E8A-4147-A177-3AD203B41FA5}">
                      <a16:colId xmlns:a16="http://schemas.microsoft.com/office/drawing/2014/main" val="695474197"/>
                    </a:ext>
                  </a:extLst>
                </a:gridCol>
                <a:gridCol w="246888">
                  <a:extLst>
                    <a:ext uri="{9D8B030D-6E8A-4147-A177-3AD203B41FA5}">
                      <a16:colId xmlns:a16="http://schemas.microsoft.com/office/drawing/2014/main" val="1290913664"/>
                    </a:ext>
                  </a:extLst>
                </a:gridCol>
                <a:gridCol w="246888">
                  <a:extLst>
                    <a:ext uri="{9D8B030D-6E8A-4147-A177-3AD203B41FA5}">
                      <a16:colId xmlns:a16="http://schemas.microsoft.com/office/drawing/2014/main" val="1012619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6035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- 2018-05-25 11:00:00 </a:t>
                      </a:r>
                      <a:r>
                        <a:rPr kumimoji="0" lang="fr-FR" sz="1000" b="0" i="0" u="none" strike="noStrike" kern="1200" cap="none" spc="0" normalizeH="0" baseline="0" noProof="0">
                          <a:ln>
                            <a:noFill/>
                          </a:ln>
                          <a:solidFill>
                            <a:prstClr val="black"/>
                          </a:solidFill>
                          <a:effectLst/>
                          <a:uLnTx/>
                          <a:uFillTx/>
                          <a:latin typeface="+mn-lt"/>
                          <a:ea typeface="+mn-ea"/>
                          <a:cs typeface="+mn-cs"/>
                        </a:rPr>
                        <a:t> 
 Réalisez simplement un porte miroir pour éviter que votre miroir ne tombe à chaque fois dans la salle de bain !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624828602"/>
                  </a:ext>
                </a:extLst>
              </a:tr>
            </a:tbl>
          </a:graphicData>
        </a:graphic>
      </p:graphicFrame>
      <p:sp>
        <p:nvSpPr>
          <p:cNvPr id="4" name="Text Placeholder 3">
            <a:extLst>
              <a:ext uri="{FF2B5EF4-FFF2-40B4-BE49-F238E27FC236}">
                <a16:creationId xmlns:a16="http://schemas.microsoft.com/office/drawing/2014/main" id="{C59C0E3F-043E-43D3-8CE5-0622A6B9E414}"/>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7861855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B8982-35D3-45D9-8C9F-147C61F3AB8D}"/>
              </a:ext>
            </a:extLst>
          </p:cNvPr>
          <p:cNvSpPr>
            <a:spLocks noGrp="1"/>
          </p:cNvSpPr>
          <p:nvPr>
            <p:ph type="title"/>
          </p:nvPr>
        </p:nvSpPr>
        <p:spPr/>
        <p:txBody>
          <a:bodyPr/>
          <a:lstStyle/>
          <a:p>
            <a:r>
              <a:rPr lang="en-US"/>
              <a:t>Facebook Own Posts Table | HG-France - 8 of 26</a:t>
            </a:r>
          </a:p>
        </p:txBody>
      </p:sp>
      <p:graphicFrame>
        <p:nvGraphicFramePr>
          <p:cNvPr id="5" name="Table Placeholder 4">
            <a:extLst>
              <a:ext uri="{FF2B5EF4-FFF2-40B4-BE49-F238E27FC236}">
                <a16:creationId xmlns:a16="http://schemas.microsoft.com/office/drawing/2014/main" id="{A3B876C3-AF81-4E82-95E2-6A362D91C517}"/>
              </a:ext>
            </a:extLst>
          </p:cNvPr>
          <p:cNvGraphicFramePr>
            <a:graphicFrameLocks noGrp="1"/>
          </p:cNvGraphicFramePr>
          <p:nvPr>
            <p:ph type="tbl" sz="quarter" idx="13"/>
            <p:extLst>
              <p:ext uri="{D42A27DB-BD31-4B8C-83A1-F6EECF244321}">
                <p14:modId xmlns:p14="http://schemas.microsoft.com/office/powerpoint/2010/main" val="962139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09860534"/>
                    </a:ext>
                  </a:extLst>
                </a:gridCol>
                <a:gridCol w="246888">
                  <a:extLst>
                    <a:ext uri="{9D8B030D-6E8A-4147-A177-3AD203B41FA5}">
                      <a16:colId xmlns:a16="http://schemas.microsoft.com/office/drawing/2014/main" val="1407390289"/>
                    </a:ext>
                  </a:extLst>
                </a:gridCol>
                <a:gridCol w="246888">
                  <a:extLst>
                    <a:ext uri="{9D8B030D-6E8A-4147-A177-3AD203B41FA5}">
                      <a16:colId xmlns:a16="http://schemas.microsoft.com/office/drawing/2014/main" val="4271595520"/>
                    </a:ext>
                  </a:extLst>
                </a:gridCol>
                <a:gridCol w="246888">
                  <a:extLst>
                    <a:ext uri="{9D8B030D-6E8A-4147-A177-3AD203B41FA5}">
                      <a16:colId xmlns:a16="http://schemas.microsoft.com/office/drawing/2014/main" val="3107819552"/>
                    </a:ext>
                  </a:extLst>
                </a:gridCol>
                <a:gridCol w="246888">
                  <a:extLst>
                    <a:ext uri="{9D8B030D-6E8A-4147-A177-3AD203B41FA5}">
                      <a16:colId xmlns:a16="http://schemas.microsoft.com/office/drawing/2014/main" val="486285673"/>
                    </a:ext>
                  </a:extLst>
                </a:gridCol>
                <a:gridCol w="246888">
                  <a:extLst>
                    <a:ext uri="{9D8B030D-6E8A-4147-A177-3AD203B41FA5}">
                      <a16:colId xmlns:a16="http://schemas.microsoft.com/office/drawing/2014/main" val="2595822957"/>
                    </a:ext>
                  </a:extLst>
                </a:gridCol>
                <a:gridCol w="246888">
                  <a:extLst>
                    <a:ext uri="{9D8B030D-6E8A-4147-A177-3AD203B41FA5}">
                      <a16:colId xmlns:a16="http://schemas.microsoft.com/office/drawing/2014/main" val="4193475200"/>
                    </a:ext>
                  </a:extLst>
                </a:gridCol>
                <a:gridCol w="246888">
                  <a:extLst>
                    <a:ext uri="{9D8B030D-6E8A-4147-A177-3AD203B41FA5}">
                      <a16:colId xmlns:a16="http://schemas.microsoft.com/office/drawing/2014/main" val="2552854560"/>
                    </a:ext>
                  </a:extLst>
                </a:gridCol>
                <a:gridCol w="246888">
                  <a:extLst>
                    <a:ext uri="{9D8B030D-6E8A-4147-A177-3AD203B41FA5}">
                      <a16:colId xmlns:a16="http://schemas.microsoft.com/office/drawing/2014/main" val="2174331479"/>
                    </a:ext>
                  </a:extLst>
                </a:gridCol>
                <a:gridCol w="246888">
                  <a:extLst>
                    <a:ext uri="{9D8B030D-6E8A-4147-A177-3AD203B41FA5}">
                      <a16:colId xmlns:a16="http://schemas.microsoft.com/office/drawing/2014/main" val="871158239"/>
                    </a:ext>
                  </a:extLst>
                </a:gridCol>
                <a:gridCol w="246888">
                  <a:extLst>
                    <a:ext uri="{9D8B030D-6E8A-4147-A177-3AD203B41FA5}">
                      <a16:colId xmlns:a16="http://schemas.microsoft.com/office/drawing/2014/main" val="1611200870"/>
                    </a:ext>
                  </a:extLst>
                </a:gridCol>
                <a:gridCol w="246888">
                  <a:extLst>
                    <a:ext uri="{9D8B030D-6E8A-4147-A177-3AD203B41FA5}">
                      <a16:colId xmlns:a16="http://schemas.microsoft.com/office/drawing/2014/main" val="1691890749"/>
                    </a:ext>
                  </a:extLst>
                </a:gridCol>
                <a:gridCol w="246888">
                  <a:extLst>
                    <a:ext uri="{9D8B030D-6E8A-4147-A177-3AD203B41FA5}">
                      <a16:colId xmlns:a16="http://schemas.microsoft.com/office/drawing/2014/main" val="3121436841"/>
                    </a:ext>
                  </a:extLst>
                </a:gridCol>
                <a:gridCol w="246888">
                  <a:extLst>
                    <a:ext uri="{9D8B030D-6E8A-4147-A177-3AD203B41FA5}">
                      <a16:colId xmlns:a16="http://schemas.microsoft.com/office/drawing/2014/main" val="1953556214"/>
                    </a:ext>
                  </a:extLst>
                </a:gridCol>
                <a:gridCol w="246888">
                  <a:extLst>
                    <a:ext uri="{9D8B030D-6E8A-4147-A177-3AD203B41FA5}">
                      <a16:colId xmlns:a16="http://schemas.microsoft.com/office/drawing/2014/main" val="1030808853"/>
                    </a:ext>
                  </a:extLst>
                </a:gridCol>
                <a:gridCol w="246888">
                  <a:extLst>
                    <a:ext uri="{9D8B030D-6E8A-4147-A177-3AD203B41FA5}">
                      <a16:colId xmlns:a16="http://schemas.microsoft.com/office/drawing/2014/main" val="1040547196"/>
                    </a:ext>
                  </a:extLst>
                </a:gridCol>
                <a:gridCol w="246888">
                  <a:extLst>
                    <a:ext uri="{9D8B030D-6E8A-4147-A177-3AD203B41FA5}">
                      <a16:colId xmlns:a16="http://schemas.microsoft.com/office/drawing/2014/main" val="37437743"/>
                    </a:ext>
                  </a:extLst>
                </a:gridCol>
                <a:gridCol w="246888">
                  <a:extLst>
                    <a:ext uri="{9D8B030D-6E8A-4147-A177-3AD203B41FA5}">
                      <a16:colId xmlns:a16="http://schemas.microsoft.com/office/drawing/2014/main" val="1816101977"/>
                    </a:ext>
                  </a:extLst>
                </a:gridCol>
                <a:gridCol w="246888">
                  <a:extLst>
                    <a:ext uri="{9D8B030D-6E8A-4147-A177-3AD203B41FA5}">
                      <a16:colId xmlns:a16="http://schemas.microsoft.com/office/drawing/2014/main" val="1143061668"/>
                    </a:ext>
                  </a:extLst>
                </a:gridCol>
                <a:gridCol w="246888">
                  <a:extLst>
                    <a:ext uri="{9D8B030D-6E8A-4147-A177-3AD203B41FA5}">
                      <a16:colId xmlns:a16="http://schemas.microsoft.com/office/drawing/2014/main" val="1659634592"/>
                    </a:ext>
                  </a:extLst>
                </a:gridCol>
                <a:gridCol w="246888">
                  <a:extLst>
                    <a:ext uri="{9D8B030D-6E8A-4147-A177-3AD203B41FA5}">
                      <a16:colId xmlns:a16="http://schemas.microsoft.com/office/drawing/2014/main" val="3881135922"/>
                    </a:ext>
                  </a:extLst>
                </a:gridCol>
                <a:gridCol w="246888">
                  <a:extLst>
                    <a:ext uri="{9D8B030D-6E8A-4147-A177-3AD203B41FA5}">
                      <a16:colId xmlns:a16="http://schemas.microsoft.com/office/drawing/2014/main" val="1511183841"/>
                    </a:ext>
                  </a:extLst>
                </a:gridCol>
                <a:gridCol w="246888">
                  <a:extLst>
                    <a:ext uri="{9D8B030D-6E8A-4147-A177-3AD203B41FA5}">
                      <a16:colId xmlns:a16="http://schemas.microsoft.com/office/drawing/2014/main" val="3597225276"/>
                    </a:ext>
                  </a:extLst>
                </a:gridCol>
                <a:gridCol w="246888">
                  <a:extLst>
                    <a:ext uri="{9D8B030D-6E8A-4147-A177-3AD203B41FA5}">
                      <a16:colId xmlns:a16="http://schemas.microsoft.com/office/drawing/2014/main" val="1842367877"/>
                    </a:ext>
                  </a:extLst>
                </a:gridCol>
                <a:gridCol w="246888">
                  <a:extLst>
                    <a:ext uri="{9D8B030D-6E8A-4147-A177-3AD203B41FA5}">
                      <a16:colId xmlns:a16="http://schemas.microsoft.com/office/drawing/2014/main" val="2014249971"/>
                    </a:ext>
                  </a:extLst>
                </a:gridCol>
                <a:gridCol w="246888">
                  <a:extLst>
                    <a:ext uri="{9D8B030D-6E8A-4147-A177-3AD203B41FA5}">
                      <a16:colId xmlns:a16="http://schemas.microsoft.com/office/drawing/2014/main" val="45784886"/>
                    </a:ext>
                  </a:extLst>
                </a:gridCol>
                <a:gridCol w="246888">
                  <a:extLst>
                    <a:ext uri="{9D8B030D-6E8A-4147-A177-3AD203B41FA5}">
                      <a16:colId xmlns:a16="http://schemas.microsoft.com/office/drawing/2014/main" val="2644150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89651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- 2018-05-24 18:00:00 </a:t>
                      </a:r>
                      <a:r>
                        <a:rPr kumimoji="0" lang="fr-FR" sz="1000" b="0" i="0" u="none" strike="noStrike" kern="1200" cap="none" spc="0" normalizeH="0" baseline="0" noProof="0">
                          <a:ln>
                            <a:noFill/>
                          </a:ln>
                          <a:solidFill>
                            <a:prstClr val="black"/>
                          </a:solidFill>
                          <a:effectLst/>
                          <a:uLnTx/>
                          <a:uFillTx/>
                          <a:latin typeface="+mn-lt"/>
                          <a:ea typeface="+mn-ea"/>
                          <a:cs typeface="+mn-cs"/>
                        </a:rPr>
                        <a:t> 
 Obtenez enfin des surfaces impeccables avec le nouveau GlassVAC, le seul nettoyeur de vitres avec :
- la technologie innovante des essuie-glaces Bosch,
- une utilisation 360° pour nettoyer les vitres, les miroirs, les cabines de douche, les voitures ou sur le sol.
Plus d’infos : http://bit.ly/GlassVac
#HomeMadeByYou #Bosch #GlassVac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88904232"/>
                  </a:ext>
                </a:extLst>
              </a:tr>
            </a:tbl>
          </a:graphicData>
        </a:graphic>
      </p:graphicFrame>
      <p:sp>
        <p:nvSpPr>
          <p:cNvPr id="4" name="Text Placeholder 3">
            <a:extLst>
              <a:ext uri="{FF2B5EF4-FFF2-40B4-BE49-F238E27FC236}">
                <a16:creationId xmlns:a16="http://schemas.microsoft.com/office/drawing/2014/main" id="{91059B35-7356-4F3D-BD67-4704FB1E98A2}"/>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6959354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D30733-1B47-4469-8C02-8AD72D9FBD4D}"/>
              </a:ext>
            </a:extLst>
          </p:cNvPr>
          <p:cNvSpPr>
            <a:spLocks noGrp="1"/>
          </p:cNvSpPr>
          <p:nvPr>
            <p:ph type="title"/>
          </p:nvPr>
        </p:nvSpPr>
        <p:spPr/>
        <p:txBody>
          <a:bodyPr/>
          <a:lstStyle/>
          <a:p>
            <a:r>
              <a:rPr lang="en-US"/>
              <a:t>Facebook Own Posts Table | HG-France - 9 of 26</a:t>
            </a:r>
          </a:p>
        </p:txBody>
      </p:sp>
      <p:graphicFrame>
        <p:nvGraphicFramePr>
          <p:cNvPr id="5" name="Table Placeholder 4">
            <a:extLst>
              <a:ext uri="{FF2B5EF4-FFF2-40B4-BE49-F238E27FC236}">
                <a16:creationId xmlns:a16="http://schemas.microsoft.com/office/drawing/2014/main" id="{0F8C69BD-017A-43B2-9957-7CE5FA42D464}"/>
              </a:ext>
            </a:extLst>
          </p:cNvPr>
          <p:cNvGraphicFramePr>
            <a:graphicFrameLocks noGrp="1"/>
          </p:cNvGraphicFramePr>
          <p:nvPr>
            <p:ph type="tbl" sz="quarter" idx="13"/>
            <p:extLst>
              <p:ext uri="{D42A27DB-BD31-4B8C-83A1-F6EECF244321}">
                <p14:modId xmlns:p14="http://schemas.microsoft.com/office/powerpoint/2010/main" val="4245168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42344986"/>
                    </a:ext>
                  </a:extLst>
                </a:gridCol>
                <a:gridCol w="246888">
                  <a:extLst>
                    <a:ext uri="{9D8B030D-6E8A-4147-A177-3AD203B41FA5}">
                      <a16:colId xmlns:a16="http://schemas.microsoft.com/office/drawing/2014/main" val="3998982565"/>
                    </a:ext>
                  </a:extLst>
                </a:gridCol>
                <a:gridCol w="246888">
                  <a:extLst>
                    <a:ext uri="{9D8B030D-6E8A-4147-A177-3AD203B41FA5}">
                      <a16:colId xmlns:a16="http://schemas.microsoft.com/office/drawing/2014/main" val="831051605"/>
                    </a:ext>
                  </a:extLst>
                </a:gridCol>
                <a:gridCol w="246888">
                  <a:extLst>
                    <a:ext uri="{9D8B030D-6E8A-4147-A177-3AD203B41FA5}">
                      <a16:colId xmlns:a16="http://schemas.microsoft.com/office/drawing/2014/main" val="2656559780"/>
                    </a:ext>
                  </a:extLst>
                </a:gridCol>
                <a:gridCol w="246888">
                  <a:extLst>
                    <a:ext uri="{9D8B030D-6E8A-4147-A177-3AD203B41FA5}">
                      <a16:colId xmlns:a16="http://schemas.microsoft.com/office/drawing/2014/main" val="1952321112"/>
                    </a:ext>
                  </a:extLst>
                </a:gridCol>
                <a:gridCol w="246888">
                  <a:extLst>
                    <a:ext uri="{9D8B030D-6E8A-4147-A177-3AD203B41FA5}">
                      <a16:colId xmlns:a16="http://schemas.microsoft.com/office/drawing/2014/main" val="3519177499"/>
                    </a:ext>
                  </a:extLst>
                </a:gridCol>
                <a:gridCol w="246888">
                  <a:extLst>
                    <a:ext uri="{9D8B030D-6E8A-4147-A177-3AD203B41FA5}">
                      <a16:colId xmlns:a16="http://schemas.microsoft.com/office/drawing/2014/main" val="3550151136"/>
                    </a:ext>
                  </a:extLst>
                </a:gridCol>
                <a:gridCol w="246888">
                  <a:extLst>
                    <a:ext uri="{9D8B030D-6E8A-4147-A177-3AD203B41FA5}">
                      <a16:colId xmlns:a16="http://schemas.microsoft.com/office/drawing/2014/main" val="3173041384"/>
                    </a:ext>
                  </a:extLst>
                </a:gridCol>
                <a:gridCol w="246888">
                  <a:extLst>
                    <a:ext uri="{9D8B030D-6E8A-4147-A177-3AD203B41FA5}">
                      <a16:colId xmlns:a16="http://schemas.microsoft.com/office/drawing/2014/main" val="2622846969"/>
                    </a:ext>
                  </a:extLst>
                </a:gridCol>
                <a:gridCol w="246888">
                  <a:extLst>
                    <a:ext uri="{9D8B030D-6E8A-4147-A177-3AD203B41FA5}">
                      <a16:colId xmlns:a16="http://schemas.microsoft.com/office/drawing/2014/main" val="1292034297"/>
                    </a:ext>
                  </a:extLst>
                </a:gridCol>
                <a:gridCol w="246888">
                  <a:extLst>
                    <a:ext uri="{9D8B030D-6E8A-4147-A177-3AD203B41FA5}">
                      <a16:colId xmlns:a16="http://schemas.microsoft.com/office/drawing/2014/main" val="414087483"/>
                    </a:ext>
                  </a:extLst>
                </a:gridCol>
                <a:gridCol w="246888">
                  <a:extLst>
                    <a:ext uri="{9D8B030D-6E8A-4147-A177-3AD203B41FA5}">
                      <a16:colId xmlns:a16="http://schemas.microsoft.com/office/drawing/2014/main" val="2447495452"/>
                    </a:ext>
                  </a:extLst>
                </a:gridCol>
                <a:gridCol w="246888">
                  <a:extLst>
                    <a:ext uri="{9D8B030D-6E8A-4147-A177-3AD203B41FA5}">
                      <a16:colId xmlns:a16="http://schemas.microsoft.com/office/drawing/2014/main" val="44123891"/>
                    </a:ext>
                  </a:extLst>
                </a:gridCol>
                <a:gridCol w="246888">
                  <a:extLst>
                    <a:ext uri="{9D8B030D-6E8A-4147-A177-3AD203B41FA5}">
                      <a16:colId xmlns:a16="http://schemas.microsoft.com/office/drawing/2014/main" val="559860077"/>
                    </a:ext>
                  </a:extLst>
                </a:gridCol>
                <a:gridCol w="246888">
                  <a:extLst>
                    <a:ext uri="{9D8B030D-6E8A-4147-A177-3AD203B41FA5}">
                      <a16:colId xmlns:a16="http://schemas.microsoft.com/office/drawing/2014/main" val="3744479150"/>
                    </a:ext>
                  </a:extLst>
                </a:gridCol>
                <a:gridCol w="246888">
                  <a:extLst>
                    <a:ext uri="{9D8B030D-6E8A-4147-A177-3AD203B41FA5}">
                      <a16:colId xmlns:a16="http://schemas.microsoft.com/office/drawing/2014/main" val="1065958279"/>
                    </a:ext>
                  </a:extLst>
                </a:gridCol>
                <a:gridCol w="246888">
                  <a:extLst>
                    <a:ext uri="{9D8B030D-6E8A-4147-A177-3AD203B41FA5}">
                      <a16:colId xmlns:a16="http://schemas.microsoft.com/office/drawing/2014/main" val="1346042355"/>
                    </a:ext>
                  </a:extLst>
                </a:gridCol>
                <a:gridCol w="246888">
                  <a:extLst>
                    <a:ext uri="{9D8B030D-6E8A-4147-A177-3AD203B41FA5}">
                      <a16:colId xmlns:a16="http://schemas.microsoft.com/office/drawing/2014/main" val="2096907039"/>
                    </a:ext>
                  </a:extLst>
                </a:gridCol>
                <a:gridCol w="246888">
                  <a:extLst>
                    <a:ext uri="{9D8B030D-6E8A-4147-A177-3AD203B41FA5}">
                      <a16:colId xmlns:a16="http://schemas.microsoft.com/office/drawing/2014/main" val="3069686129"/>
                    </a:ext>
                  </a:extLst>
                </a:gridCol>
                <a:gridCol w="246888">
                  <a:extLst>
                    <a:ext uri="{9D8B030D-6E8A-4147-A177-3AD203B41FA5}">
                      <a16:colId xmlns:a16="http://schemas.microsoft.com/office/drawing/2014/main" val="993427090"/>
                    </a:ext>
                  </a:extLst>
                </a:gridCol>
                <a:gridCol w="246888">
                  <a:extLst>
                    <a:ext uri="{9D8B030D-6E8A-4147-A177-3AD203B41FA5}">
                      <a16:colId xmlns:a16="http://schemas.microsoft.com/office/drawing/2014/main" val="2561283010"/>
                    </a:ext>
                  </a:extLst>
                </a:gridCol>
                <a:gridCol w="246888">
                  <a:extLst>
                    <a:ext uri="{9D8B030D-6E8A-4147-A177-3AD203B41FA5}">
                      <a16:colId xmlns:a16="http://schemas.microsoft.com/office/drawing/2014/main" val="1842519706"/>
                    </a:ext>
                  </a:extLst>
                </a:gridCol>
                <a:gridCol w="246888">
                  <a:extLst>
                    <a:ext uri="{9D8B030D-6E8A-4147-A177-3AD203B41FA5}">
                      <a16:colId xmlns:a16="http://schemas.microsoft.com/office/drawing/2014/main" val="372061972"/>
                    </a:ext>
                  </a:extLst>
                </a:gridCol>
                <a:gridCol w="246888">
                  <a:extLst>
                    <a:ext uri="{9D8B030D-6E8A-4147-A177-3AD203B41FA5}">
                      <a16:colId xmlns:a16="http://schemas.microsoft.com/office/drawing/2014/main" val="101140672"/>
                    </a:ext>
                  </a:extLst>
                </a:gridCol>
                <a:gridCol w="246888">
                  <a:extLst>
                    <a:ext uri="{9D8B030D-6E8A-4147-A177-3AD203B41FA5}">
                      <a16:colId xmlns:a16="http://schemas.microsoft.com/office/drawing/2014/main" val="1608917235"/>
                    </a:ext>
                  </a:extLst>
                </a:gridCol>
                <a:gridCol w="246888">
                  <a:extLst>
                    <a:ext uri="{9D8B030D-6E8A-4147-A177-3AD203B41FA5}">
                      <a16:colId xmlns:a16="http://schemas.microsoft.com/office/drawing/2014/main" val="3012084786"/>
                    </a:ext>
                  </a:extLst>
                </a:gridCol>
                <a:gridCol w="246888">
                  <a:extLst>
                    <a:ext uri="{9D8B030D-6E8A-4147-A177-3AD203B41FA5}">
                      <a16:colId xmlns:a16="http://schemas.microsoft.com/office/drawing/2014/main" val="804512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77908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- 2018-05-23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l'AdvancedGrind 18, notre nouvelle meuleuse angulaire sans-fil. Particulièrement maniable, elle vous accompagne dans de nombreux projets : http://bit.ly/AdvancedGrind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97479202"/>
                  </a:ext>
                </a:extLst>
              </a:tr>
            </a:tbl>
          </a:graphicData>
        </a:graphic>
      </p:graphicFrame>
      <p:sp>
        <p:nvSpPr>
          <p:cNvPr id="4" name="Text Placeholder 3">
            <a:extLst>
              <a:ext uri="{FF2B5EF4-FFF2-40B4-BE49-F238E27FC236}">
                <a16:creationId xmlns:a16="http://schemas.microsoft.com/office/drawing/2014/main" id="{34FFC077-5093-48BD-809E-6258D0EB3959}"/>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945487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494166-359F-462F-B0D4-B52EC730FD28}"/>
              </a:ext>
            </a:extLst>
          </p:cNvPr>
          <p:cNvSpPr>
            <a:spLocks noGrp="1"/>
          </p:cNvSpPr>
          <p:nvPr>
            <p:ph type="title"/>
          </p:nvPr>
        </p:nvSpPr>
        <p:spPr/>
        <p:txBody>
          <a:bodyPr/>
          <a:lstStyle/>
          <a:p>
            <a:r>
              <a:rPr lang="en-US"/>
              <a:t>Facebook Own Posts Table | HG-France - 10 of 26</a:t>
            </a:r>
          </a:p>
        </p:txBody>
      </p:sp>
      <p:graphicFrame>
        <p:nvGraphicFramePr>
          <p:cNvPr id="5" name="Table Placeholder 4">
            <a:extLst>
              <a:ext uri="{FF2B5EF4-FFF2-40B4-BE49-F238E27FC236}">
                <a16:creationId xmlns:a16="http://schemas.microsoft.com/office/drawing/2014/main" id="{330E7ABB-50E5-4611-9B80-74CCE4247698}"/>
              </a:ext>
            </a:extLst>
          </p:cNvPr>
          <p:cNvGraphicFramePr>
            <a:graphicFrameLocks noGrp="1"/>
          </p:cNvGraphicFramePr>
          <p:nvPr>
            <p:ph type="tbl" sz="quarter" idx="13"/>
            <p:extLst>
              <p:ext uri="{D42A27DB-BD31-4B8C-83A1-F6EECF244321}">
                <p14:modId xmlns:p14="http://schemas.microsoft.com/office/powerpoint/2010/main" val="662752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79321003"/>
                    </a:ext>
                  </a:extLst>
                </a:gridCol>
                <a:gridCol w="246888">
                  <a:extLst>
                    <a:ext uri="{9D8B030D-6E8A-4147-A177-3AD203B41FA5}">
                      <a16:colId xmlns:a16="http://schemas.microsoft.com/office/drawing/2014/main" val="2206910307"/>
                    </a:ext>
                  </a:extLst>
                </a:gridCol>
                <a:gridCol w="246888">
                  <a:extLst>
                    <a:ext uri="{9D8B030D-6E8A-4147-A177-3AD203B41FA5}">
                      <a16:colId xmlns:a16="http://schemas.microsoft.com/office/drawing/2014/main" val="2355488911"/>
                    </a:ext>
                  </a:extLst>
                </a:gridCol>
                <a:gridCol w="246888">
                  <a:extLst>
                    <a:ext uri="{9D8B030D-6E8A-4147-A177-3AD203B41FA5}">
                      <a16:colId xmlns:a16="http://schemas.microsoft.com/office/drawing/2014/main" val="3822509956"/>
                    </a:ext>
                  </a:extLst>
                </a:gridCol>
                <a:gridCol w="246888">
                  <a:extLst>
                    <a:ext uri="{9D8B030D-6E8A-4147-A177-3AD203B41FA5}">
                      <a16:colId xmlns:a16="http://schemas.microsoft.com/office/drawing/2014/main" val="3446115693"/>
                    </a:ext>
                  </a:extLst>
                </a:gridCol>
                <a:gridCol w="246888">
                  <a:extLst>
                    <a:ext uri="{9D8B030D-6E8A-4147-A177-3AD203B41FA5}">
                      <a16:colId xmlns:a16="http://schemas.microsoft.com/office/drawing/2014/main" val="74078700"/>
                    </a:ext>
                  </a:extLst>
                </a:gridCol>
                <a:gridCol w="246888">
                  <a:extLst>
                    <a:ext uri="{9D8B030D-6E8A-4147-A177-3AD203B41FA5}">
                      <a16:colId xmlns:a16="http://schemas.microsoft.com/office/drawing/2014/main" val="2853879156"/>
                    </a:ext>
                  </a:extLst>
                </a:gridCol>
                <a:gridCol w="246888">
                  <a:extLst>
                    <a:ext uri="{9D8B030D-6E8A-4147-A177-3AD203B41FA5}">
                      <a16:colId xmlns:a16="http://schemas.microsoft.com/office/drawing/2014/main" val="2019407734"/>
                    </a:ext>
                  </a:extLst>
                </a:gridCol>
                <a:gridCol w="246888">
                  <a:extLst>
                    <a:ext uri="{9D8B030D-6E8A-4147-A177-3AD203B41FA5}">
                      <a16:colId xmlns:a16="http://schemas.microsoft.com/office/drawing/2014/main" val="530206211"/>
                    </a:ext>
                  </a:extLst>
                </a:gridCol>
                <a:gridCol w="246888">
                  <a:extLst>
                    <a:ext uri="{9D8B030D-6E8A-4147-A177-3AD203B41FA5}">
                      <a16:colId xmlns:a16="http://schemas.microsoft.com/office/drawing/2014/main" val="2981345721"/>
                    </a:ext>
                  </a:extLst>
                </a:gridCol>
                <a:gridCol w="246888">
                  <a:extLst>
                    <a:ext uri="{9D8B030D-6E8A-4147-A177-3AD203B41FA5}">
                      <a16:colId xmlns:a16="http://schemas.microsoft.com/office/drawing/2014/main" val="2972569529"/>
                    </a:ext>
                  </a:extLst>
                </a:gridCol>
                <a:gridCol w="246888">
                  <a:extLst>
                    <a:ext uri="{9D8B030D-6E8A-4147-A177-3AD203B41FA5}">
                      <a16:colId xmlns:a16="http://schemas.microsoft.com/office/drawing/2014/main" val="3800732083"/>
                    </a:ext>
                  </a:extLst>
                </a:gridCol>
                <a:gridCol w="246888">
                  <a:extLst>
                    <a:ext uri="{9D8B030D-6E8A-4147-A177-3AD203B41FA5}">
                      <a16:colId xmlns:a16="http://schemas.microsoft.com/office/drawing/2014/main" val="1200298501"/>
                    </a:ext>
                  </a:extLst>
                </a:gridCol>
                <a:gridCol w="246888">
                  <a:extLst>
                    <a:ext uri="{9D8B030D-6E8A-4147-A177-3AD203B41FA5}">
                      <a16:colId xmlns:a16="http://schemas.microsoft.com/office/drawing/2014/main" val="1412930343"/>
                    </a:ext>
                  </a:extLst>
                </a:gridCol>
                <a:gridCol w="246888">
                  <a:extLst>
                    <a:ext uri="{9D8B030D-6E8A-4147-A177-3AD203B41FA5}">
                      <a16:colId xmlns:a16="http://schemas.microsoft.com/office/drawing/2014/main" val="2616830985"/>
                    </a:ext>
                  </a:extLst>
                </a:gridCol>
                <a:gridCol w="246888">
                  <a:extLst>
                    <a:ext uri="{9D8B030D-6E8A-4147-A177-3AD203B41FA5}">
                      <a16:colId xmlns:a16="http://schemas.microsoft.com/office/drawing/2014/main" val="1117737085"/>
                    </a:ext>
                  </a:extLst>
                </a:gridCol>
                <a:gridCol w="246888">
                  <a:extLst>
                    <a:ext uri="{9D8B030D-6E8A-4147-A177-3AD203B41FA5}">
                      <a16:colId xmlns:a16="http://schemas.microsoft.com/office/drawing/2014/main" val="3653482847"/>
                    </a:ext>
                  </a:extLst>
                </a:gridCol>
                <a:gridCol w="246888">
                  <a:extLst>
                    <a:ext uri="{9D8B030D-6E8A-4147-A177-3AD203B41FA5}">
                      <a16:colId xmlns:a16="http://schemas.microsoft.com/office/drawing/2014/main" val="1698283586"/>
                    </a:ext>
                  </a:extLst>
                </a:gridCol>
                <a:gridCol w="246888">
                  <a:extLst>
                    <a:ext uri="{9D8B030D-6E8A-4147-A177-3AD203B41FA5}">
                      <a16:colId xmlns:a16="http://schemas.microsoft.com/office/drawing/2014/main" val="2123535263"/>
                    </a:ext>
                  </a:extLst>
                </a:gridCol>
                <a:gridCol w="246888">
                  <a:extLst>
                    <a:ext uri="{9D8B030D-6E8A-4147-A177-3AD203B41FA5}">
                      <a16:colId xmlns:a16="http://schemas.microsoft.com/office/drawing/2014/main" val="2409638635"/>
                    </a:ext>
                  </a:extLst>
                </a:gridCol>
                <a:gridCol w="246888">
                  <a:extLst>
                    <a:ext uri="{9D8B030D-6E8A-4147-A177-3AD203B41FA5}">
                      <a16:colId xmlns:a16="http://schemas.microsoft.com/office/drawing/2014/main" val="2895449125"/>
                    </a:ext>
                  </a:extLst>
                </a:gridCol>
                <a:gridCol w="246888">
                  <a:extLst>
                    <a:ext uri="{9D8B030D-6E8A-4147-A177-3AD203B41FA5}">
                      <a16:colId xmlns:a16="http://schemas.microsoft.com/office/drawing/2014/main" val="765863643"/>
                    </a:ext>
                  </a:extLst>
                </a:gridCol>
                <a:gridCol w="246888">
                  <a:extLst>
                    <a:ext uri="{9D8B030D-6E8A-4147-A177-3AD203B41FA5}">
                      <a16:colId xmlns:a16="http://schemas.microsoft.com/office/drawing/2014/main" val="757751112"/>
                    </a:ext>
                  </a:extLst>
                </a:gridCol>
                <a:gridCol w="246888">
                  <a:extLst>
                    <a:ext uri="{9D8B030D-6E8A-4147-A177-3AD203B41FA5}">
                      <a16:colId xmlns:a16="http://schemas.microsoft.com/office/drawing/2014/main" val="2187992739"/>
                    </a:ext>
                  </a:extLst>
                </a:gridCol>
                <a:gridCol w="246888">
                  <a:extLst>
                    <a:ext uri="{9D8B030D-6E8A-4147-A177-3AD203B41FA5}">
                      <a16:colId xmlns:a16="http://schemas.microsoft.com/office/drawing/2014/main" val="3143922291"/>
                    </a:ext>
                  </a:extLst>
                </a:gridCol>
                <a:gridCol w="246888">
                  <a:extLst>
                    <a:ext uri="{9D8B030D-6E8A-4147-A177-3AD203B41FA5}">
                      <a16:colId xmlns:a16="http://schemas.microsoft.com/office/drawing/2014/main" val="3799056516"/>
                    </a:ext>
                  </a:extLst>
                </a:gridCol>
                <a:gridCol w="246888">
                  <a:extLst>
                    <a:ext uri="{9D8B030D-6E8A-4147-A177-3AD203B41FA5}">
                      <a16:colId xmlns:a16="http://schemas.microsoft.com/office/drawing/2014/main" val="3716205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28865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- 2018-05-18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notre nouveau nettoyeur haute pression, l’EasyAquatak 100 avec le pistolet 360° - pour un nettoyage rapide et sans effort ! #nettoyeur #HomeMadeByYou
Pour en savoir plus : http://bit.ly/EasyAquatak_100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88642635"/>
                  </a:ext>
                </a:extLst>
              </a:tr>
            </a:tbl>
          </a:graphicData>
        </a:graphic>
      </p:graphicFrame>
      <p:sp>
        <p:nvSpPr>
          <p:cNvPr id="4" name="Text Placeholder 3">
            <a:extLst>
              <a:ext uri="{FF2B5EF4-FFF2-40B4-BE49-F238E27FC236}">
                <a16:creationId xmlns:a16="http://schemas.microsoft.com/office/drawing/2014/main" id="{ECB08071-680C-4C97-88FC-CBCEA940FA5C}"/>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4676499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9046F-7C99-4380-8207-FD6284523CDE}"/>
              </a:ext>
            </a:extLst>
          </p:cNvPr>
          <p:cNvSpPr>
            <a:spLocks noGrp="1"/>
          </p:cNvSpPr>
          <p:nvPr>
            <p:ph type="title"/>
          </p:nvPr>
        </p:nvSpPr>
        <p:spPr/>
        <p:txBody>
          <a:bodyPr/>
          <a:lstStyle/>
          <a:p>
            <a:r>
              <a:rPr lang="en-US"/>
              <a:t>Facebook Own Posts Table | HG-France - 11 of 26</a:t>
            </a:r>
          </a:p>
        </p:txBody>
      </p:sp>
      <p:graphicFrame>
        <p:nvGraphicFramePr>
          <p:cNvPr id="5" name="Table Placeholder 4">
            <a:extLst>
              <a:ext uri="{FF2B5EF4-FFF2-40B4-BE49-F238E27FC236}">
                <a16:creationId xmlns:a16="http://schemas.microsoft.com/office/drawing/2014/main" id="{81229424-230D-482C-8978-F896D1AB871B}"/>
              </a:ext>
            </a:extLst>
          </p:cNvPr>
          <p:cNvGraphicFramePr>
            <a:graphicFrameLocks noGrp="1"/>
          </p:cNvGraphicFramePr>
          <p:nvPr>
            <p:ph type="tbl" sz="quarter" idx="13"/>
            <p:extLst>
              <p:ext uri="{D42A27DB-BD31-4B8C-83A1-F6EECF244321}">
                <p14:modId xmlns:p14="http://schemas.microsoft.com/office/powerpoint/2010/main" val="2757136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90639994"/>
                    </a:ext>
                  </a:extLst>
                </a:gridCol>
                <a:gridCol w="246888">
                  <a:extLst>
                    <a:ext uri="{9D8B030D-6E8A-4147-A177-3AD203B41FA5}">
                      <a16:colId xmlns:a16="http://schemas.microsoft.com/office/drawing/2014/main" val="201923308"/>
                    </a:ext>
                  </a:extLst>
                </a:gridCol>
                <a:gridCol w="246888">
                  <a:extLst>
                    <a:ext uri="{9D8B030D-6E8A-4147-A177-3AD203B41FA5}">
                      <a16:colId xmlns:a16="http://schemas.microsoft.com/office/drawing/2014/main" val="960740988"/>
                    </a:ext>
                  </a:extLst>
                </a:gridCol>
                <a:gridCol w="246888">
                  <a:extLst>
                    <a:ext uri="{9D8B030D-6E8A-4147-A177-3AD203B41FA5}">
                      <a16:colId xmlns:a16="http://schemas.microsoft.com/office/drawing/2014/main" val="360848318"/>
                    </a:ext>
                  </a:extLst>
                </a:gridCol>
                <a:gridCol w="246888">
                  <a:extLst>
                    <a:ext uri="{9D8B030D-6E8A-4147-A177-3AD203B41FA5}">
                      <a16:colId xmlns:a16="http://schemas.microsoft.com/office/drawing/2014/main" val="4071707961"/>
                    </a:ext>
                  </a:extLst>
                </a:gridCol>
                <a:gridCol w="246888">
                  <a:extLst>
                    <a:ext uri="{9D8B030D-6E8A-4147-A177-3AD203B41FA5}">
                      <a16:colId xmlns:a16="http://schemas.microsoft.com/office/drawing/2014/main" val="498134287"/>
                    </a:ext>
                  </a:extLst>
                </a:gridCol>
                <a:gridCol w="246888">
                  <a:extLst>
                    <a:ext uri="{9D8B030D-6E8A-4147-A177-3AD203B41FA5}">
                      <a16:colId xmlns:a16="http://schemas.microsoft.com/office/drawing/2014/main" val="872327762"/>
                    </a:ext>
                  </a:extLst>
                </a:gridCol>
                <a:gridCol w="246888">
                  <a:extLst>
                    <a:ext uri="{9D8B030D-6E8A-4147-A177-3AD203B41FA5}">
                      <a16:colId xmlns:a16="http://schemas.microsoft.com/office/drawing/2014/main" val="4213983206"/>
                    </a:ext>
                  </a:extLst>
                </a:gridCol>
                <a:gridCol w="246888">
                  <a:extLst>
                    <a:ext uri="{9D8B030D-6E8A-4147-A177-3AD203B41FA5}">
                      <a16:colId xmlns:a16="http://schemas.microsoft.com/office/drawing/2014/main" val="379758547"/>
                    </a:ext>
                  </a:extLst>
                </a:gridCol>
                <a:gridCol w="246888">
                  <a:extLst>
                    <a:ext uri="{9D8B030D-6E8A-4147-A177-3AD203B41FA5}">
                      <a16:colId xmlns:a16="http://schemas.microsoft.com/office/drawing/2014/main" val="214794856"/>
                    </a:ext>
                  </a:extLst>
                </a:gridCol>
                <a:gridCol w="246888">
                  <a:extLst>
                    <a:ext uri="{9D8B030D-6E8A-4147-A177-3AD203B41FA5}">
                      <a16:colId xmlns:a16="http://schemas.microsoft.com/office/drawing/2014/main" val="1064723126"/>
                    </a:ext>
                  </a:extLst>
                </a:gridCol>
                <a:gridCol w="246888">
                  <a:extLst>
                    <a:ext uri="{9D8B030D-6E8A-4147-A177-3AD203B41FA5}">
                      <a16:colId xmlns:a16="http://schemas.microsoft.com/office/drawing/2014/main" val="777800261"/>
                    </a:ext>
                  </a:extLst>
                </a:gridCol>
                <a:gridCol w="246888">
                  <a:extLst>
                    <a:ext uri="{9D8B030D-6E8A-4147-A177-3AD203B41FA5}">
                      <a16:colId xmlns:a16="http://schemas.microsoft.com/office/drawing/2014/main" val="68930791"/>
                    </a:ext>
                  </a:extLst>
                </a:gridCol>
                <a:gridCol w="246888">
                  <a:extLst>
                    <a:ext uri="{9D8B030D-6E8A-4147-A177-3AD203B41FA5}">
                      <a16:colId xmlns:a16="http://schemas.microsoft.com/office/drawing/2014/main" val="1317933846"/>
                    </a:ext>
                  </a:extLst>
                </a:gridCol>
                <a:gridCol w="246888">
                  <a:extLst>
                    <a:ext uri="{9D8B030D-6E8A-4147-A177-3AD203B41FA5}">
                      <a16:colId xmlns:a16="http://schemas.microsoft.com/office/drawing/2014/main" val="3976575485"/>
                    </a:ext>
                  </a:extLst>
                </a:gridCol>
                <a:gridCol w="246888">
                  <a:extLst>
                    <a:ext uri="{9D8B030D-6E8A-4147-A177-3AD203B41FA5}">
                      <a16:colId xmlns:a16="http://schemas.microsoft.com/office/drawing/2014/main" val="3136463577"/>
                    </a:ext>
                  </a:extLst>
                </a:gridCol>
                <a:gridCol w="246888">
                  <a:extLst>
                    <a:ext uri="{9D8B030D-6E8A-4147-A177-3AD203B41FA5}">
                      <a16:colId xmlns:a16="http://schemas.microsoft.com/office/drawing/2014/main" val="50202248"/>
                    </a:ext>
                  </a:extLst>
                </a:gridCol>
                <a:gridCol w="246888">
                  <a:extLst>
                    <a:ext uri="{9D8B030D-6E8A-4147-A177-3AD203B41FA5}">
                      <a16:colId xmlns:a16="http://schemas.microsoft.com/office/drawing/2014/main" val="4145641319"/>
                    </a:ext>
                  </a:extLst>
                </a:gridCol>
                <a:gridCol w="246888">
                  <a:extLst>
                    <a:ext uri="{9D8B030D-6E8A-4147-A177-3AD203B41FA5}">
                      <a16:colId xmlns:a16="http://schemas.microsoft.com/office/drawing/2014/main" val="588350137"/>
                    </a:ext>
                  </a:extLst>
                </a:gridCol>
                <a:gridCol w="246888">
                  <a:extLst>
                    <a:ext uri="{9D8B030D-6E8A-4147-A177-3AD203B41FA5}">
                      <a16:colId xmlns:a16="http://schemas.microsoft.com/office/drawing/2014/main" val="3259988874"/>
                    </a:ext>
                  </a:extLst>
                </a:gridCol>
                <a:gridCol w="246888">
                  <a:extLst>
                    <a:ext uri="{9D8B030D-6E8A-4147-A177-3AD203B41FA5}">
                      <a16:colId xmlns:a16="http://schemas.microsoft.com/office/drawing/2014/main" val="157859557"/>
                    </a:ext>
                  </a:extLst>
                </a:gridCol>
                <a:gridCol w="246888">
                  <a:extLst>
                    <a:ext uri="{9D8B030D-6E8A-4147-A177-3AD203B41FA5}">
                      <a16:colId xmlns:a16="http://schemas.microsoft.com/office/drawing/2014/main" val="335476564"/>
                    </a:ext>
                  </a:extLst>
                </a:gridCol>
                <a:gridCol w="246888">
                  <a:extLst>
                    <a:ext uri="{9D8B030D-6E8A-4147-A177-3AD203B41FA5}">
                      <a16:colId xmlns:a16="http://schemas.microsoft.com/office/drawing/2014/main" val="3501379227"/>
                    </a:ext>
                  </a:extLst>
                </a:gridCol>
                <a:gridCol w="246888">
                  <a:extLst>
                    <a:ext uri="{9D8B030D-6E8A-4147-A177-3AD203B41FA5}">
                      <a16:colId xmlns:a16="http://schemas.microsoft.com/office/drawing/2014/main" val="987975997"/>
                    </a:ext>
                  </a:extLst>
                </a:gridCol>
                <a:gridCol w="246888">
                  <a:extLst>
                    <a:ext uri="{9D8B030D-6E8A-4147-A177-3AD203B41FA5}">
                      <a16:colId xmlns:a16="http://schemas.microsoft.com/office/drawing/2014/main" val="3453519007"/>
                    </a:ext>
                  </a:extLst>
                </a:gridCol>
                <a:gridCol w="246888">
                  <a:extLst>
                    <a:ext uri="{9D8B030D-6E8A-4147-A177-3AD203B41FA5}">
                      <a16:colId xmlns:a16="http://schemas.microsoft.com/office/drawing/2014/main" val="1451714212"/>
                    </a:ext>
                  </a:extLst>
                </a:gridCol>
                <a:gridCol w="246888">
                  <a:extLst>
                    <a:ext uri="{9D8B030D-6E8A-4147-A177-3AD203B41FA5}">
                      <a16:colId xmlns:a16="http://schemas.microsoft.com/office/drawing/2014/main" val="33124487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4632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- 2018-05-16 11:00:01 </a:t>
                      </a:r>
                      <a:r>
                        <a:rPr kumimoji="0" lang="fr-FR" sz="1000" b="0" i="0" u="none" strike="noStrike" kern="1200" cap="none" spc="0" normalizeH="0" baseline="0" noProof="0">
                          <a:ln>
                            <a:noFill/>
                          </a:ln>
                          <a:solidFill>
                            <a:prstClr val="black"/>
                          </a:solidFill>
                          <a:effectLst/>
                          <a:uLnTx/>
                          <a:uFillTx/>
                          <a:latin typeface="+mn-lt"/>
                          <a:ea typeface="+mn-ea"/>
                          <a:cs typeface="+mn-cs"/>
                        </a:rPr>
                        <a:t> 
 Et pourquoi ne pas fabriquer une jardinière pour vos plantes ? Retrouvez le tutoriel détaillé sur notre magazine en ligne All about DIY : 
http://bit.ly/Tuto_Jardinière #HomeMadeByYou #jardin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43873026"/>
                  </a:ext>
                </a:extLst>
              </a:tr>
            </a:tbl>
          </a:graphicData>
        </a:graphic>
      </p:graphicFrame>
      <p:sp>
        <p:nvSpPr>
          <p:cNvPr id="4" name="Text Placeholder 3">
            <a:extLst>
              <a:ext uri="{FF2B5EF4-FFF2-40B4-BE49-F238E27FC236}">
                <a16:creationId xmlns:a16="http://schemas.microsoft.com/office/drawing/2014/main" id="{52D5AB61-98E7-452E-8361-7FAC653855A7}"/>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1855259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B900A-7628-46F6-B0FA-886AFF55B5A5}"/>
              </a:ext>
            </a:extLst>
          </p:cNvPr>
          <p:cNvSpPr>
            <a:spLocks noGrp="1"/>
          </p:cNvSpPr>
          <p:nvPr>
            <p:ph type="title"/>
          </p:nvPr>
        </p:nvSpPr>
        <p:spPr/>
        <p:txBody>
          <a:bodyPr/>
          <a:lstStyle/>
          <a:p>
            <a:r>
              <a:rPr lang="en-US"/>
              <a:t>Facebook Own Posts Table | HG-France - 12 of 26</a:t>
            </a:r>
          </a:p>
        </p:txBody>
      </p:sp>
      <p:graphicFrame>
        <p:nvGraphicFramePr>
          <p:cNvPr id="5" name="Table Placeholder 4">
            <a:extLst>
              <a:ext uri="{FF2B5EF4-FFF2-40B4-BE49-F238E27FC236}">
                <a16:creationId xmlns:a16="http://schemas.microsoft.com/office/drawing/2014/main" id="{8B4CBB90-C610-4099-B11B-BBD5E06312F6}"/>
              </a:ext>
            </a:extLst>
          </p:cNvPr>
          <p:cNvGraphicFramePr>
            <a:graphicFrameLocks noGrp="1"/>
          </p:cNvGraphicFramePr>
          <p:nvPr>
            <p:ph type="tbl" sz="quarter" idx="13"/>
            <p:extLst>
              <p:ext uri="{D42A27DB-BD31-4B8C-83A1-F6EECF244321}">
                <p14:modId xmlns:p14="http://schemas.microsoft.com/office/powerpoint/2010/main" val="456349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857372936"/>
                    </a:ext>
                  </a:extLst>
                </a:gridCol>
                <a:gridCol w="246888">
                  <a:extLst>
                    <a:ext uri="{9D8B030D-6E8A-4147-A177-3AD203B41FA5}">
                      <a16:colId xmlns:a16="http://schemas.microsoft.com/office/drawing/2014/main" val="4268765732"/>
                    </a:ext>
                  </a:extLst>
                </a:gridCol>
                <a:gridCol w="246888">
                  <a:extLst>
                    <a:ext uri="{9D8B030D-6E8A-4147-A177-3AD203B41FA5}">
                      <a16:colId xmlns:a16="http://schemas.microsoft.com/office/drawing/2014/main" val="3160414756"/>
                    </a:ext>
                  </a:extLst>
                </a:gridCol>
                <a:gridCol w="246888">
                  <a:extLst>
                    <a:ext uri="{9D8B030D-6E8A-4147-A177-3AD203B41FA5}">
                      <a16:colId xmlns:a16="http://schemas.microsoft.com/office/drawing/2014/main" val="3090603797"/>
                    </a:ext>
                  </a:extLst>
                </a:gridCol>
                <a:gridCol w="246888">
                  <a:extLst>
                    <a:ext uri="{9D8B030D-6E8A-4147-A177-3AD203B41FA5}">
                      <a16:colId xmlns:a16="http://schemas.microsoft.com/office/drawing/2014/main" val="2981780520"/>
                    </a:ext>
                  </a:extLst>
                </a:gridCol>
                <a:gridCol w="246888">
                  <a:extLst>
                    <a:ext uri="{9D8B030D-6E8A-4147-A177-3AD203B41FA5}">
                      <a16:colId xmlns:a16="http://schemas.microsoft.com/office/drawing/2014/main" val="975214089"/>
                    </a:ext>
                  </a:extLst>
                </a:gridCol>
                <a:gridCol w="246888">
                  <a:extLst>
                    <a:ext uri="{9D8B030D-6E8A-4147-A177-3AD203B41FA5}">
                      <a16:colId xmlns:a16="http://schemas.microsoft.com/office/drawing/2014/main" val="2697332296"/>
                    </a:ext>
                  </a:extLst>
                </a:gridCol>
                <a:gridCol w="246888">
                  <a:extLst>
                    <a:ext uri="{9D8B030D-6E8A-4147-A177-3AD203B41FA5}">
                      <a16:colId xmlns:a16="http://schemas.microsoft.com/office/drawing/2014/main" val="4111288062"/>
                    </a:ext>
                  </a:extLst>
                </a:gridCol>
                <a:gridCol w="246888">
                  <a:extLst>
                    <a:ext uri="{9D8B030D-6E8A-4147-A177-3AD203B41FA5}">
                      <a16:colId xmlns:a16="http://schemas.microsoft.com/office/drawing/2014/main" val="4050853155"/>
                    </a:ext>
                  </a:extLst>
                </a:gridCol>
                <a:gridCol w="246888">
                  <a:extLst>
                    <a:ext uri="{9D8B030D-6E8A-4147-A177-3AD203B41FA5}">
                      <a16:colId xmlns:a16="http://schemas.microsoft.com/office/drawing/2014/main" val="4065575566"/>
                    </a:ext>
                  </a:extLst>
                </a:gridCol>
                <a:gridCol w="246888">
                  <a:extLst>
                    <a:ext uri="{9D8B030D-6E8A-4147-A177-3AD203B41FA5}">
                      <a16:colId xmlns:a16="http://schemas.microsoft.com/office/drawing/2014/main" val="329246441"/>
                    </a:ext>
                  </a:extLst>
                </a:gridCol>
                <a:gridCol w="246888">
                  <a:extLst>
                    <a:ext uri="{9D8B030D-6E8A-4147-A177-3AD203B41FA5}">
                      <a16:colId xmlns:a16="http://schemas.microsoft.com/office/drawing/2014/main" val="3357993694"/>
                    </a:ext>
                  </a:extLst>
                </a:gridCol>
                <a:gridCol w="246888">
                  <a:extLst>
                    <a:ext uri="{9D8B030D-6E8A-4147-A177-3AD203B41FA5}">
                      <a16:colId xmlns:a16="http://schemas.microsoft.com/office/drawing/2014/main" val="3720315722"/>
                    </a:ext>
                  </a:extLst>
                </a:gridCol>
                <a:gridCol w="246888">
                  <a:extLst>
                    <a:ext uri="{9D8B030D-6E8A-4147-A177-3AD203B41FA5}">
                      <a16:colId xmlns:a16="http://schemas.microsoft.com/office/drawing/2014/main" val="2691400286"/>
                    </a:ext>
                  </a:extLst>
                </a:gridCol>
                <a:gridCol w="246888">
                  <a:extLst>
                    <a:ext uri="{9D8B030D-6E8A-4147-A177-3AD203B41FA5}">
                      <a16:colId xmlns:a16="http://schemas.microsoft.com/office/drawing/2014/main" val="995274199"/>
                    </a:ext>
                  </a:extLst>
                </a:gridCol>
                <a:gridCol w="246888">
                  <a:extLst>
                    <a:ext uri="{9D8B030D-6E8A-4147-A177-3AD203B41FA5}">
                      <a16:colId xmlns:a16="http://schemas.microsoft.com/office/drawing/2014/main" val="3320635662"/>
                    </a:ext>
                  </a:extLst>
                </a:gridCol>
                <a:gridCol w="246888">
                  <a:extLst>
                    <a:ext uri="{9D8B030D-6E8A-4147-A177-3AD203B41FA5}">
                      <a16:colId xmlns:a16="http://schemas.microsoft.com/office/drawing/2014/main" val="656726263"/>
                    </a:ext>
                  </a:extLst>
                </a:gridCol>
                <a:gridCol w="246888">
                  <a:extLst>
                    <a:ext uri="{9D8B030D-6E8A-4147-A177-3AD203B41FA5}">
                      <a16:colId xmlns:a16="http://schemas.microsoft.com/office/drawing/2014/main" val="2572012267"/>
                    </a:ext>
                  </a:extLst>
                </a:gridCol>
                <a:gridCol w="246888">
                  <a:extLst>
                    <a:ext uri="{9D8B030D-6E8A-4147-A177-3AD203B41FA5}">
                      <a16:colId xmlns:a16="http://schemas.microsoft.com/office/drawing/2014/main" val="3459015579"/>
                    </a:ext>
                  </a:extLst>
                </a:gridCol>
                <a:gridCol w="246888">
                  <a:extLst>
                    <a:ext uri="{9D8B030D-6E8A-4147-A177-3AD203B41FA5}">
                      <a16:colId xmlns:a16="http://schemas.microsoft.com/office/drawing/2014/main" val="2547393432"/>
                    </a:ext>
                  </a:extLst>
                </a:gridCol>
                <a:gridCol w="246888">
                  <a:extLst>
                    <a:ext uri="{9D8B030D-6E8A-4147-A177-3AD203B41FA5}">
                      <a16:colId xmlns:a16="http://schemas.microsoft.com/office/drawing/2014/main" val="1707308555"/>
                    </a:ext>
                  </a:extLst>
                </a:gridCol>
                <a:gridCol w="246888">
                  <a:extLst>
                    <a:ext uri="{9D8B030D-6E8A-4147-A177-3AD203B41FA5}">
                      <a16:colId xmlns:a16="http://schemas.microsoft.com/office/drawing/2014/main" val="3199509550"/>
                    </a:ext>
                  </a:extLst>
                </a:gridCol>
                <a:gridCol w="246888">
                  <a:extLst>
                    <a:ext uri="{9D8B030D-6E8A-4147-A177-3AD203B41FA5}">
                      <a16:colId xmlns:a16="http://schemas.microsoft.com/office/drawing/2014/main" val="3309520664"/>
                    </a:ext>
                  </a:extLst>
                </a:gridCol>
                <a:gridCol w="246888">
                  <a:extLst>
                    <a:ext uri="{9D8B030D-6E8A-4147-A177-3AD203B41FA5}">
                      <a16:colId xmlns:a16="http://schemas.microsoft.com/office/drawing/2014/main" val="3862279568"/>
                    </a:ext>
                  </a:extLst>
                </a:gridCol>
                <a:gridCol w="246888">
                  <a:extLst>
                    <a:ext uri="{9D8B030D-6E8A-4147-A177-3AD203B41FA5}">
                      <a16:colId xmlns:a16="http://schemas.microsoft.com/office/drawing/2014/main" val="1312179020"/>
                    </a:ext>
                  </a:extLst>
                </a:gridCol>
                <a:gridCol w="246888">
                  <a:extLst>
                    <a:ext uri="{9D8B030D-6E8A-4147-A177-3AD203B41FA5}">
                      <a16:colId xmlns:a16="http://schemas.microsoft.com/office/drawing/2014/main" val="1621826070"/>
                    </a:ext>
                  </a:extLst>
                </a:gridCol>
                <a:gridCol w="246888">
                  <a:extLst>
                    <a:ext uri="{9D8B030D-6E8A-4147-A177-3AD203B41FA5}">
                      <a16:colId xmlns:a16="http://schemas.microsoft.com/office/drawing/2014/main" val="3637176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787927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- 2018-05-14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 All about DIY - comment créer une suspension originale pour vos plantes vertes : https://www.allaboutdiy.com/fr/fr/projets/fabrication-suspension-plantes.htm
#HomeMadeByYou #AaDIY #plantesvertes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34450252"/>
                  </a:ext>
                </a:extLst>
              </a:tr>
            </a:tbl>
          </a:graphicData>
        </a:graphic>
      </p:graphicFrame>
      <p:sp>
        <p:nvSpPr>
          <p:cNvPr id="4" name="Text Placeholder 3">
            <a:extLst>
              <a:ext uri="{FF2B5EF4-FFF2-40B4-BE49-F238E27FC236}">
                <a16:creationId xmlns:a16="http://schemas.microsoft.com/office/drawing/2014/main" id="{C743EC34-5435-490F-B5A2-13C620C52D07}"/>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2351160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701C1-EB3E-4277-A576-8532381671AF}"/>
              </a:ext>
            </a:extLst>
          </p:cNvPr>
          <p:cNvSpPr>
            <a:spLocks noGrp="1"/>
          </p:cNvSpPr>
          <p:nvPr>
            <p:ph type="title"/>
          </p:nvPr>
        </p:nvSpPr>
        <p:spPr/>
        <p:txBody>
          <a:bodyPr/>
          <a:lstStyle/>
          <a:p>
            <a:r>
              <a:rPr lang="en-US"/>
              <a:t>Facebook Own Posts Table | HG-France - 13 of 26</a:t>
            </a:r>
          </a:p>
        </p:txBody>
      </p:sp>
      <p:graphicFrame>
        <p:nvGraphicFramePr>
          <p:cNvPr id="5" name="Table Placeholder 4">
            <a:extLst>
              <a:ext uri="{FF2B5EF4-FFF2-40B4-BE49-F238E27FC236}">
                <a16:creationId xmlns:a16="http://schemas.microsoft.com/office/drawing/2014/main" id="{4B4BE458-7E35-4D9A-B347-49A99CE6CF49}"/>
              </a:ext>
            </a:extLst>
          </p:cNvPr>
          <p:cNvGraphicFramePr>
            <a:graphicFrameLocks noGrp="1"/>
          </p:cNvGraphicFramePr>
          <p:nvPr>
            <p:ph type="tbl" sz="quarter" idx="13"/>
            <p:extLst>
              <p:ext uri="{D42A27DB-BD31-4B8C-83A1-F6EECF244321}">
                <p14:modId xmlns:p14="http://schemas.microsoft.com/office/powerpoint/2010/main" val="1435164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34350859"/>
                    </a:ext>
                  </a:extLst>
                </a:gridCol>
                <a:gridCol w="246888">
                  <a:extLst>
                    <a:ext uri="{9D8B030D-6E8A-4147-A177-3AD203B41FA5}">
                      <a16:colId xmlns:a16="http://schemas.microsoft.com/office/drawing/2014/main" val="668157918"/>
                    </a:ext>
                  </a:extLst>
                </a:gridCol>
                <a:gridCol w="246888">
                  <a:extLst>
                    <a:ext uri="{9D8B030D-6E8A-4147-A177-3AD203B41FA5}">
                      <a16:colId xmlns:a16="http://schemas.microsoft.com/office/drawing/2014/main" val="461510136"/>
                    </a:ext>
                  </a:extLst>
                </a:gridCol>
                <a:gridCol w="246888">
                  <a:extLst>
                    <a:ext uri="{9D8B030D-6E8A-4147-A177-3AD203B41FA5}">
                      <a16:colId xmlns:a16="http://schemas.microsoft.com/office/drawing/2014/main" val="1934688472"/>
                    </a:ext>
                  </a:extLst>
                </a:gridCol>
                <a:gridCol w="246888">
                  <a:extLst>
                    <a:ext uri="{9D8B030D-6E8A-4147-A177-3AD203B41FA5}">
                      <a16:colId xmlns:a16="http://schemas.microsoft.com/office/drawing/2014/main" val="2289957836"/>
                    </a:ext>
                  </a:extLst>
                </a:gridCol>
                <a:gridCol w="246888">
                  <a:extLst>
                    <a:ext uri="{9D8B030D-6E8A-4147-A177-3AD203B41FA5}">
                      <a16:colId xmlns:a16="http://schemas.microsoft.com/office/drawing/2014/main" val="1723067640"/>
                    </a:ext>
                  </a:extLst>
                </a:gridCol>
                <a:gridCol w="246888">
                  <a:extLst>
                    <a:ext uri="{9D8B030D-6E8A-4147-A177-3AD203B41FA5}">
                      <a16:colId xmlns:a16="http://schemas.microsoft.com/office/drawing/2014/main" val="3161775798"/>
                    </a:ext>
                  </a:extLst>
                </a:gridCol>
                <a:gridCol w="246888">
                  <a:extLst>
                    <a:ext uri="{9D8B030D-6E8A-4147-A177-3AD203B41FA5}">
                      <a16:colId xmlns:a16="http://schemas.microsoft.com/office/drawing/2014/main" val="1788632920"/>
                    </a:ext>
                  </a:extLst>
                </a:gridCol>
                <a:gridCol w="246888">
                  <a:extLst>
                    <a:ext uri="{9D8B030D-6E8A-4147-A177-3AD203B41FA5}">
                      <a16:colId xmlns:a16="http://schemas.microsoft.com/office/drawing/2014/main" val="3463422736"/>
                    </a:ext>
                  </a:extLst>
                </a:gridCol>
                <a:gridCol w="246888">
                  <a:extLst>
                    <a:ext uri="{9D8B030D-6E8A-4147-A177-3AD203B41FA5}">
                      <a16:colId xmlns:a16="http://schemas.microsoft.com/office/drawing/2014/main" val="4019460126"/>
                    </a:ext>
                  </a:extLst>
                </a:gridCol>
                <a:gridCol w="246888">
                  <a:extLst>
                    <a:ext uri="{9D8B030D-6E8A-4147-A177-3AD203B41FA5}">
                      <a16:colId xmlns:a16="http://schemas.microsoft.com/office/drawing/2014/main" val="2164428106"/>
                    </a:ext>
                  </a:extLst>
                </a:gridCol>
                <a:gridCol w="246888">
                  <a:extLst>
                    <a:ext uri="{9D8B030D-6E8A-4147-A177-3AD203B41FA5}">
                      <a16:colId xmlns:a16="http://schemas.microsoft.com/office/drawing/2014/main" val="3462903000"/>
                    </a:ext>
                  </a:extLst>
                </a:gridCol>
                <a:gridCol w="246888">
                  <a:extLst>
                    <a:ext uri="{9D8B030D-6E8A-4147-A177-3AD203B41FA5}">
                      <a16:colId xmlns:a16="http://schemas.microsoft.com/office/drawing/2014/main" val="1088720488"/>
                    </a:ext>
                  </a:extLst>
                </a:gridCol>
                <a:gridCol w="246888">
                  <a:extLst>
                    <a:ext uri="{9D8B030D-6E8A-4147-A177-3AD203B41FA5}">
                      <a16:colId xmlns:a16="http://schemas.microsoft.com/office/drawing/2014/main" val="751006929"/>
                    </a:ext>
                  </a:extLst>
                </a:gridCol>
                <a:gridCol w="246888">
                  <a:extLst>
                    <a:ext uri="{9D8B030D-6E8A-4147-A177-3AD203B41FA5}">
                      <a16:colId xmlns:a16="http://schemas.microsoft.com/office/drawing/2014/main" val="3008537570"/>
                    </a:ext>
                  </a:extLst>
                </a:gridCol>
                <a:gridCol w="246888">
                  <a:extLst>
                    <a:ext uri="{9D8B030D-6E8A-4147-A177-3AD203B41FA5}">
                      <a16:colId xmlns:a16="http://schemas.microsoft.com/office/drawing/2014/main" val="650234288"/>
                    </a:ext>
                  </a:extLst>
                </a:gridCol>
                <a:gridCol w="246888">
                  <a:extLst>
                    <a:ext uri="{9D8B030D-6E8A-4147-A177-3AD203B41FA5}">
                      <a16:colId xmlns:a16="http://schemas.microsoft.com/office/drawing/2014/main" val="4255478803"/>
                    </a:ext>
                  </a:extLst>
                </a:gridCol>
                <a:gridCol w="246888">
                  <a:extLst>
                    <a:ext uri="{9D8B030D-6E8A-4147-A177-3AD203B41FA5}">
                      <a16:colId xmlns:a16="http://schemas.microsoft.com/office/drawing/2014/main" val="911287783"/>
                    </a:ext>
                  </a:extLst>
                </a:gridCol>
                <a:gridCol w="246888">
                  <a:extLst>
                    <a:ext uri="{9D8B030D-6E8A-4147-A177-3AD203B41FA5}">
                      <a16:colId xmlns:a16="http://schemas.microsoft.com/office/drawing/2014/main" val="2966895270"/>
                    </a:ext>
                  </a:extLst>
                </a:gridCol>
                <a:gridCol w="246888">
                  <a:extLst>
                    <a:ext uri="{9D8B030D-6E8A-4147-A177-3AD203B41FA5}">
                      <a16:colId xmlns:a16="http://schemas.microsoft.com/office/drawing/2014/main" val="2049382192"/>
                    </a:ext>
                  </a:extLst>
                </a:gridCol>
                <a:gridCol w="246888">
                  <a:extLst>
                    <a:ext uri="{9D8B030D-6E8A-4147-A177-3AD203B41FA5}">
                      <a16:colId xmlns:a16="http://schemas.microsoft.com/office/drawing/2014/main" val="2296017876"/>
                    </a:ext>
                  </a:extLst>
                </a:gridCol>
                <a:gridCol w="246888">
                  <a:extLst>
                    <a:ext uri="{9D8B030D-6E8A-4147-A177-3AD203B41FA5}">
                      <a16:colId xmlns:a16="http://schemas.microsoft.com/office/drawing/2014/main" val="3772137631"/>
                    </a:ext>
                  </a:extLst>
                </a:gridCol>
                <a:gridCol w="246888">
                  <a:extLst>
                    <a:ext uri="{9D8B030D-6E8A-4147-A177-3AD203B41FA5}">
                      <a16:colId xmlns:a16="http://schemas.microsoft.com/office/drawing/2014/main" val="1375055655"/>
                    </a:ext>
                  </a:extLst>
                </a:gridCol>
                <a:gridCol w="246888">
                  <a:extLst>
                    <a:ext uri="{9D8B030D-6E8A-4147-A177-3AD203B41FA5}">
                      <a16:colId xmlns:a16="http://schemas.microsoft.com/office/drawing/2014/main" val="95862062"/>
                    </a:ext>
                  </a:extLst>
                </a:gridCol>
                <a:gridCol w="246888">
                  <a:extLst>
                    <a:ext uri="{9D8B030D-6E8A-4147-A177-3AD203B41FA5}">
                      <a16:colId xmlns:a16="http://schemas.microsoft.com/office/drawing/2014/main" val="3772537322"/>
                    </a:ext>
                  </a:extLst>
                </a:gridCol>
                <a:gridCol w="246888">
                  <a:extLst>
                    <a:ext uri="{9D8B030D-6E8A-4147-A177-3AD203B41FA5}">
                      <a16:colId xmlns:a16="http://schemas.microsoft.com/office/drawing/2014/main" val="747009245"/>
                    </a:ext>
                  </a:extLst>
                </a:gridCol>
                <a:gridCol w="246888">
                  <a:extLst>
                    <a:ext uri="{9D8B030D-6E8A-4147-A177-3AD203B41FA5}">
                      <a16:colId xmlns:a16="http://schemas.microsoft.com/office/drawing/2014/main" val="3204343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587786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- 2018-05-11 11:00:00 </a:t>
                      </a:r>
                      <a:r>
                        <a:rPr kumimoji="0" lang="fr-FR" sz="1000" b="0" i="0" u="none" strike="noStrike" kern="1200" cap="none" spc="0" normalizeH="0" baseline="0" noProof="0">
                          <a:ln>
                            <a:noFill/>
                          </a:ln>
                          <a:solidFill>
                            <a:prstClr val="black"/>
                          </a:solidFill>
                          <a:effectLst/>
                          <a:uLnTx/>
                          <a:uFillTx/>
                          <a:latin typeface="+mn-lt"/>
                          <a:ea typeface="+mn-ea"/>
                          <a:cs typeface="+mn-cs"/>
                        </a:rPr>
                        <a:t> 
 Voici une lampe facile à réaliser pour apporter une touche d'originalité à votre intérieur. #HomeMadeByYou #bricolage #DIY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85058421"/>
                  </a:ext>
                </a:extLst>
              </a:tr>
            </a:tbl>
          </a:graphicData>
        </a:graphic>
      </p:graphicFrame>
      <p:sp>
        <p:nvSpPr>
          <p:cNvPr id="4" name="Text Placeholder 3">
            <a:extLst>
              <a:ext uri="{FF2B5EF4-FFF2-40B4-BE49-F238E27FC236}">
                <a16:creationId xmlns:a16="http://schemas.microsoft.com/office/drawing/2014/main" id="{E9BEBFED-A459-41A5-852A-E379901E843D}"/>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2724245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B6A2D1-EDDF-4AB0-BCDE-4C719BD5EE8F}"/>
              </a:ext>
            </a:extLst>
          </p:cNvPr>
          <p:cNvSpPr>
            <a:spLocks noGrp="1"/>
          </p:cNvSpPr>
          <p:nvPr>
            <p:ph type="title"/>
          </p:nvPr>
        </p:nvSpPr>
        <p:spPr/>
        <p:txBody>
          <a:bodyPr/>
          <a:lstStyle/>
          <a:p>
            <a:r>
              <a:rPr lang="en-US"/>
              <a:t>Facebook Own Posts Table | HG-France - 14 of 26</a:t>
            </a:r>
          </a:p>
        </p:txBody>
      </p:sp>
      <p:graphicFrame>
        <p:nvGraphicFramePr>
          <p:cNvPr id="5" name="Table Placeholder 4">
            <a:extLst>
              <a:ext uri="{FF2B5EF4-FFF2-40B4-BE49-F238E27FC236}">
                <a16:creationId xmlns:a16="http://schemas.microsoft.com/office/drawing/2014/main" id="{45A1B073-4E63-4A98-A34C-AB7F099D1E06}"/>
              </a:ext>
            </a:extLst>
          </p:cNvPr>
          <p:cNvGraphicFramePr>
            <a:graphicFrameLocks noGrp="1"/>
          </p:cNvGraphicFramePr>
          <p:nvPr>
            <p:ph type="tbl" sz="quarter" idx="13"/>
            <p:extLst>
              <p:ext uri="{D42A27DB-BD31-4B8C-83A1-F6EECF244321}">
                <p14:modId xmlns:p14="http://schemas.microsoft.com/office/powerpoint/2010/main" val="2890243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9687763"/>
                    </a:ext>
                  </a:extLst>
                </a:gridCol>
                <a:gridCol w="246888">
                  <a:extLst>
                    <a:ext uri="{9D8B030D-6E8A-4147-A177-3AD203B41FA5}">
                      <a16:colId xmlns:a16="http://schemas.microsoft.com/office/drawing/2014/main" val="40054604"/>
                    </a:ext>
                  </a:extLst>
                </a:gridCol>
                <a:gridCol w="246888">
                  <a:extLst>
                    <a:ext uri="{9D8B030D-6E8A-4147-A177-3AD203B41FA5}">
                      <a16:colId xmlns:a16="http://schemas.microsoft.com/office/drawing/2014/main" val="691796601"/>
                    </a:ext>
                  </a:extLst>
                </a:gridCol>
                <a:gridCol w="246888">
                  <a:extLst>
                    <a:ext uri="{9D8B030D-6E8A-4147-A177-3AD203B41FA5}">
                      <a16:colId xmlns:a16="http://schemas.microsoft.com/office/drawing/2014/main" val="2640307081"/>
                    </a:ext>
                  </a:extLst>
                </a:gridCol>
                <a:gridCol w="246888">
                  <a:extLst>
                    <a:ext uri="{9D8B030D-6E8A-4147-A177-3AD203B41FA5}">
                      <a16:colId xmlns:a16="http://schemas.microsoft.com/office/drawing/2014/main" val="2141012817"/>
                    </a:ext>
                  </a:extLst>
                </a:gridCol>
                <a:gridCol w="246888">
                  <a:extLst>
                    <a:ext uri="{9D8B030D-6E8A-4147-A177-3AD203B41FA5}">
                      <a16:colId xmlns:a16="http://schemas.microsoft.com/office/drawing/2014/main" val="3945089077"/>
                    </a:ext>
                  </a:extLst>
                </a:gridCol>
                <a:gridCol w="246888">
                  <a:extLst>
                    <a:ext uri="{9D8B030D-6E8A-4147-A177-3AD203B41FA5}">
                      <a16:colId xmlns:a16="http://schemas.microsoft.com/office/drawing/2014/main" val="4258133929"/>
                    </a:ext>
                  </a:extLst>
                </a:gridCol>
                <a:gridCol w="246888">
                  <a:extLst>
                    <a:ext uri="{9D8B030D-6E8A-4147-A177-3AD203B41FA5}">
                      <a16:colId xmlns:a16="http://schemas.microsoft.com/office/drawing/2014/main" val="2411134674"/>
                    </a:ext>
                  </a:extLst>
                </a:gridCol>
                <a:gridCol w="246888">
                  <a:extLst>
                    <a:ext uri="{9D8B030D-6E8A-4147-A177-3AD203B41FA5}">
                      <a16:colId xmlns:a16="http://schemas.microsoft.com/office/drawing/2014/main" val="2558763675"/>
                    </a:ext>
                  </a:extLst>
                </a:gridCol>
                <a:gridCol w="246888">
                  <a:extLst>
                    <a:ext uri="{9D8B030D-6E8A-4147-A177-3AD203B41FA5}">
                      <a16:colId xmlns:a16="http://schemas.microsoft.com/office/drawing/2014/main" val="2559766611"/>
                    </a:ext>
                  </a:extLst>
                </a:gridCol>
                <a:gridCol w="246888">
                  <a:extLst>
                    <a:ext uri="{9D8B030D-6E8A-4147-A177-3AD203B41FA5}">
                      <a16:colId xmlns:a16="http://schemas.microsoft.com/office/drawing/2014/main" val="2635357089"/>
                    </a:ext>
                  </a:extLst>
                </a:gridCol>
                <a:gridCol w="246888">
                  <a:extLst>
                    <a:ext uri="{9D8B030D-6E8A-4147-A177-3AD203B41FA5}">
                      <a16:colId xmlns:a16="http://schemas.microsoft.com/office/drawing/2014/main" val="952077946"/>
                    </a:ext>
                  </a:extLst>
                </a:gridCol>
                <a:gridCol w="246888">
                  <a:extLst>
                    <a:ext uri="{9D8B030D-6E8A-4147-A177-3AD203B41FA5}">
                      <a16:colId xmlns:a16="http://schemas.microsoft.com/office/drawing/2014/main" val="2027329690"/>
                    </a:ext>
                  </a:extLst>
                </a:gridCol>
                <a:gridCol w="246888">
                  <a:extLst>
                    <a:ext uri="{9D8B030D-6E8A-4147-A177-3AD203B41FA5}">
                      <a16:colId xmlns:a16="http://schemas.microsoft.com/office/drawing/2014/main" val="3008938770"/>
                    </a:ext>
                  </a:extLst>
                </a:gridCol>
                <a:gridCol w="246888">
                  <a:extLst>
                    <a:ext uri="{9D8B030D-6E8A-4147-A177-3AD203B41FA5}">
                      <a16:colId xmlns:a16="http://schemas.microsoft.com/office/drawing/2014/main" val="703172533"/>
                    </a:ext>
                  </a:extLst>
                </a:gridCol>
                <a:gridCol w="246888">
                  <a:extLst>
                    <a:ext uri="{9D8B030D-6E8A-4147-A177-3AD203B41FA5}">
                      <a16:colId xmlns:a16="http://schemas.microsoft.com/office/drawing/2014/main" val="3180817609"/>
                    </a:ext>
                  </a:extLst>
                </a:gridCol>
                <a:gridCol w="246888">
                  <a:extLst>
                    <a:ext uri="{9D8B030D-6E8A-4147-A177-3AD203B41FA5}">
                      <a16:colId xmlns:a16="http://schemas.microsoft.com/office/drawing/2014/main" val="4190431182"/>
                    </a:ext>
                  </a:extLst>
                </a:gridCol>
                <a:gridCol w="246888">
                  <a:extLst>
                    <a:ext uri="{9D8B030D-6E8A-4147-A177-3AD203B41FA5}">
                      <a16:colId xmlns:a16="http://schemas.microsoft.com/office/drawing/2014/main" val="264128697"/>
                    </a:ext>
                  </a:extLst>
                </a:gridCol>
                <a:gridCol w="246888">
                  <a:extLst>
                    <a:ext uri="{9D8B030D-6E8A-4147-A177-3AD203B41FA5}">
                      <a16:colId xmlns:a16="http://schemas.microsoft.com/office/drawing/2014/main" val="393462891"/>
                    </a:ext>
                  </a:extLst>
                </a:gridCol>
                <a:gridCol w="246888">
                  <a:extLst>
                    <a:ext uri="{9D8B030D-6E8A-4147-A177-3AD203B41FA5}">
                      <a16:colId xmlns:a16="http://schemas.microsoft.com/office/drawing/2014/main" val="546718515"/>
                    </a:ext>
                  </a:extLst>
                </a:gridCol>
                <a:gridCol w="246888">
                  <a:extLst>
                    <a:ext uri="{9D8B030D-6E8A-4147-A177-3AD203B41FA5}">
                      <a16:colId xmlns:a16="http://schemas.microsoft.com/office/drawing/2014/main" val="2381350067"/>
                    </a:ext>
                  </a:extLst>
                </a:gridCol>
                <a:gridCol w="246888">
                  <a:extLst>
                    <a:ext uri="{9D8B030D-6E8A-4147-A177-3AD203B41FA5}">
                      <a16:colId xmlns:a16="http://schemas.microsoft.com/office/drawing/2014/main" val="1632153233"/>
                    </a:ext>
                  </a:extLst>
                </a:gridCol>
                <a:gridCol w="246888">
                  <a:extLst>
                    <a:ext uri="{9D8B030D-6E8A-4147-A177-3AD203B41FA5}">
                      <a16:colId xmlns:a16="http://schemas.microsoft.com/office/drawing/2014/main" val="1816518557"/>
                    </a:ext>
                  </a:extLst>
                </a:gridCol>
                <a:gridCol w="246888">
                  <a:extLst>
                    <a:ext uri="{9D8B030D-6E8A-4147-A177-3AD203B41FA5}">
                      <a16:colId xmlns:a16="http://schemas.microsoft.com/office/drawing/2014/main" val="814311294"/>
                    </a:ext>
                  </a:extLst>
                </a:gridCol>
                <a:gridCol w="246888">
                  <a:extLst>
                    <a:ext uri="{9D8B030D-6E8A-4147-A177-3AD203B41FA5}">
                      <a16:colId xmlns:a16="http://schemas.microsoft.com/office/drawing/2014/main" val="2058170736"/>
                    </a:ext>
                  </a:extLst>
                </a:gridCol>
                <a:gridCol w="246888">
                  <a:extLst>
                    <a:ext uri="{9D8B030D-6E8A-4147-A177-3AD203B41FA5}">
                      <a16:colId xmlns:a16="http://schemas.microsoft.com/office/drawing/2014/main" val="162477459"/>
                    </a:ext>
                  </a:extLst>
                </a:gridCol>
                <a:gridCol w="246888">
                  <a:extLst>
                    <a:ext uri="{9D8B030D-6E8A-4147-A177-3AD203B41FA5}">
                      <a16:colId xmlns:a16="http://schemas.microsoft.com/office/drawing/2014/main" val="3744703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032330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- 2018-05-09 11:00:00 </a:t>
                      </a:r>
                      <a:r>
                        <a:rPr kumimoji="0" lang="fr-FR" sz="1000" b="0" i="0" u="none" strike="noStrike" kern="1200" cap="none" spc="0" normalizeH="0" baseline="0" noProof="0">
                          <a:ln>
                            <a:noFill/>
                          </a:ln>
                          <a:solidFill>
                            <a:prstClr val="black"/>
                          </a:solidFill>
                          <a:effectLst/>
                          <a:uLnTx/>
                          <a:uFillTx/>
                          <a:latin typeface="+mn-lt"/>
                          <a:ea typeface="+mn-ea"/>
                          <a:cs typeface="+mn-cs"/>
                        </a:rPr>
                        <a:t> 
 Depuis 15 ans, elle est le compagnon idéal de tous vos projets... La visseuse polyvalente sans fil IXO revient cette année dans une édition limitée - toute de noir et or vêtue. 
Retrouvez son histoire ici : http://bit.ly/IXO_Anniversaire #IXO #anniversaire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32412726"/>
                  </a:ext>
                </a:extLst>
              </a:tr>
            </a:tbl>
          </a:graphicData>
        </a:graphic>
      </p:graphicFrame>
      <p:sp>
        <p:nvSpPr>
          <p:cNvPr id="4" name="Text Placeholder 3">
            <a:extLst>
              <a:ext uri="{FF2B5EF4-FFF2-40B4-BE49-F238E27FC236}">
                <a16:creationId xmlns:a16="http://schemas.microsoft.com/office/drawing/2014/main" id="{A2A2F855-816F-46F1-8160-4FE01EB5E6A6}"/>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465170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D145B-77B1-4343-BCA3-2850643CB9E0}"/>
              </a:ext>
            </a:extLst>
          </p:cNvPr>
          <p:cNvSpPr>
            <a:spLocks noGrp="1"/>
          </p:cNvSpPr>
          <p:nvPr>
            <p:ph type="title"/>
          </p:nvPr>
        </p:nvSpPr>
        <p:spPr/>
        <p:txBody>
          <a:bodyPr/>
          <a:lstStyle/>
          <a:p>
            <a:r>
              <a:rPr lang="en-US"/>
              <a:t>Facebook Own Posts Table | HG-France - 15 of 26</a:t>
            </a:r>
          </a:p>
        </p:txBody>
      </p:sp>
      <p:graphicFrame>
        <p:nvGraphicFramePr>
          <p:cNvPr id="5" name="Table Placeholder 4">
            <a:extLst>
              <a:ext uri="{FF2B5EF4-FFF2-40B4-BE49-F238E27FC236}">
                <a16:creationId xmlns:a16="http://schemas.microsoft.com/office/drawing/2014/main" id="{DA2E758A-E1D3-4D72-BC16-BC358C0B094D}"/>
              </a:ext>
            </a:extLst>
          </p:cNvPr>
          <p:cNvGraphicFramePr>
            <a:graphicFrameLocks noGrp="1"/>
          </p:cNvGraphicFramePr>
          <p:nvPr>
            <p:ph type="tbl" sz="quarter" idx="13"/>
            <p:extLst>
              <p:ext uri="{D42A27DB-BD31-4B8C-83A1-F6EECF244321}">
                <p14:modId xmlns:p14="http://schemas.microsoft.com/office/powerpoint/2010/main" val="4120273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46548259"/>
                    </a:ext>
                  </a:extLst>
                </a:gridCol>
                <a:gridCol w="246888">
                  <a:extLst>
                    <a:ext uri="{9D8B030D-6E8A-4147-A177-3AD203B41FA5}">
                      <a16:colId xmlns:a16="http://schemas.microsoft.com/office/drawing/2014/main" val="2540402162"/>
                    </a:ext>
                  </a:extLst>
                </a:gridCol>
                <a:gridCol w="246888">
                  <a:extLst>
                    <a:ext uri="{9D8B030D-6E8A-4147-A177-3AD203B41FA5}">
                      <a16:colId xmlns:a16="http://schemas.microsoft.com/office/drawing/2014/main" val="2165775712"/>
                    </a:ext>
                  </a:extLst>
                </a:gridCol>
                <a:gridCol w="246888">
                  <a:extLst>
                    <a:ext uri="{9D8B030D-6E8A-4147-A177-3AD203B41FA5}">
                      <a16:colId xmlns:a16="http://schemas.microsoft.com/office/drawing/2014/main" val="3370470421"/>
                    </a:ext>
                  </a:extLst>
                </a:gridCol>
                <a:gridCol w="246888">
                  <a:extLst>
                    <a:ext uri="{9D8B030D-6E8A-4147-A177-3AD203B41FA5}">
                      <a16:colId xmlns:a16="http://schemas.microsoft.com/office/drawing/2014/main" val="3935965848"/>
                    </a:ext>
                  </a:extLst>
                </a:gridCol>
                <a:gridCol w="246888">
                  <a:extLst>
                    <a:ext uri="{9D8B030D-6E8A-4147-A177-3AD203B41FA5}">
                      <a16:colId xmlns:a16="http://schemas.microsoft.com/office/drawing/2014/main" val="3070523637"/>
                    </a:ext>
                  </a:extLst>
                </a:gridCol>
                <a:gridCol w="246888">
                  <a:extLst>
                    <a:ext uri="{9D8B030D-6E8A-4147-A177-3AD203B41FA5}">
                      <a16:colId xmlns:a16="http://schemas.microsoft.com/office/drawing/2014/main" val="707046081"/>
                    </a:ext>
                  </a:extLst>
                </a:gridCol>
                <a:gridCol w="246888">
                  <a:extLst>
                    <a:ext uri="{9D8B030D-6E8A-4147-A177-3AD203B41FA5}">
                      <a16:colId xmlns:a16="http://schemas.microsoft.com/office/drawing/2014/main" val="1793061655"/>
                    </a:ext>
                  </a:extLst>
                </a:gridCol>
                <a:gridCol w="246888">
                  <a:extLst>
                    <a:ext uri="{9D8B030D-6E8A-4147-A177-3AD203B41FA5}">
                      <a16:colId xmlns:a16="http://schemas.microsoft.com/office/drawing/2014/main" val="1030711851"/>
                    </a:ext>
                  </a:extLst>
                </a:gridCol>
                <a:gridCol w="246888">
                  <a:extLst>
                    <a:ext uri="{9D8B030D-6E8A-4147-A177-3AD203B41FA5}">
                      <a16:colId xmlns:a16="http://schemas.microsoft.com/office/drawing/2014/main" val="1990239707"/>
                    </a:ext>
                  </a:extLst>
                </a:gridCol>
                <a:gridCol w="246888">
                  <a:extLst>
                    <a:ext uri="{9D8B030D-6E8A-4147-A177-3AD203B41FA5}">
                      <a16:colId xmlns:a16="http://schemas.microsoft.com/office/drawing/2014/main" val="3044107168"/>
                    </a:ext>
                  </a:extLst>
                </a:gridCol>
                <a:gridCol w="246888">
                  <a:extLst>
                    <a:ext uri="{9D8B030D-6E8A-4147-A177-3AD203B41FA5}">
                      <a16:colId xmlns:a16="http://schemas.microsoft.com/office/drawing/2014/main" val="3311228251"/>
                    </a:ext>
                  </a:extLst>
                </a:gridCol>
                <a:gridCol w="246888">
                  <a:extLst>
                    <a:ext uri="{9D8B030D-6E8A-4147-A177-3AD203B41FA5}">
                      <a16:colId xmlns:a16="http://schemas.microsoft.com/office/drawing/2014/main" val="3946181964"/>
                    </a:ext>
                  </a:extLst>
                </a:gridCol>
                <a:gridCol w="246888">
                  <a:extLst>
                    <a:ext uri="{9D8B030D-6E8A-4147-A177-3AD203B41FA5}">
                      <a16:colId xmlns:a16="http://schemas.microsoft.com/office/drawing/2014/main" val="2385770135"/>
                    </a:ext>
                  </a:extLst>
                </a:gridCol>
                <a:gridCol w="246888">
                  <a:extLst>
                    <a:ext uri="{9D8B030D-6E8A-4147-A177-3AD203B41FA5}">
                      <a16:colId xmlns:a16="http://schemas.microsoft.com/office/drawing/2014/main" val="3049149561"/>
                    </a:ext>
                  </a:extLst>
                </a:gridCol>
                <a:gridCol w="246888">
                  <a:extLst>
                    <a:ext uri="{9D8B030D-6E8A-4147-A177-3AD203B41FA5}">
                      <a16:colId xmlns:a16="http://schemas.microsoft.com/office/drawing/2014/main" val="2877194822"/>
                    </a:ext>
                  </a:extLst>
                </a:gridCol>
                <a:gridCol w="246888">
                  <a:extLst>
                    <a:ext uri="{9D8B030D-6E8A-4147-A177-3AD203B41FA5}">
                      <a16:colId xmlns:a16="http://schemas.microsoft.com/office/drawing/2014/main" val="2097570157"/>
                    </a:ext>
                  </a:extLst>
                </a:gridCol>
                <a:gridCol w="246888">
                  <a:extLst>
                    <a:ext uri="{9D8B030D-6E8A-4147-A177-3AD203B41FA5}">
                      <a16:colId xmlns:a16="http://schemas.microsoft.com/office/drawing/2014/main" val="4226792623"/>
                    </a:ext>
                  </a:extLst>
                </a:gridCol>
                <a:gridCol w="246888">
                  <a:extLst>
                    <a:ext uri="{9D8B030D-6E8A-4147-A177-3AD203B41FA5}">
                      <a16:colId xmlns:a16="http://schemas.microsoft.com/office/drawing/2014/main" val="522323819"/>
                    </a:ext>
                  </a:extLst>
                </a:gridCol>
                <a:gridCol w="246888">
                  <a:extLst>
                    <a:ext uri="{9D8B030D-6E8A-4147-A177-3AD203B41FA5}">
                      <a16:colId xmlns:a16="http://schemas.microsoft.com/office/drawing/2014/main" val="728445427"/>
                    </a:ext>
                  </a:extLst>
                </a:gridCol>
                <a:gridCol w="246888">
                  <a:extLst>
                    <a:ext uri="{9D8B030D-6E8A-4147-A177-3AD203B41FA5}">
                      <a16:colId xmlns:a16="http://schemas.microsoft.com/office/drawing/2014/main" val="3819880003"/>
                    </a:ext>
                  </a:extLst>
                </a:gridCol>
                <a:gridCol w="246888">
                  <a:extLst>
                    <a:ext uri="{9D8B030D-6E8A-4147-A177-3AD203B41FA5}">
                      <a16:colId xmlns:a16="http://schemas.microsoft.com/office/drawing/2014/main" val="245084950"/>
                    </a:ext>
                  </a:extLst>
                </a:gridCol>
                <a:gridCol w="246888">
                  <a:extLst>
                    <a:ext uri="{9D8B030D-6E8A-4147-A177-3AD203B41FA5}">
                      <a16:colId xmlns:a16="http://schemas.microsoft.com/office/drawing/2014/main" val="4151353488"/>
                    </a:ext>
                  </a:extLst>
                </a:gridCol>
                <a:gridCol w="246888">
                  <a:extLst>
                    <a:ext uri="{9D8B030D-6E8A-4147-A177-3AD203B41FA5}">
                      <a16:colId xmlns:a16="http://schemas.microsoft.com/office/drawing/2014/main" val="349666124"/>
                    </a:ext>
                  </a:extLst>
                </a:gridCol>
                <a:gridCol w="246888">
                  <a:extLst>
                    <a:ext uri="{9D8B030D-6E8A-4147-A177-3AD203B41FA5}">
                      <a16:colId xmlns:a16="http://schemas.microsoft.com/office/drawing/2014/main" val="1488573846"/>
                    </a:ext>
                  </a:extLst>
                </a:gridCol>
                <a:gridCol w="246888">
                  <a:extLst>
                    <a:ext uri="{9D8B030D-6E8A-4147-A177-3AD203B41FA5}">
                      <a16:colId xmlns:a16="http://schemas.microsoft.com/office/drawing/2014/main" val="3189810050"/>
                    </a:ext>
                  </a:extLst>
                </a:gridCol>
                <a:gridCol w="246888">
                  <a:extLst>
                    <a:ext uri="{9D8B030D-6E8A-4147-A177-3AD203B41FA5}">
                      <a16:colId xmlns:a16="http://schemas.microsoft.com/office/drawing/2014/main" val="42883136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75232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- 2018-05-04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 All about DIY - comment fabriquer votre propre commode vintage : https://www.allaboutdiy.com/fr/fr/projets/commande-vintage-diy.htm
#HomeMadeByYou #AaDIY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787162872"/>
                  </a:ext>
                </a:extLst>
              </a:tr>
            </a:tbl>
          </a:graphicData>
        </a:graphic>
      </p:graphicFrame>
      <p:sp>
        <p:nvSpPr>
          <p:cNvPr id="4" name="Text Placeholder 3">
            <a:extLst>
              <a:ext uri="{FF2B5EF4-FFF2-40B4-BE49-F238E27FC236}">
                <a16:creationId xmlns:a16="http://schemas.microsoft.com/office/drawing/2014/main" id="{C678567A-89D4-453A-BF53-119493A4A231}"/>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8325589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1820E-53F3-4714-8E44-7256D03B73E7}"/>
              </a:ext>
            </a:extLst>
          </p:cNvPr>
          <p:cNvSpPr>
            <a:spLocks noGrp="1"/>
          </p:cNvSpPr>
          <p:nvPr>
            <p:ph type="title"/>
          </p:nvPr>
        </p:nvSpPr>
        <p:spPr/>
        <p:txBody>
          <a:bodyPr/>
          <a:lstStyle/>
          <a:p>
            <a:r>
              <a:rPr lang="en-US"/>
              <a:t>Facebook Own Posts Table | HG-France - 16 of 26</a:t>
            </a:r>
          </a:p>
        </p:txBody>
      </p:sp>
      <p:graphicFrame>
        <p:nvGraphicFramePr>
          <p:cNvPr id="5" name="Table Placeholder 4">
            <a:extLst>
              <a:ext uri="{FF2B5EF4-FFF2-40B4-BE49-F238E27FC236}">
                <a16:creationId xmlns:a16="http://schemas.microsoft.com/office/drawing/2014/main" id="{670E6C6E-F772-446C-8D95-DDCBC39491FA}"/>
              </a:ext>
            </a:extLst>
          </p:cNvPr>
          <p:cNvGraphicFramePr>
            <a:graphicFrameLocks noGrp="1"/>
          </p:cNvGraphicFramePr>
          <p:nvPr>
            <p:ph type="tbl" sz="quarter" idx="13"/>
            <p:extLst>
              <p:ext uri="{D42A27DB-BD31-4B8C-83A1-F6EECF244321}">
                <p14:modId xmlns:p14="http://schemas.microsoft.com/office/powerpoint/2010/main" val="1330654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27912822"/>
                    </a:ext>
                  </a:extLst>
                </a:gridCol>
                <a:gridCol w="246888">
                  <a:extLst>
                    <a:ext uri="{9D8B030D-6E8A-4147-A177-3AD203B41FA5}">
                      <a16:colId xmlns:a16="http://schemas.microsoft.com/office/drawing/2014/main" val="7133548"/>
                    </a:ext>
                  </a:extLst>
                </a:gridCol>
                <a:gridCol w="246888">
                  <a:extLst>
                    <a:ext uri="{9D8B030D-6E8A-4147-A177-3AD203B41FA5}">
                      <a16:colId xmlns:a16="http://schemas.microsoft.com/office/drawing/2014/main" val="1348944667"/>
                    </a:ext>
                  </a:extLst>
                </a:gridCol>
                <a:gridCol w="246888">
                  <a:extLst>
                    <a:ext uri="{9D8B030D-6E8A-4147-A177-3AD203B41FA5}">
                      <a16:colId xmlns:a16="http://schemas.microsoft.com/office/drawing/2014/main" val="3919444333"/>
                    </a:ext>
                  </a:extLst>
                </a:gridCol>
                <a:gridCol w="246888">
                  <a:extLst>
                    <a:ext uri="{9D8B030D-6E8A-4147-A177-3AD203B41FA5}">
                      <a16:colId xmlns:a16="http://schemas.microsoft.com/office/drawing/2014/main" val="4126784475"/>
                    </a:ext>
                  </a:extLst>
                </a:gridCol>
                <a:gridCol w="246888">
                  <a:extLst>
                    <a:ext uri="{9D8B030D-6E8A-4147-A177-3AD203B41FA5}">
                      <a16:colId xmlns:a16="http://schemas.microsoft.com/office/drawing/2014/main" val="839755997"/>
                    </a:ext>
                  </a:extLst>
                </a:gridCol>
                <a:gridCol w="246888">
                  <a:extLst>
                    <a:ext uri="{9D8B030D-6E8A-4147-A177-3AD203B41FA5}">
                      <a16:colId xmlns:a16="http://schemas.microsoft.com/office/drawing/2014/main" val="83723626"/>
                    </a:ext>
                  </a:extLst>
                </a:gridCol>
                <a:gridCol w="246888">
                  <a:extLst>
                    <a:ext uri="{9D8B030D-6E8A-4147-A177-3AD203B41FA5}">
                      <a16:colId xmlns:a16="http://schemas.microsoft.com/office/drawing/2014/main" val="257556481"/>
                    </a:ext>
                  </a:extLst>
                </a:gridCol>
                <a:gridCol w="246888">
                  <a:extLst>
                    <a:ext uri="{9D8B030D-6E8A-4147-A177-3AD203B41FA5}">
                      <a16:colId xmlns:a16="http://schemas.microsoft.com/office/drawing/2014/main" val="3850996331"/>
                    </a:ext>
                  </a:extLst>
                </a:gridCol>
                <a:gridCol w="246888">
                  <a:extLst>
                    <a:ext uri="{9D8B030D-6E8A-4147-A177-3AD203B41FA5}">
                      <a16:colId xmlns:a16="http://schemas.microsoft.com/office/drawing/2014/main" val="1612473415"/>
                    </a:ext>
                  </a:extLst>
                </a:gridCol>
                <a:gridCol w="246888">
                  <a:extLst>
                    <a:ext uri="{9D8B030D-6E8A-4147-A177-3AD203B41FA5}">
                      <a16:colId xmlns:a16="http://schemas.microsoft.com/office/drawing/2014/main" val="801365858"/>
                    </a:ext>
                  </a:extLst>
                </a:gridCol>
                <a:gridCol w="246888">
                  <a:extLst>
                    <a:ext uri="{9D8B030D-6E8A-4147-A177-3AD203B41FA5}">
                      <a16:colId xmlns:a16="http://schemas.microsoft.com/office/drawing/2014/main" val="2225652648"/>
                    </a:ext>
                  </a:extLst>
                </a:gridCol>
                <a:gridCol w="246888">
                  <a:extLst>
                    <a:ext uri="{9D8B030D-6E8A-4147-A177-3AD203B41FA5}">
                      <a16:colId xmlns:a16="http://schemas.microsoft.com/office/drawing/2014/main" val="3614789341"/>
                    </a:ext>
                  </a:extLst>
                </a:gridCol>
                <a:gridCol w="246888">
                  <a:extLst>
                    <a:ext uri="{9D8B030D-6E8A-4147-A177-3AD203B41FA5}">
                      <a16:colId xmlns:a16="http://schemas.microsoft.com/office/drawing/2014/main" val="3083088866"/>
                    </a:ext>
                  </a:extLst>
                </a:gridCol>
                <a:gridCol w="246888">
                  <a:extLst>
                    <a:ext uri="{9D8B030D-6E8A-4147-A177-3AD203B41FA5}">
                      <a16:colId xmlns:a16="http://schemas.microsoft.com/office/drawing/2014/main" val="3505016302"/>
                    </a:ext>
                  </a:extLst>
                </a:gridCol>
                <a:gridCol w="246888">
                  <a:extLst>
                    <a:ext uri="{9D8B030D-6E8A-4147-A177-3AD203B41FA5}">
                      <a16:colId xmlns:a16="http://schemas.microsoft.com/office/drawing/2014/main" val="3562593481"/>
                    </a:ext>
                  </a:extLst>
                </a:gridCol>
                <a:gridCol w="246888">
                  <a:extLst>
                    <a:ext uri="{9D8B030D-6E8A-4147-A177-3AD203B41FA5}">
                      <a16:colId xmlns:a16="http://schemas.microsoft.com/office/drawing/2014/main" val="3295097661"/>
                    </a:ext>
                  </a:extLst>
                </a:gridCol>
                <a:gridCol w="246888">
                  <a:extLst>
                    <a:ext uri="{9D8B030D-6E8A-4147-A177-3AD203B41FA5}">
                      <a16:colId xmlns:a16="http://schemas.microsoft.com/office/drawing/2014/main" val="335766867"/>
                    </a:ext>
                  </a:extLst>
                </a:gridCol>
                <a:gridCol w="246888">
                  <a:extLst>
                    <a:ext uri="{9D8B030D-6E8A-4147-A177-3AD203B41FA5}">
                      <a16:colId xmlns:a16="http://schemas.microsoft.com/office/drawing/2014/main" val="2430401562"/>
                    </a:ext>
                  </a:extLst>
                </a:gridCol>
                <a:gridCol w="246888">
                  <a:extLst>
                    <a:ext uri="{9D8B030D-6E8A-4147-A177-3AD203B41FA5}">
                      <a16:colId xmlns:a16="http://schemas.microsoft.com/office/drawing/2014/main" val="597257131"/>
                    </a:ext>
                  </a:extLst>
                </a:gridCol>
                <a:gridCol w="246888">
                  <a:extLst>
                    <a:ext uri="{9D8B030D-6E8A-4147-A177-3AD203B41FA5}">
                      <a16:colId xmlns:a16="http://schemas.microsoft.com/office/drawing/2014/main" val="1479992329"/>
                    </a:ext>
                  </a:extLst>
                </a:gridCol>
                <a:gridCol w="246888">
                  <a:extLst>
                    <a:ext uri="{9D8B030D-6E8A-4147-A177-3AD203B41FA5}">
                      <a16:colId xmlns:a16="http://schemas.microsoft.com/office/drawing/2014/main" val="3863604554"/>
                    </a:ext>
                  </a:extLst>
                </a:gridCol>
                <a:gridCol w="246888">
                  <a:extLst>
                    <a:ext uri="{9D8B030D-6E8A-4147-A177-3AD203B41FA5}">
                      <a16:colId xmlns:a16="http://schemas.microsoft.com/office/drawing/2014/main" val="3520281420"/>
                    </a:ext>
                  </a:extLst>
                </a:gridCol>
                <a:gridCol w="246888">
                  <a:extLst>
                    <a:ext uri="{9D8B030D-6E8A-4147-A177-3AD203B41FA5}">
                      <a16:colId xmlns:a16="http://schemas.microsoft.com/office/drawing/2014/main" val="469751185"/>
                    </a:ext>
                  </a:extLst>
                </a:gridCol>
                <a:gridCol w="246888">
                  <a:extLst>
                    <a:ext uri="{9D8B030D-6E8A-4147-A177-3AD203B41FA5}">
                      <a16:colId xmlns:a16="http://schemas.microsoft.com/office/drawing/2014/main" val="1771323999"/>
                    </a:ext>
                  </a:extLst>
                </a:gridCol>
                <a:gridCol w="246888">
                  <a:extLst>
                    <a:ext uri="{9D8B030D-6E8A-4147-A177-3AD203B41FA5}">
                      <a16:colId xmlns:a16="http://schemas.microsoft.com/office/drawing/2014/main" val="753596879"/>
                    </a:ext>
                  </a:extLst>
                </a:gridCol>
                <a:gridCol w="246888">
                  <a:extLst>
                    <a:ext uri="{9D8B030D-6E8A-4147-A177-3AD203B41FA5}">
                      <a16:colId xmlns:a16="http://schemas.microsoft.com/office/drawing/2014/main" val="1166169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1831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- 2018-05-03 18:00:02 </a:t>
                      </a:r>
                      <a:r>
                        <a:rPr kumimoji="0" lang="fr-FR" sz="1000" b="0" i="0" u="none" strike="noStrike" kern="1200" cap="none" spc="0" normalizeH="0" baseline="0" noProof="0">
                          <a:ln>
                            <a:noFill/>
                          </a:ln>
                          <a:solidFill>
                            <a:prstClr val="black"/>
                          </a:solidFill>
                          <a:effectLst/>
                          <a:uLnTx/>
                          <a:uFillTx/>
                          <a:latin typeface="+mn-lt"/>
                          <a:ea typeface="+mn-ea"/>
                          <a:cs typeface="+mn-cs"/>
                        </a:rPr>
                        <a:t> 
 Avez-vous prévu de vous rendre à la Foire de Paris ? N'hésitez pas à découvrir nos nouveautés et nos ateliers de bricolage au stand J025 - allée J - pavillon 7.2 ! 
#HomeMadeByYou Foire de Paris 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471125203"/>
                  </a:ext>
                </a:extLst>
              </a:tr>
            </a:tbl>
          </a:graphicData>
        </a:graphic>
      </p:graphicFrame>
      <p:sp>
        <p:nvSpPr>
          <p:cNvPr id="4" name="Text Placeholder 3">
            <a:extLst>
              <a:ext uri="{FF2B5EF4-FFF2-40B4-BE49-F238E27FC236}">
                <a16:creationId xmlns:a16="http://schemas.microsoft.com/office/drawing/2014/main" id="{0A9FA087-E28F-433F-AEF8-FC40AAC5446B}"/>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8580228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0B325-DEBC-4F23-85BC-81F729AF6154}"/>
              </a:ext>
            </a:extLst>
          </p:cNvPr>
          <p:cNvSpPr>
            <a:spLocks noGrp="1"/>
          </p:cNvSpPr>
          <p:nvPr>
            <p:ph type="title"/>
          </p:nvPr>
        </p:nvSpPr>
        <p:spPr/>
        <p:txBody>
          <a:bodyPr/>
          <a:lstStyle/>
          <a:p>
            <a:r>
              <a:rPr lang="en-US"/>
              <a:t>Facebook Own Posts Table | HG-France - 17 of 26</a:t>
            </a:r>
          </a:p>
        </p:txBody>
      </p:sp>
      <p:graphicFrame>
        <p:nvGraphicFramePr>
          <p:cNvPr id="5" name="Table Placeholder 4">
            <a:extLst>
              <a:ext uri="{FF2B5EF4-FFF2-40B4-BE49-F238E27FC236}">
                <a16:creationId xmlns:a16="http://schemas.microsoft.com/office/drawing/2014/main" id="{F6099107-5412-4F70-A8BF-54375584F1F2}"/>
              </a:ext>
            </a:extLst>
          </p:cNvPr>
          <p:cNvGraphicFramePr>
            <a:graphicFrameLocks noGrp="1"/>
          </p:cNvGraphicFramePr>
          <p:nvPr>
            <p:ph type="tbl" sz="quarter" idx="13"/>
            <p:extLst>
              <p:ext uri="{D42A27DB-BD31-4B8C-83A1-F6EECF244321}">
                <p14:modId xmlns:p14="http://schemas.microsoft.com/office/powerpoint/2010/main" val="61700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18255434"/>
                    </a:ext>
                  </a:extLst>
                </a:gridCol>
                <a:gridCol w="246888">
                  <a:extLst>
                    <a:ext uri="{9D8B030D-6E8A-4147-A177-3AD203B41FA5}">
                      <a16:colId xmlns:a16="http://schemas.microsoft.com/office/drawing/2014/main" val="2094431797"/>
                    </a:ext>
                  </a:extLst>
                </a:gridCol>
                <a:gridCol w="246888">
                  <a:extLst>
                    <a:ext uri="{9D8B030D-6E8A-4147-A177-3AD203B41FA5}">
                      <a16:colId xmlns:a16="http://schemas.microsoft.com/office/drawing/2014/main" val="4042959233"/>
                    </a:ext>
                  </a:extLst>
                </a:gridCol>
                <a:gridCol w="246888">
                  <a:extLst>
                    <a:ext uri="{9D8B030D-6E8A-4147-A177-3AD203B41FA5}">
                      <a16:colId xmlns:a16="http://schemas.microsoft.com/office/drawing/2014/main" val="2156319141"/>
                    </a:ext>
                  </a:extLst>
                </a:gridCol>
                <a:gridCol w="246888">
                  <a:extLst>
                    <a:ext uri="{9D8B030D-6E8A-4147-A177-3AD203B41FA5}">
                      <a16:colId xmlns:a16="http://schemas.microsoft.com/office/drawing/2014/main" val="1717689459"/>
                    </a:ext>
                  </a:extLst>
                </a:gridCol>
                <a:gridCol w="246888">
                  <a:extLst>
                    <a:ext uri="{9D8B030D-6E8A-4147-A177-3AD203B41FA5}">
                      <a16:colId xmlns:a16="http://schemas.microsoft.com/office/drawing/2014/main" val="3888434244"/>
                    </a:ext>
                  </a:extLst>
                </a:gridCol>
                <a:gridCol w="246888">
                  <a:extLst>
                    <a:ext uri="{9D8B030D-6E8A-4147-A177-3AD203B41FA5}">
                      <a16:colId xmlns:a16="http://schemas.microsoft.com/office/drawing/2014/main" val="3999987712"/>
                    </a:ext>
                  </a:extLst>
                </a:gridCol>
                <a:gridCol w="246888">
                  <a:extLst>
                    <a:ext uri="{9D8B030D-6E8A-4147-A177-3AD203B41FA5}">
                      <a16:colId xmlns:a16="http://schemas.microsoft.com/office/drawing/2014/main" val="2452597154"/>
                    </a:ext>
                  </a:extLst>
                </a:gridCol>
                <a:gridCol w="246888">
                  <a:extLst>
                    <a:ext uri="{9D8B030D-6E8A-4147-A177-3AD203B41FA5}">
                      <a16:colId xmlns:a16="http://schemas.microsoft.com/office/drawing/2014/main" val="1386721887"/>
                    </a:ext>
                  </a:extLst>
                </a:gridCol>
                <a:gridCol w="246888">
                  <a:extLst>
                    <a:ext uri="{9D8B030D-6E8A-4147-A177-3AD203B41FA5}">
                      <a16:colId xmlns:a16="http://schemas.microsoft.com/office/drawing/2014/main" val="470904460"/>
                    </a:ext>
                  </a:extLst>
                </a:gridCol>
                <a:gridCol w="246888">
                  <a:extLst>
                    <a:ext uri="{9D8B030D-6E8A-4147-A177-3AD203B41FA5}">
                      <a16:colId xmlns:a16="http://schemas.microsoft.com/office/drawing/2014/main" val="2781624373"/>
                    </a:ext>
                  </a:extLst>
                </a:gridCol>
                <a:gridCol w="246888">
                  <a:extLst>
                    <a:ext uri="{9D8B030D-6E8A-4147-A177-3AD203B41FA5}">
                      <a16:colId xmlns:a16="http://schemas.microsoft.com/office/drawing/2014/main" val="1875875777"/>
                    </a:ext>
                  </a:extLst>
                </a:gridCol>
                <a:gridCol w="246888">
                  <a:extLst>
                    <a:ext uri="{9D8B030D-6E8A-4147-A177-3AD203B41FA5}">
                      <a16:colId xmlns:a16="http://schemas.microsoft.com/office/drawing/2014/main" val="3631260044"/>
                    </a:ext>
                  </a:extLst>
                </a:gridCol>
                <a:gridCol w="246888">
                  <a:extLst>
                    <a:ext uri="{9D8B030D-6E8A-4147-A177-3AD203B41FA5}">
                      <a16:colId xmlns:a16="http://schemas.microsoft.com/office/drawing/2014/main" val="219111352"/>
                    </a:ext>
                  </a:extLst>
                </a:gridCol>
                <a:gridCol w="246888">
                  <a:extLst>
                    <a:ext uri="{9D8B030D-6E8A-4147-A177-3AD203B41FA5}">
                      <a16:colId xmlns:a16="http://schemas.microsoft.com/office/drawing/2014/main" val="1694976018"/>
                    </a:ext>
                  </a:extLst>
                </a:gridCol>
                <a:gridCol w="246888">
                  <a:extLst>
                    <a:ext uri="{9D8B030D-6E8A-4147-A177-3AD203B41FA5}">
                      <a16:colId xmlns:a16="http://schemas.microsoft.com/office/drawing/2014/main" val="974394680"/>
                    </a:ext>
                  </a:extLst>
                </a:gridCol>
                <a:gridCol w="246888">
                  <a:extLst>
                    <a:ext uri="{9D8B030D-6E8A-4147-A177-3AD203B41FA5}">
                      <a16:colId xmlns:a16="http://schemas.microsoft.com/office/drawing/2014/main" val="3147991551"/>
                    </a:ext>
                  </a:extLst>
                </a:gridCol>
                <a:gridCol w="246888">
                  <a:extLst>
                    <a:ext uri="{9D8B030D-6E8A-4147-A177-3AD203B41FA5}">
                      <a16:colId xmlns:a16="http://schemas.microsoft.com/office/drawing/2014/main" val="2107915121"/>
                    </a:ext>
                  </a:extLst>
                </a:gridCol>
                <a:gridCol w="246888">
                  <a:extLst>
                    <a:ext uri="{9D8B030D-6E8A-4147-A177-3AD203B41FA5}">
                      <a16:colId xmlns:a16="http://schemas.microsoft.com/office/drawing/2014/main" val="3534143654"/>
                    </a:ext>
                  </a:extLst>
                </a:gridCol>
                <a:gridCol w="246888">
                  <a:extLst>
                    <a:ext uri="{9D8B030D-6E8A-4147-A177-3AD203B41FA5}">
                      <a16:colId xmlns:a16="http://schemas.microsoft.com/office/drawing/2014/main" val="3632050850"/>
                    </a:ext>
                  </a:extLst>
                </a:gridCol>
                <a:gridCol w="246888">
                  <a:extLst>
                    <a:ext uri="{9D8B030D-6E8A-4147-A177-3AD203B41FA5}">
                      <a16:colId xmlns:a16="http://schemas.microsoft.com/office/drawing/2014/main" val="3957166184"/>
                    </a:ext>
                  </a:extLst>
                </a:gridCol>
                <a:gridCol w="246888">
                  <a:extLst>
                    <a:ext uri="{9D8B030D-6E8A-4147-A177-3AD203B41FA5}">
                      <a16:colId xmlns:a16="http://schemas.microsoft.com/office/drawing/2014/main" val="1530294303"/>
                    </a:ext>
                  </a:extLst>
                </a:gridCol>
                <a:gridCol w="246888">
                  <a:extLst>
                    <a:ext uri="{9D8B030D-6E8A-4147-A177-3AD203B41FA5}">
                      <a16:colId xmlns:a16="http://schemas.microsoft.com/office/drawing/2014/main" val="2492032171"/>
                    </a:ext>
                  </a:extLst>
                </a:gridCol>
                <a:gridCol w="246888">
                  <a:extLst>
                    <a:ext uri="{9D8B030D-6E8A-4147-A177-3AD203B41FA5}">
                      <a16:colId xmlns:a16="http://schemas.microsoft.com/office/drawing/2014/main" val="3616739947"/>
                    </a:ext>
                  </a:extLst>
                </a:gridCol>
                <a:gridCol w="246888">
                  <a:extLst>
                    <a:ext uri="{9D8B030D-6E8A-4147-A177-3AD203B41FA5}">
                      <a16:colId xmlns:a16="http://schemas.microsoft.com/office/drawing/2014/main" val="1104983388"/>
                    </a:ext>
                  </a:extLst>
                </a:gridCol>
                <a:gridCol w="246888">
                  <a:extLst>
                    <a:ext uri="{9D8B030D-6E8A-4147-A177-3AD203B41FA5}">
                      <a16:colId xmlns:a16="http://schemas.microsoft.com/office/drawing/2014/main" val="501619856"/>
                    </a:ext>
                  </a:extLst>
                </a:gridCol>
                <a:gridCol w="246888">
                  <a:extLst>
                    <a:ext uri="{9D8B030D-6E8A-4147-A177-3AD203B41FA5}">
                      <a16:colId xmlns:a16="http://schemas.microsoft.com/office/drawing/2014/main" val="2929853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44079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- 2018-05-02 11:00:00 </a:t>
                      </a:r>
                      <a:r>
                        <a:rPr kumimoji="0" lang="fr-FR" sz="1000" b="0" i="0" u="none" strike="noStrike" kern="1200" cap="none" spc="0" normalizeH="0" baseline="0" noProof="0">
                          <a:ln>
                            <a:noFill/>
                          </a:ln>
                          <a:solidFill>
                            <a:prstClr val="black"/>
                          </a:solidFill>
                          <a:effectLst/>
                          <a:uLnTx/>
                          <a:uFillTx/>
                          <a:latin typeface="+mn-lt"/>
                          <a:ea typeface="+mn-ea"/>
                          <a:cs typeface="+mn-cs"/>
                        </a:rPr>
                        <a:t> 
 Grâce à la fonction ProSilence des nouvelles tondeuses AdvancedRotak, le niveau sonore est réduit jusqu’à 75 %. 
Profitez également de 50€ ou de 80€ remboursés pour l'achat de l'une d'entre elles jusqu'au 31.05.2018. Conditions et infos sur : http://bit.ly/ODR_Tondeuses 
#HomeMadeByYou #tondeuses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70318609"/>
                  </a:ext>
                </a:extLst>
              </a:tr>
            </a:tbl>
          </a:graphicData>
        </a:graphic>
      </p:graphicFrame>
      <p:sp>
        <p:nvSpPr>
          <p:cNvPr id="4" name="Text Placeholder 3">
            <a:extLst>
              <a:ext uri="{FF2B5EF4-FFF2-40B4-BE49-F238E27FC236}">
                <a16:creationId xmlns:a16="http://schemas.microsoft.com/office/drawing/2014/main" id="{E8758B27-43A7-4946-8DC8-EC28BBA1B5C7}"/>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6660473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28078-1715-47E5-B9DD-535F2F08FC63}"/>
              </a:ext>
            </a:extLst>
          </p:cNvPr>
          <p:cNvSpPr>
            <a:spLocks noGrp="1"/>
          </p:cNvSpPr>
          <p:nvPr>
            <p:ph type="title"/>
          </p:nvPr>
        </p:nvSpPr>
        <p:spPr/>
        <p:txBody>
          <a:bodyPr/>
          <a:lstStyle/>
          <a:p>
            <a:r>
              <a:rPr lang="en-US"/>
              <a:t>Facebook Own Posts Table | HG-France - 18 of 26</a:t>
            </a:r>
          </a:p>
        </p:txBody>
      </p:sp>
      <p:graphicFrame>
        <p:nvGraphicFramePr>
          <p:cNvPr id="5" name="Table Placeholder 4">
            <a:extLst>
              <a:ext uri="{FF2B5EF4-FFF2-40B4-BE49-F238E27FC236}">
                <a16:creationId xmlns:a16="http://schemas.microsoft.com/office/drawing/2014/main" id="{B31CC202-78BD-4C63-A8EE-F9253048ADF2}"/>
              </a:ext>
            </a:extLst>
          </p:cNvPr>
          <p:cNvGraphicFramePr>
            <a:graphicFrameLocks noGrp="1"/>
          </p:cNvGraphicFramePr>
          <p:nvPr>
            <p:ph type="tbl" sz="quarter" idx="13"/>
            <p:extLst>
              <p:ext uri="{D42A27DB-BD31-4B8C-83A1-F6EECF244321}">
                <p14:modId xmlns:p14="http://schemas.microsoft.com/office/powerpoint/2010/main" val="3188590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30895831"/>
                    </a:ext>
                  </a:extLst>
                </a:gridCol>
                <a:gridCol w="246888">
                  <a:extLst>
                    <a:ext uri="{9D8B030D-6E8A-4147-A177-3AD203B41FA5}">
                      <a16:colId xmlns:a16="http://schemas.microsoft.com/office/drawing/2014/main" val="2358709651"/>
                    </a:ext>
                  </a:extLst>
                </a:gridCol>
                <a:gridCol w="246888">
                  <a:extLst>
                    <a:ext uri="{9D8B030D-6E8A-4147-A177-3AD203B41FA5}">
                      <a16:colId xmlns:a16="http://schemas.microsoft.com/office/drawing/2014/main" val="753153641"/>
                    </a:ext>
                  </a:extLst>
                </a:gridCol>
                <a:gridCol w="246888">
                  <a:extLst>
                    <a:ext uri="{9D8B030D-6E8A-4147-A177-3AD203B41FA5}">
                      <a16:colId xmlns:a16="http://schemas.microsoft.com/office/drawing/2014/main" val="4162421229"/>
                    </a:ext>
                  </a:extLst>
                </a:gridCol>
                <a:gridCol w="246888">
                  <a:extLst>
                    <a:ext uri="{9D8B030D-6E8A-4147-A177-3AD203B41FA5}">
                      <a16:colId xmlns:a16="http://schemas.microsoft.com/office/drawing/2014/main" val="2785526823"/>
                    </a:ext>
                  </a:extLst>
                </a:gridCol>
                <a:gridCol w="246888">
                  <a:extLst>
                    <a:ext uri="{9D8B030D-6E8A-4147-A177-3AD203B41FA5}">
                      <a16:colId xmlns:a16="http://schemas.microsoft.com/office/drawing/2014/main" val="3379933891"/>
                    </a:ext>
                  </a:extLst>
                </a:gridCol>
                <a:gridCol w="246888">
                  <a:extLst>
                    <a:ext uri="{9D8B030D-6E8A-4147-A177-3AD203B41FA5}">
                      <a16:colId xmlns:a16="http://schemas.microsoft.com/office/drawing/2014/main" val="3243357689"/>
                    </a:ext>
                  </a:extLst>
                </a:gridCol>
                <a:gridCol w="246888">
                  <a:extLst>
                    <a:ext uri="{9D8B030D-6E8A-4147-A177-3AD203B41FA5}">
                      <a16:colId xmlns:a16="http://schemas.microsoft.com/office/drawing/2014/main" val="517107862"/>
                    </a:ext>
                  </a:extLst>
                </a:gridCol>
                <a:gridCol w="246888">
                  <a:extLst>
                    <a:ext uri="{9D8B030D-6E8A-4147-A177-3AD203B41FA5}">
                      <a16:colId xmlns:a16="http://schemas.microsoft.com/office/drawing/2014/main" val="4264017632"/>
                    </a:ext>
                  </a:extLst>
                </a:gridCol>
                <a:gridCol w="246888">
                  <a:extLst>
                    <a:ext uri="{9D8B030D-6E8A-4147-A177-3AD203B41FA5}">
                      <a16:colId xmlns:a16="http://schemas.microsoft.com/office/drawing/2014/main" val="3120613177"/>
                    </a:ext>
                  </a:extLst>
                </a:gridCol>
                <a:gridCol w="246888">
                  <a:extLst>
                    <a:ext uri="{9D8B030D-6E8A-4147-A177-3AD203B41FA5}">
                      <a16:colId xmlns:a16="http://schemas.microsoft.com/office/drawing/2014/main" val="3336580682"/>
                    </a:ext>
                  </a:extLst>
                </a:gridCol>
                <a:gridCol w="246888">
                  <a:extLst>
                    <a:ext uri="{9D8B030D-6E8A-4147-A177-3AD203B41FA5}">
                      <a16:colId xmlns:a16="http://schemas.microsoft.com/office/drawing/2014/main" val="460803562"/>
                    </a:ext>
                  </a:extLst>
                </a:gridCol>
                <a:gridCol w="246888">
                  <a:extLst>
                    <a:ext uri="{9D8B030D-6E8A-4147-A177-3AD203B41FA5}">
                      <a16:colId xmlns:a16="http://schemas.microsoft.com/office/drawing/2014/main" val="2438219399"/>
                    </a:ext>
                  </a:extLst>
                </a:gridCol>
                <a:gridCol w="246888">
                  <a:extLst>
                    <a:ext uri="{9D8B030D-6E8A-4147-A177-3AD203B41FA5}">
                      <a16:colId xmlns:a16="http://schemas.microsoft.com/office/drawing/2014/main" val="836502493"/>
                    </a:ext>
                  </a:extLst>
                </a:gridCol>
                <a:gridCol w="246888">
                  <a:extLst>
                    <a:ext uri="{9D8B030D-6E8A-4147-A177-3AD203B41FA5}">
                      <a16:colId xmlns:a16="http://schemas.microsoft.com/office/drawing/2014/main" val="3659541630"/>
                    </a:ext>
                  </a:extLst>
                </a:gridCol>
                <a:gridCol w="246888">
                  <a:extLst>
                    <a:ext uri="{9D8B030D-6E8A-4147-A177-3AD203B41FA5}">
                      <a16:colId xmlns:a16="http://schemas.microsoft.com/office/drawing/2014/main" val="3729406534"/>
                    </a:ext>
                  </a:extLst>
                </a:gridCol>
                <a:gridCol w="246888">
                  <a:extLst>
                    <a:ext uri="{9D8B030D-6E8A-4147-A177-3AD203B41FA5}">
                      <a16:colId xmlns:a16="http://schemas.microsoft.com/office/drawing/2014/main" val="611975025"/>
                    </a:ext>
                  </a:extLst>
                </a:gridCol>
                <a:gridCol w="246888">
                  <a:extLst>
                    <a:ext uri="{9D8B030D-6E8A-4147-A177-3AD203B41FA5}">
                      <a16:colId xmlns:a16="http://schemas.microsoft.com/office/drawing/2014/main" val="2279620264"/>
                    </a:ext>
                  </a:extLst>
                </a:gridCol>
                <a:gridCol w="246888">
                  <a:extLst>
                    <a:ext uri="{9D8B030D-6E8A-4147-A177-3AD203B41FA5}">
                      <a16:colId xmlns:a16="http://schemas.microsoft.com/office/drawing/2014/main" val="3819336106"/>
                    </a:ext>
                  </a:extLst>
                </a:gridCol>
                <a:gridCol w="246888">
                  <a:extLst>
                    <a:ext uri="{9D8B030D-6E8A-4147-A177-3AD203B41FA5}">
                      <a16:colId xmlns:a16="http://schemas.microsoft.com/office/drawing/2014/main" val="382033739"/>
                    </a:ext>
                  </a:extLst>
                </a:gridCol>
                <a:gridCol w="246888">
                  <a:extLst>
                    <a:ext uri="{9D8B030D-6E8A-4147-A177-3AD203B41FA5}">
                      <a16:colId xmlns:a16="http://schemas.microsoft.com/office/drawing/2014/main" val="2899647674"/>
                    </a:ext>
                  </a:extLst>
                </a:gridCol>
                <a:gridCol w="246888">
                  <a:extLst>
                    <a:ext uri="{9D8B030D-6E8A-4147-A177-3AD203B41FA5}">
                      <a16:colId xmlns:a16="http://schemas.microsoft.com/office/drawing/2014/main" val="1158914179"/>
                    </a:ext>
                  </a:extLst>
                </a:gridCol>
                <a:gridCol w="246888">
                  <a:extLst>
                    <a:ext uri="{9D8B030D-6E8A-4147-A177-3AD203B41FA5}">
                      <a16:colId xmlns:a16="http://schemas.microsoft.com/office/drawing/2014/main" val="1728838159"/>
                    </a:ext>
                  </a:extLst>
                </a:gridCol>
                <a:gridCol w="246888">
                  <a:extLst>
                    <a:ext uri="{9D8B030D-6E8A-4147-A177-3AD203B41FA5}">
                      <a16:colId xmlns:a16="http://schemas.microsoft.com/office/drawing/2014/main" val="1863832930"/>
                    </a:ext>
                  </a:extLst>
                </a:gridCol>
                <a:gridCol w="246888">
                  <a:extLst>
                    <a:ext uri="{9D8B030D-6E8A-4147-A177-3AD203B41FA5}">
                      <a16:colId xmlns:a16="http://schemas.microsoft.com/office/drawing/2014/main" val="909670652"/>
                    </a:ext>
                  </a:extLst>
                </a:gridCol>
                <a:gridCol w="246888">
                  <a:extLst>
                    <a:ext uri="{9D8B030D-6E8A-4147-A177-3AD203B41FA5}">
                      <a16:colId xmlns:a16="http://schemas.microsoft.com/office/drawing/2014/main" val="3559525017"/>
                    </a:ext>
                  </a:extLst>
                </a:gridCol>
                <a:gridCol w="246888">
                  <a:extLst>
                    <a:ext uri="{9D8B030D-6E8A-4147-A177-3AD203B41FA5}">
                      <a16:colId xmlns:a16="http://schemas.microsoft.com/office/drawing/2014/main" val="2383046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882560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- 2018-04-26 11:00:00 </a:t>
                      </a:r>
                      <a:r>
                        <a:rPr kumimoji="0" lang="fr-FR" sz="1000" b="0" i="0" u="none" strike="noStrike" kern="1200" cap="none" spc="0" normalizeH="0" baseline="0" noProof="0">
                          <a:ln>
                            <a:noFill/>
                          </a:ln>
                          <a:solidFill>
                            <a:prstClr val="black"/>
                          </a:solidFill>
                          <a:effectLst/>
                          <a:uLnTx/>
                          <a:uFillTx/>
                          <a:latin typeface="+mn-lt"/>
                          <a:ea typeface="+mn-ea"/>
                          <a:cs typeface="+mn-cs"/>
                        </a:rPr>
                        <a:t> 
 Une table de bistro originale en noir et blanc entièrement faite maison.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072538512"/>
                  </a:ext>
                </a:extLst>
              </a:tr>
            </a:tbl>
          </a:graphicData>
        </a:graphic>
      </p:graphicFrame>
      <p:sp>
        <p:nvSpPr>
          <p:cNvPr id="4" name="Text Placeholder 3">
            <a:extLst>
              <a:ext uri="{FF2B5EF4-FFF2-40B4-BE49-F238E27FC236}">
                <a16:creationId xmlns:a16="http://schemas.microsoft.com/office/drawing/2014/main" id="{DBFAD982-4A16-4699-A64A-3A7FF008A1A6}"/>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850249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94527-D1C4-438A-B2AD-F5E40EB8D689}"/>
              </a:ext>
            </a:extLst>
          </p:cNvPr>
          <p:cNvSpPr>
            <a:spLocks noGrp="1"/>
          </p:cNvSpPr>
          <p:nvPr>
            <p:ph type="title"/>
          </p:nvPr>
        </p:nvSpPr>
        <p:spPr/>
        <p:txBody>
          <a:bodyPr/>
          <a:lstStyle/>
          <a:p>
            <a:r>
              <a:rPr lang="en-US"/>
              <a:t>Facebook Own Posts Table | HG-France - 19 of 26</a:t>
            </a:r>
          </a:p>
        </p:txBody>
      </p:sp>
      <p:graphicFrame>
        <p:nvGraphicFramePr>
          <p:cNvPr id="5" name="Table Placeholder 4">
            <a:extLst>
              <a:ext uri="{FF2B5EF4-FFF2-40B4-BE49-F238E27FC236}">
                <a16:creationId xmlns:a16="http://schemas.microsoft.com/office/drawing/2014/main" id="{551A6D37-5B37-4516-8D6D-E052A5419739}"/>
              </a:ext>
            </a:extLst>
          </p:cNvPr>
          <p:cNvGraphicFramePr>
            <a:graphicFrameLocks noGrp="1"/>
          </p:cNvGraphicFramePr>
          <p:nvPr>
            <p:ph type="tbl" sz="quarter" idx="13"/>
            <p:extLst>
              <p:ext uri="{D42A27DB-BD31-4B8C-83A1-F6EECF244321}">
                <p14:modId xmlns:p14="http://schemas.microsoft.com/office/powerpoint/2010/main" val="1305893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32984759"/>
                    </a:ext>
                  </a:extLst>
                </a:gridCol>
                <a:gridCol w="246888">
                  <a:extLst>
                    <a:ext uri="{9D8B030D-6E8A-4147-A177-3AD203B41FA5}">
                      <a16:colId xmlns:a16="http://schemas.microsoft.com/office/drawing/2014/main" val="1021131372"/>
                    </a:ext>
                  </a:extLst>
                </a:gridCol>
                <a:gridCol w="246888">
                  <a:extLst>
                    <a:ext uri="{9D8B030D-6E8A-4147-A177-3AD203B41FA5}">
                      <a16:colId xmlns:a16="http://schemas.microsoft.com/office/drawing/2014/main" val="1095014075"/>
                    </a:ext>
                  </a:extLst>
                </a:gridCol>
                <a:gridCol w="246888">
                  <a:extLst>
                    <a:ext uri="{9D8B030D-6E8A-4147-A177-3AD203B41FA5}">
                      <a16:colId xmlns:a16="http://schemas.microsoft.com/office/drawing/2014/main" val="1840295924"/>
                    </a:ext>
                  </a:extLst>
                </a:gridCol>
                <a:gridCol w="246888">
                  <a:extLst>
                    <a:ext uri="{9D8B030D-6E8A-4147-A177-3AD203B41FA5}">
                      <a16:colId xmlns:a16="http://schemas.microsoft.com/office/drawing/2014/main" val="1134392821"/>
                    </a:ext>
                  </a:extLst>
                </a:gridCol>
                <a:gridCol w="246888">
                  <a:extLst>
                    <a:ext uri="{9D8B030D-6E8A-4147-A177-3AD203B41FA5}">
                      <a16:colId xmlns:a16="http://schemas.microsoft.com/office/drawing/2014/main" val="1940392274"/>
                    </a:ext>
                  </a:extLst>
                </a:gridCol>
                <a:gridCol w="246888">
                  <a:extLst>
                    <a:ext uri="{9D8B030D-6E8A-4147-A177-3AD203B41FA5}">
                      <a16:colId xmlns:a16="http://schemas.microsoft.com/office/drawing/2014/main" val="617435660"/>
                    </a:ext>
                  </a:extLst>
                </a:gridCol>
                <a:gridCol w="246888">
                  <a:extLst>
                    <a:ext uri="{9D8B030D-6E8A-4147-A177-3AD203B41FA5}">
                      <a16:colId xmlns:a16="http://schemas.microsoft.com/office/drawing/2014/main" val="264644939"/>
                    </a:ext>
                  </a:extLst>
                </a:gridCol>
                <a:gridCol w="246888">
                  <a:extLst>
                    <a:ext uri="{9D8B030D-6E8A-4147-A177-3AD203B41FA5}">
                      <a16:colId xmlns:a16="http://schemas.microsoft.com/office/drawing/2014/main" val="2070070533"/>
                    </a:ext>
                  </a:extLst>
                </a:gridCol>
                <a:gridCol w="246888">
                  <a:extLst>
                    <a:ext uri="{9D8B030D-6E8A-4147-A177-3AD203B41FA5}">
                      <a16:colId xmlns:a16="http://schemas.microsoft.com/office/drawing/2014/main" val="683215820"/>
                    </a:ext>
                  </a:extLst>
                </a:gridCol>
                <a:gridCol w="246888">
                  <a:extLst>
                    <a:ext uri="{9D8B030D-6E8A-4147-A177-3AD203B41FA5}">
                      <a16:colId xmlns:a16="http://schemas.microsoft.com/office/drawing/2014/main" val="994111029"/>
                    </a:ext>
                  </a:extLst>
                </a:gridCol>
                <a:gridCol w="246888">
                  <a:extLst>
                    <a:ext uri="{9D8B030D-6E8A-4147-A177-3AD203B41FA5}">
                      <a16:colId xmlns:a16="http://schemas.microsoft.com/office/drawing/2014/main" val="94246262"/>
                    </a:ext>
                  </a:extLst>
                </a:gridCol>
                <a:gridCol w="246888">
                  <a:extLst>
                    <a:ext uri="{9D8B030D-6E8A-4147-A177-3AD203B41FA5}">
                      <a16:colId xmlns:a16="http://schemas.microsoft.com/office/drawing/2014/main" val="2417323935"/>
                    </a:ext>
                  </a:extLst>
                </a:gridCol>
                <a:gridCol w="246888">
                  <a:extLst>
                    <a:ext uri="{9D8B030D-6E8A-4147-A177-3AD203B41FA5}">
                      <a16:colId xmlns:a16="http://schemas.microsoft.com/office/drawing/2014/main" val="2951647236"/>
                    </a:ext>
                  </a:extLst>
                </a:gridCol>
                <a:gridCol w="246888">
                  <a:extLst>
                    <a:ext uri="{9D8B030D-6E8A-4147-A177-3AD203B41FA5}">
                      <a16:colId xmlns:a16="http://schemas.microsoft.com/office/drawing/2014/main" val="3385385346"/>
                    </a:ext>
                  </a:extLst>
                </a:gridCol>
                <a:gridCol w="246888">
                  <a:extLst>
                    <a:ext uri="{9D8B030D-6E8A-4147-A177-3AD203B41FA5}">
                      <a16:colId xmlns:a16="http://schemas.microsoft.com/office/drawing/2014/main" val="1296609129"/>
                    </a:ext>
                  </a:extLst>
                </a:gridCol>
                <a:gridCol w="246888">
                  <a:extLst>
                    <a:ext uri="{9D8B030D-6E8A-4147-A177-3AD203B41FA5}">
                      <a16:colId xmlns:a16="http://schemas.microsoft.com/office/drawing/2014/main" val="1112732608"/>
                    </a:ext>
                  </a:extLst>
                </a:gridCol>
                <a:gridCol w="246888">
                  <a:extLst>
                    <a:ext uri="{9D8B030D-6E8A-4147-A177-3AD203B41FA5}">
                      <a16:colId xmlns:a16="http://schemas.microsoft.com/office/drawing/2014/main" val="129228599"/>
                    </a:ext>
                  </a:extLst>
                </a:gridCol>
                <a:gridCol w="246888">
                  <a:extLst>
                    <a:ext uri="{9D8B030D-6E8A-4147-A177-3AD203B41FA5}">
                      <a16:colId xmlns:a16="http://schemas.microsoft.com/office/drawing/2014/main" val="3779819811"/>
                    </a:ext>
                  </a:extLst>
                </a:gridCol>
                <a:gridCol w="246888">
                  <a:extLst>
                    <a:ext uri="{9D8B030D-6E8A-4147-A177-3AD203B41FA5}">
                      <a16:colId xmlns:a16="http://schemas.microsoft.com/office/drawing/2014/main" val="2391193012"/>
                    </a:ext>
                  </a:extLst>
                </a:gridCol>
                <a:gridCol w="246888">
                  <a:extLst>
                    <a:ext uri="{9D8B030D-6E8A-4147-A177-3AD203B41FA5}">
                      <a16:colId xmlns:a16="http://schemas.microsoft.com/office/drawing/2014/main" val="4183642950"/>
                    </a:ext>
                  </a:extLst>
                </a:gridCol>
                <a:gridCol w="246888">
                  <a:extLst>
                    <a:ext uri="{9D8B030D-6E8A-4147-A177-3AD203B41FA5}">
                      <a16:colId xmlns:a16="http://schemas.microsoft.com/office/drawing/2014/main" val="3028672813"/>
                    </a:ext>
                  </a:extLst>
                </a:gridCol>
                <a:gridCol w="246888">
                  <a:extLst>
                    <a:ext uri="{9D8B030D-6E8A-4147-A177-3AD203B41FA5}">
                      <a16:colId xmlns:a16="http://schemas.microsoft.com/office/drawing/2014/main" val="580528396"/>
                    </a:ext>
                  </a:extLst>
                </a:gridCol>
                <a:gridCol w="246888">
                  <a:extLst>
                    <a:ext uri="{9D8B030D-6E8A-4147-A177-3AD203B41FA5}">
                      <a16:colId xmlns:a16="http://schemas.microsoft.com/office/drawing/2014/main" val="840610035"/>
                    </a:ext>
                  </a:extLst>
                </a:gridCol>
                <a:gridCol w="246888">
                  <a:extLst>
                    <a:ext uri="{9D8B030D-6E8A-4147-A177-3AD203B41FA5}">
                      <a16:colId xmlns:a16="http://schemas.microsoft.com/office/drawing/2014/main" val="2586576200"/>
                    </a:ext>
                  </a:extLst>
                </a:gridCol>
                <a:gridCol w="246888">
                  <a:extLst>
                    <a:ext uri="{9D8B030D-6E8A-4147-A177-3AD203B41FA5}">
                      <a16:colId xmlns:a16="http://schemas.microsoft.com/office/drawing/2014/main" val="4050721583"/>
                    </a:ext>
                  </a:extLst>
                </a:gridCol>
                <a:gridCol w="246888">
                  <a:extLst>
                    <a:ext uri="{9D8B030D-6E8A-4147-A177-3AD203B41FA5}">
                      <a16:colId xmlns:a16="http://schemas.microsoft.com/office/drawing/2014/main" val="4099989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9178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- 2018-04-24 12:36:28 </a:t>
                      </a:r>
                      <a:r>
                        <a:rPr kumimoji="0" lang="fr-FR" sz="1000" b="0" i="0" u="none" strike="noStrike" kern="1200" cap="none" spc="0" normalizeH="0" baseline="0" noProof="0">
                          <a:ln>
                            <a:noFill/>
                          </a:ln>
                          <a:solidFill>
                            <a:prstClr val="black"/>
                          </a:solidFill>
                          <a:effectLst/>
                          <a:uLnTx/>
                          <a:uFillTx/>
                          <a:latin typeface="+mn-lt"/>
                          <a:ea typeface="+mn-ea"/>
                          <a:cs typeface="+mn-cs"/>
                        </a:rPr>
                        <a:t> 
 Du 28 mars au 30 juin 2018, pour un produit 18 V avec batterie acheté + 1€, un produit vous est offert parmi la sélection ! Avec le système Power for ALL, tous les outils d’une même catégorie de voltage fonctionnent avec une seule et même batterie facile à intégrer ou à enlever.
Conditions et infos sur : http://bit.ly/ODR_PowerForAll
#offre #PowerForAll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98725584"/>
                  </a:ext>
                </a:extLst>
              </a:tr>
            </a:tbl>
          </a:graphicData>
        </a:graphic>
      </p:graphicFrame>
      <p:sp>
        <p:nvSpPr>
          <p:cNvPr id="4" name="Text Placeholder 3">
            <a:extLst>
              <a:ext uri="{FF2B5EF4-FFF2-40B4-BE49-F238E27FC236}">
                <a16:creationId xmlns:a16="http://schemas.microsoft.com/office/drawing/2014/main" id="{A739F97A-C65B-498E-B8FA-AB2753FF41B6}"/>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423442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E474A9-B1F7-4011-BAB4-3412BF6CC26E}"/>
              </a:ext>
            </a:extLst>
          </p:cNvPr>
          <p:cNvSpPr>
            <a:spLocks noGrp="1"/>
          </p:cNvSpPr>
          <p:nvPr>
            <p:ph type="title"/>
          </p:nvPr>
        </p:nvSpPr>
        <p:spPr/>
        <p:txBody>
          <a:bodyPr/>
          <a:lstStyle/>
          <a:p>
            <a:r>
              <a:rPr lang="en-US"/>
              <a:t>Facebook Own Posts Table | HG-France - 20 of 26</a:t>
            </a:r>
          </a:p>
        </p:txBody>
      </p:sp>
      <p:graphicFrame>
        <p:nvGraphicFramePr>
          <p:cNvPr id="5" name="Table Placeholder 4">
            <a:extLst>
              <a:ext uri="{FF2B5EF4-FFF2-40B4-BE49-F238E27FC236}">
                <a16:creationId xmlns:a16="http://schemas.microsoft.com/office/drawing/2014/main" id="{FF3C24D6-33E1-4CE6-96C8-3B987D2B1857}"/>
              </a:ext>
            </a:extLst>
          </p:cNvPr>
          <p:cNvGraphicFramePr>
            <a:graphicFrameLocks noGrp="1"/>
          </p:cNvGraphicFramePr>
          <p:nvPr>
            <p:ph type="tbl" sz="quarter" idx="13"/>
            <p:extLst>
              <p:ext uri="{D42A27DB-BD31-4B8C-83A1-F6EECF244321}">
                <p14:modId xmlns:p14="http://schemas.microsoft.com/office/powerpoint/2010/main" val="4010575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28468914"/>
                    </a:ext>
                  </a:extLst>
                </a:gridCol>
                <a:gridCol w="246888">
                  <a:extLst>
                    <a:ext uri="{9D8B030D-6E8A-4147-A177-3AD203B41FA5}">
                      <a16:colId xmlns:a16="http://schemas.microsoft.com/office/drawing/2014/main" val="433727543"/>
                    </a:ext>
                  </a:extLst>
                </a:gridCol>
                <a:gridCol w="246888">
                  <a:extLst>
                    <a:ext uri="{9D8B030D-6E8A-4147-A177-3AD203B41FA5}">
                      <a16:colId xmlns:a16="http://schemas.microsoft.com/office/drawing/2014/main" val="2588296254"/>
                    </a:ext>
                  </a:extLst>
                </a:gridCol>
                <a:gridCol w="246888">
                  <a:extLst>
                    <a:ext uri="{9D8B030D-6E8A-4147-A177-3AD203B41FA5}">
                      <a16:colId xmlns:a16="http://schemas.microsoft.com/office/drawing/2014/main" val="196354145"/>
                    </a:ext>
                  </a:extLst>
                </a:gridCol>
                <a:gridCol w="246888">
                  <a:extLst>
                    <a:ext uri="{9D8B030D-6E8A-4147-A177-3AD203B41FA5}">
                      <a16:colId xmlns:a16="http://schemas.microsoft.com/office/drawing/2014/main" val="824253041"/>
                    </a:ext>
                  </a:extLst>
                </a:gridCol>
                <a:gridCol w="246888">
                  <a:extLst>
                    <a:ext uri="{9D8B030D-6E8A-4147-A177-3AD203B41FA5}">
                      <a16:colId xmlns:a16="http://schemas.microsoft.com/office/drawing/2014/main" val="2756845814"/>
                    </a:ext>
                  </a:extLst>
                </a:gridCol>
                <a:gridCol w="246888">
                  <a:extLst>
                    <a:ext uri="{9D8B030D-6E8A-4147-A177-3AD203B41FA5}">
                      <a16:colId xmlns:a16="http://schemas.microsoft.com/office/drawing/2014/main" val="1214498442"/>
                    </a:ext>
                  </a:extLst>
                </a:gridCol>
                <a:gridCol w="246888">
                  <a:extLst>
                    <a:ext uri="{9D8B030D-6E8A-4147-A177-3AD203B41FA5}">
                      <a16:colId xmlns:a16="http://schemas.microsoft.com/office/drawing/2014/main" val="4015352276"/>
                    </a:ext>
                  </a:extLst>
                </a:gridCol>
                <a:gridCol w="246888">
                  <a:extLst>
                    <a:ext uri="{9D8B030D-6E8A-4147-A177-3AD203B41FA5}">
                      <a16:colId xmlns:a16="http://schemas.microsoft.com/office/drawing/2014/main" val="3003353110"/>
                    </a:ext>
                  </a:extLst>
                </a:gridCol>
                <a:gridCol w="246888">
                  <a:extLst>
                    <a:ext uri="{9D8B030D-6E8A-4147-A177-3AD203B41FA5}">
                      <a16:colId xmlns:a16="http://schemas.microsoft.com/office/drawing/2014/main" val="1998422815"/>
                    </a:ext>
                  </a:extLst>
                </a:gridCol>
                <a:gridCol w="246888">
                  <a:extLst>
                    <a:ext uri="{9D8B030D-6E8A-4147-A177-3AD203B41FA5}">
                      <a16:colId xmlns:a16="http://schemas.microsoft.com/office/drawing/2014/main" val="2222060694"/>
                    </a:ext>
                  </a:extLst>
                </a:gridCol>
                <a:gridCol w="246888">
                  <a:extLst>
                    <a:ext uri="{9D8B030D-6E8A-4147-A177-3AD203B41FA5}">
                      <a16:colId xmlns:a16="http://schemas.microsoft.com/office/drawing/2014/main" val="1197281034"/>
                    </a:ext>
                  </a:extLst>
                </a:gridCol>
                <a:gridCol w="246888">
                  <a:extLst>
                    <a:ext uri="{9D8B030D-6E8A-4147-A177-3AD203B41FA5}">
                      <a16:colId xmlns:a16="http://schemas.microsoft.com/office/drawing/2014/main" val="1033040265"/>
                    </a:ext>
                  </a:extLst>
                </a:gridCol>
                <a:gridCol w="246888">
                  <a:extLst>
                    <a:ext uri="{9D8B030D-6E8A-4147-A177-3AD203B41FA5}">
                      <a16:colId xmlns:a16="http://schemas.microsoft.com/office/drawing/2014/main" val="2041600115"/>
                    </a:ext>
                  </a:extLst>
                </a:gridCol>
                <a:gridCol w="246888">
                  <a:extLst>
                    <a:ext uri="{9D8B030D-6E8A-4147-A177-3AD203B41FA5}">
                      <a16:colId xmlns:a16="http://schemas.microsoft.com/office/drawing/2014/main" val="1742764849"/>
                    </a:ext>
                  </a:extLst>
                </a:gridCol>
                <a:gridCol w="246888">
                  <a:extLst>
                    <a:ext uri="{9D8B030D-6E8A-4147-A177-3AD203B41FA5}">
                      <a16:colId xmlns:a16="http://schemas.microsoft.com/office/drawing/2014/main" val="1097720474"/>
                    </a:ext>
                  </a:extLst>
                </a:gridCol>
                <a:gridCol w="246888">
                  <a:extLst>
                    <a:ext uri="{9D8B030D-6E8A-4147-A177-3AD203B41FA5}">
                      <a16:colId xmlns:a16="http://schemas.microsoft.com/office/drawing/2014/main" val="2877608250"/>
                    </a:ext>
                  </a:extLst>
                </a:gridCol>
                <a:gridCol w="246888">
                  <a:extLst>
                    <a:ext uri="{9D8B030D-6E8A-4147-A177-3AD203B41FA5}">
                      <a16:colId xmlns:a16="http://schemas.microsoft.com/office/drawing/2014/main" val="3124073212"/>
                    </a:ext>
                  </a:extLst>
                </a:gridCol>
                <a:gridCol w="246888">
                  <a:extLst>
                    <a:ext uri="{9D8B030D-6E8A-4147-A177-3AD203B41FA5}">
                      <a16:colId xmlns:a16="http://schemas.microsoft.com/office/drawing/2014/main" val="287718576"/>
                    </a:ext>
                  </a:extLst>
                </a:gridCol>
                <a:gridCol w="246888">
                  <a:extLst>
                    <a:ext uri="{9D8B030D-6E8A-4147-A177-3AD203B41FA5}">
                      <a16:colId xmlns:a16="http://schemas.microsoft.com/office/drawing/2014/main" val="3865886694"/>
                    </a:ext>
                  </a:extLst>
                </a:gridCol>
                <a:gridCol w="246888">
                  <a:extLst>
                    <a:ext uri="{9D8B030D-6E8A-4147-A177-3AD203B41FA5}">
                      <a16:colId xmlns:a16="http://schemas.microsoft.com/office/drawing/2014/main" val="2164103999"/>
                    </a:ext>
                  </a:extLst>
                </a:gridCol>
                <a:gridCol w="246888">
                  <a:extLst>
                    <a:ext uri="{9D8B030D-6E8A-4147-A177-3AD203B41FA5}">
                      <a16:colId xmlns:a16="http://schemas.microsoft.com/office/drawing/2014/main" val="348046243"/>
                    </a:ext>
                  </a:extLst>
                </a:gridCol>
                <a:gridCol w="246888">
                  <a:extLst>
                    <a:ext uri="{9D8B030D-6E8A-4147-A177-3AD203B41FA5}">
                      <a16:colId xmlns:a16="http://schemas.microsoft.com/office/drawing/2014/main" val="1114698700"/>
                    </a:ext>
                  </a:extLst>
                </a:gridCol>
                <a:gridCol w="246888">
                  <a:extLst>
                    <a:ext uri="{9D8B030D-6E8A-4147-A177-3AD203B41FA5}">
                      <a16:colId xmlns:a16="http://schemas.microsoft.com/office/drawing/2014/main" val="2396485716"/>
                    </a:ext>
                  </a:extLst>
                </a:gridCol>
                <a:gridCol w="246888">
                  <a:extLst>
                    <a:ext uri="{9D8B030D-6E8A-4147-A177-3AD203B41FA5}">
                      <a16:colId xmlns:a16="http://schemas.microsoft.com/office/drawing/2014/main" val="2029647887"/>
                    </a:ext>
                  </a:extLst>
                </a:gridCol>
                <a:gridCol w="246888">
                  <a:extLst>
                    <a:ext uri="{9D8B030D-6E8A-4147-A177-3AD203B41FA5}">
                      <a16:colId xmlns:a16="http://schemas.microsoft.com/office/drawing/2014/main" val="3941115700"/>
                    </a:ext>
                  </a:extLst>
                </a:gridCol>
                <a:gridCol w="246888">
                  <a:extLst>
                    <a:ext uri="{9D8B030D-6E8A-4147-A177-3AD203B41FA5}">
                      <a16:colId xmlns:a16="http://schemas.microsoft.com/office/drawing/2014/main" val="4074880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48923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- 2018-04-20 11:00:01 </a:t>
                      </a:r>
                      <a:r>
                        <a:rPr kumimoji="0" lang="fr-FR" sz="1000" b="0" i="0" u="none" strike="noStrike" kern="1200" cap="none" spc="0" normalizeH="0" baseline="0" noProof="0">
                          <a:ln>
                            <a:noFill/>
                          </a:ln>
                          <a:solidFill>
                            <a:prstClr val="black"/>
                          </a:solidFill>
                          <a:effectLst/>
                          <a:uLnTx/>
                          <a:uFillTx/>
                          <a:latin typeface="+mn-lt"/>
                          <a:ea typeface="+mn-ea"/>
                          <a:cs typeface="+mn-cs"/>
                        </a:rPr>
                        <a:t> 
 Réalisez votre propre table basse avec des bouteilles pour un rendu original et décalé.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36181150"/>
                  </a:ext>
                </a:extLst>
              </a:tr>
            </a:tbl>
          </a:graphicData>
        </a:graphic>
      </p:graphicFrame>
      <p:sp>
        <p:nvSpPr>
          <p:cNvPr id="4" name="Text Placeholder 3">
            <a:extLst>
              <a:ext uri="{FF2B5EF4-FFF2-40B4-BE49-F238E27FC236}">
                <a16:creationId xmlns:a16="http://schemas.microsoft.com/office/drawing/2014/main" id="{847CD10C-F838-4226-A685-25C0D36F7290}"/>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2634969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987B40-2D46-416B-844D-E688473DF635}"/>
              </a:ext>
            </a:extLst>
          </p:cNvPr>
          <p:cNvSpPr>
            <a:spLocks noGrp="1"/>
          </p:cNvSpPr>
          <p:nvPr>
            <p:ph type="title"/>
          </p:nvPr>
        </p:nvSpPr>
        <p:spPr/>
        <p:txBody>
          <a:bodyPr/>
          <a:lstStyle/>
          <a:p>
            <a:r>
              <a:rPr lang="en-US"/>
              <a:t>Facebook Own Posts Table | HG-France - 21 of 26</a:t>
            </a:r>
          </a:p>
        </p:txBody>
      </p:sp>
      <p:graphicFrame>
        <p:nvGraphicFramePr>
          <p:cNvPr id="5" name="Table Placeholder 4">
            <a:extLst>
              <a:ext uri="{FF2B5EF4-FFF2-40B4-BE49-F238E27FC236}">
                <a16:creationId xmlns:a16="http://schemas.microsoft.com/office/drawing/2014/main" id="{C5BDE07B-62FA-46DA-9881-D6942C733E51}"/>
              </a:ext>
            </a:extLst>
          </p:cNvPr>
          <p:cNvGraphicFramePr>
            <a:graphicFrameLocks noGrp="1"/>
          </p:cNvGraphicFramePr>
          <p:nvPr>
            <p:ph type="tbl" sz="quarter" idx="13"/>
            <p:extLst>
              <p:ext uri="{D42A27DB-BD31-4B8C-83A1-F6EECF244321}">
                <p14:modId xmlns:p14="http://schemas.microsoft.com/office/powerpoint/2010/main" val="1000329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854210"/>
                    </a:ext>
                  </a:extLst>
                </a:gridCol>
                <a:gridCol w="246888">
                  <a:extLst>
                    <a:ext uri="{9D8B030D-6E8A-4147-A177-3AD203B41FA5}">
                      <a16:colId xmlns:a16="http://schemas.microsoft.com/office/drawing/2014/main" val="3789713862"/>
                    </a:ext>
                  </a:extLst>
                </a:gridCol>
                <a:gridCol w="246888">
                  <a:extLst>
                    <a:ext uri="{9D8B030D-6E8A-4147-A177-3AD203B41FA5}">
                      <a16:colId xmlns:a16="http://schemas.microsoft.com/office/drawing/2014/main" val="495509045"/>
                    </a:ext>
                  </a:extLst>
                </a:gridCol>
                <a:gridCol w="246888">
                  <a:extLst>
                    <a:ext uri="{9D8B030D-6E8A-4147-A177-3AD203B41FA5}">
                      <a16:colId xmlns:a16="http://schemas.microsoft.com/office/drawing/2014/main" val="1244401486"/>
                    </a:ext>
                  </a:extLst>
                </a:gridCol>
                <a:gridCol w="246888">
                  <a:extLst>
                    <a:ext uri="{9D8B030D-6E8A-4147-A177-3AD203B41FA5}">
                      <a16:colId xmlns:a16="http://schemas.microsoft.com/office/drawing/2014/main" val="4216582638"/>
                    </a:ext>
                  </a:extLst>
                </a:gridCol>
                <a:gridCol w="246888">
                  <a:extLst>
                    <a:ext uri="{9D8B030D-6E8A-4147-A177-3AD203B41FA5}">
                      <a16:colId xmlns:a16="http://schemas.microsoft.com/office/drawing/2014/main" val="3884532904"/>
                    </a:ext>
                  </a:extLst>
                </a:gridCol>
                <a:gridCol w="246888">
                  <a:extLst>
                    <a:ext uri="{9D8B030D-6E8A-4147-A177-3AD203B41FA5}">
                      <a16:colId xmlns:a16="http://schemas.microsoft.com/office/drawing/2014/main" val="1912087743"/>
                    </a:ext>
                  </a:extLst>
                </a:gridCol>
                <a:gridCol w="246888">
                  <a:extLst>
                    <a:ext uri="{9D8B030D-6E8A-4147-A177-3AD203B41FA5}">
                      <a16:colId xmlns:a16="http://schemas.microsoft.com/office/drawing/2014/main" val="1091132497"/>
                    </a:ext>
                  </a:extLst>
                </a:gridCol>
                <a:gridCol w="246888">
                  <a:extLst>
                    <a:ext uri="{9D8B030D-6E8A-4147-A177-3AD203B41FA5}">
                      <a16:colId xmlns:a16="http://schemas.microsoft.com/office/drawing/2014/main" val="1872993941"/>
                    </a:ext>
                  </a:extLst>
                </a:gridCol>
                <a:gridCol w="246888">
                  <a:extLst>
                    <a:ext uri="{9D8B030D-6E8A-4147-A177-3AD203B41FA5}">
                      <a16:colId xmlns:a16="http://schemas.microsoft.com/office/drawing/2014/main" val="3274236953"/>
                    </a:ext>
                  </a:extLst>
                </a:gridCol>
                <a:gridCol w="246888">
                  <a:extLst>
                    <a:ext uri="{9D8B030D-6E8A-4147-A177-3AD203B41FA5}">
                      <a16:colId xmlns:a16="http://schemas.microsoft.com/office/drawing/2014/main" val="2372993871"/>
                    </a:ext>
                  </a:extLst>
                </a:gridCol>
                <a:gridCol w="246888">
                  <a:extLst>
                    <a:ext uri="{9D8B030D-6E8A-4147-A177-3AD203B41FA5}">
                      <a16:colId xmlns:a16="http://schemas.microsoft.com/office/drawing/2014/main" val="3874946996"/>
                    </a:ext>
                  </a:extLst>
                </a:gridCol>
                <a:gridCol w="246888">
                  <a:extLst>
                    <a:ext uri="{9D8B030D-6E8A-4147-A177-3AD203B41FA5}">
                      <a16:colId xmlns:a16="http://schemas.microsoft.com/office/drawing/2014/main" val="173088420"/>
                    </a:ext>
                  </a:extLst>
                </a:gridCol>
                <a:gridCol w="246888">
                  <a:extLst>
                    <a:ext uri="{9D8B030D-6E8A-4147-A177-3AD203B41FA5}">
                      <a16:colId xmlns:a16="http://schemas.microsoft.com/office/drawing/2014/main" val="577219617"/>
                    </a:ext>
                  </a:extLst>
                </a:gridCol>
                <a:gridCol w="246888">
                  <a:extLst>
                    <a:ext uri="{9D8B030D-6E8A-4147-A177-3AD203B41FA5}">
                      <a16:colId xmlns:a16="http://schemas.microsoft.com/office/drawing/2014/main" val="2066815795"/>
                    </a:ext>
                  </a:extLst>
                </a:gridCol>
                <a:gridCol w="246888">
                  <a:extLst>
                    <a:ext uri="{9D8B030D-6E8A-4147-A177-3AD203B41FA5}">
                      <a16:colId xmlns:a16="http://schemas.microsoft.com/office/drawing/2014/main" val="3383617830"/>
                    </a:ext>
                  </a:extLst>
                </a:gridCol>
                <a:gridCol w="246888">
                  <a:extLst>
                    <a:ext uri="{9D8B030D-6E8A-4147-A177-3AD203B41FA5}">
                      <a16:colId xmlns:a16="http://schemas.microsoft.com/office/drawing/2014/main" val="2487309142"/>
                    </a:ext>
                  </a:extLst>
                </a:gridCol>
                <a:gridCol w="246888">
                  <a:extLst>
                    <a:ext uri="{9D8B030D-6E8A-4147-A177-3AD203B41FA5}">
                      <a16:colId xmlns:a16="http://schemas.microsoft.com/office/drawing/2014/main" val="1741266542"/>
                    </a:ext>
                  </a:extLst>
                </a:gridCol>
                <a:gridCol w="246888">
                  <a:extLst>
                    <a:ext uri="{9D8B030D-6E8A-4147-A177-3AD203B41FA5}">
                      <a16:colId xmlns:a16="http://schemas.microsoft.com/office/drawing/2014/main" val="4220073221"/>
                    </a:ext>
                  </a:extLst>
                </a:gridCol>
                <a:gridCol w="246888">
                  <a:extLst>
                    <a:ext uri="{9D8B030D-6E8A-4147-A177-3AD203B41FA5}">
                      <a16:colId xmlns:a16="http://schemas.microsoft.com/office/drawing/2014/main" val="4168687833"/>
                    </a:ext>
                  </a:extLst>
                </a:gridCol>
                <a:gridCol w="246888">
                  <a:extLst>
                    <a:ext uri="{9D8B030D-6E8A-4147-A177-3AD203B41FA5}">
                      <a16:colId xmlns:a16="http://schemas.microsoft.com/office/drawing/2014/main" val="1544598112"/>
                    </a:ext>
                  </a:extLst>
                </a:gridCol>
                <a:gridCol w="246888">
                  <a:extLst>
                    <a:ext uri="{9D8B030D-6E8A-4147-A177-3AD203B41FA5}">
                      <a16:colId xmlns:a16="http://schemas.microsoft.com/office/drawing/2014/main" val="3935925452"/>
                    </a:ext>
                  </a:extLst>
                </a:gridCol>
                <a:gridCol w="246888">
                  <a:extLst>
                    <a:ext uri="{9D8B030D-6E8A-4147-A177-3AD203B41FA5}">
                      <a16:colId xmlns:a16="http://schemas.microsoft.com/office/drawing/2014/main" val="1141438121"/>
                    </a:ext>
                  </a:extLst>
                </a:gridCol>
                <a:gridCol w="246888">
                  <a:extLst>
                    <a:ext uri="{9D8B030D-6E8A-4147-A177-3AD203B41FA5}">
                      <a16:colId xmlns:a16="http://schemas.microsoft.com/office/drawing/2014/main" val="1245829087"/>
                    </a:ext>
                  </a:extLst>
                </a:gridCol>
                <a:gridCol w="246888">
                  <a:extLst>
                    <a:ext uri="{9D8B030D-6E8A-4147-A177-3AD203B41FA5}">
                      <a16:colId xmlns:a16="http://schemas.microsoft.com/office/drawing/2014/main" val="3735719170"/>
                    </a:ext>
                  </a:extLst>
                </a:gridCol>
                <a:gridCol w="246888">
                  <a:extLst>
                    <a:ext uri="{9D8B030D-6E8A-4147-A177-3AD203B41FA5}">
                      <a16:colId xmlns:a16="http://schemas.microsoft.com/office/drawing/2014/main" val="3160778194"/>
                    </a:ext>
                  </a:extLst>
                </a:gridCol>
                <a:gridCol w="246888">
                  <a:extLst>
                    <a:ext uri="{9D8B030D-6E8A-4147-A177-3AD203B41FA5}">
                      <a16:colId xmlns:a16="http://schemas.microsoft.com/office/drawing/2014/main" val="4206858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711470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- 2018-04-19 11:00:00 </a:t>
                      </a:r>
                      <a:r>
                        <a:rPr kumimoji="0" lang="fr-FR" sz="1000" b="0" i="0" u="none" strike="noStrike" kern="1200" cap="none" spc="0" normalizeH="0" baseline="0" noProof="0">
                          <a:ln>
                            <a:noFill/>
                          </a:ln>
                          <a:solidFill>
                            <a:prstClr val="black"/>
                          </a:solidFill>
                          <a:effectLst/>
                          <a:uLnTx/>
                          <a:uFillTx/>
                          <a:latin typeface="+mn-lt"/>
                          <a:ea typeface="+mn-ea"/>
                          <a:cs typeface="+mn-cs"/>
                        </a:rPr>
                        <a:t> 
 Les beaux jours arrivent et une envie soudaine de refaire votre intérieur vous prend ? Même avec la meilleure des volontés, encore faut-il avoir les bons outils... Le laser lignes Quigo de Bosch est votre allié indispensable ! #BetterBePrepared *
Retrouvez le ici : http://bit.ly/Quigo_Better_Be_Prepared
* il vaut mieux être préparé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60831541"/>
                  </a:ext>
                </a:extLst>
              </a:tr>
            </a:tbl>
          </a:graphicData>
        </a:graphic>
      </p:graphicFrame>
      <p:sp>
        <p:nvSpPr>
          <p:cNvPr id="4" name="Text Placeholder 3">
            <a:extLst>
              <a:ext uri="{FF2B5EF4-FFF2-40B4-BE49-F238E27FC236}">
                <a16:creationId xmlns:a16="http://schemas.microsoft.com/office/drawing/2014/main" id="{90C95822-B24C-46A9-B6B2-EA37B394A590}"/>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8298624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7DFADB-7B93-4EB5-A0C1-A8762CD4D93E}"/>
              </a:ext>
            </a:extLst>
          </p:cNvPr>
          <p:cNvSpPr>
            <a:spLocks noGrp="1"/>
          </p:cNvSpPr>
          <p:nvPr>
            <p:ph type="title"/>
          </p:nvPr>
        </p:nvSpPr>
        <p:spPr/>
        <p:txBody>
          <a:bodyPr/>
          <a:lstStyle/>
          <a:p>
            <a:r>
              <a:rPr lang="en-US"/>
              <a:t>Facebook Own Posts Table | HG-France - 22 of 26</a:t>
            </a:r>
          </a:p>
        </p:txBody>
      </p:sp>
      <p:graphicFrame>
        <p:nvGraphicFramePr>
          <p:cNvPr id="5" name="Table Placeholder 4">
            <a:extLst>
              <a:ext uri="{FF2B5EF4-FFF2-40B4-BE49-F238E27FC236}">
                <a16:creationId xmlns:a16="http://schemas.microsoft.com/office/drawing/2014/main" id="{9FE89CAB-029B-454D-B6C9-086FEC33543A}"/>
              </a:ext>
            </a:extLst>
          </p:cNvPr>
          <p:cNvGraphicFramePr>
            <a:graphicFrameLocks noGrp="1"/>
          </p:cNvGraphicFramePr>
          <p:nvPr>
            <p:ph type="tbl" sz="quarter" idx="13"/>
            <p:extLst>
              <p:ext uri="{D42A27DB-BD31-4B8C-83A1-F6EECF244321}">
                <p14:modId xmlns:p14="http://schemas.microsoft.com/office/powerpoint/2010/main" val="4125527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83029654"/>
                    </a:ext>
                  </a:extLst>
                </a:gridCol>
                <a:gridCol w="246888">
                  <a:extLst>
                    <a:ext uri="{9D8B030D-6E8A-4147-A177-3AD203B41FA5}">
                      <a16:colId xmlns:a16="http://schemas.microsoft.com/office/drawing/2014/main" val="107475347"/>
                    </a:ext>
                  </a:extLst>
                </a:gridCol>
                <a:gridCol w="246888">
                  <a:extLst>
                    <a:ext uri="{9D8B030D-6E8A-4147-A177-3AD203B41FA5}">
                      <a16:colId xmlns:a16="http://schemas.microsoft.com/office/drawing/2014/main" val="2781925104"/>
                    </a:ext>
                  </a:extLst>
                </a:gridCol>
                <a:gridCol w="246888">
                  <a:extLst>
                    <a:ext uri="{9D8B030D-6E8A-4147-A177-3AD203B41FA5}">
                      <a16:colId xmlns:a16="http://schemas.microsoft.com/office/drawing/2014/main" val="3166678808"/>
                    </a:ext>
                  </a:extLst>
                </a:gridCol>
                <a:gridCol w="246888">
                  <a:extLst>
                    <a:ext uri="{9D8B030D-6E8A-4147-A177-3AD203B41FA5}">
                      <a16:colId xmlns:a16="http://schemas.microsoft.com/office/drawing/2014/main" val="1074052196"/>
                    </a:ext>
                  </a:extLst>
                </a:gridCol>
                <a:gridCol w="246888">
                  <a:extLst>
                    <a:ext uri="{9D8B030D-6E8A-4147-A177-3AD203B41FA5}">
                      <a16:colId xmlns:a16="http://schemas.microsoft.com/office/drawing/2014/main" val="3537946473"/>
                    </a:ext>
                  </a:extLst>
                </a:gridCol>
                <a:gridCol w="246888">
                  <a:extLst>
                    <a:ext uri="{9D8B030D-6E8A-4147-A177-3AD203B41FA5}">
                      <a16:colId xmlns:a16="http://schemas.microsoft.com/office/drawing/2014/main" val="4110368339"/>
                    </a:ext>
                  </a:extLst>
                </a:gridCol>
                <a:gridCol w="246888">
                  <a:extLst>
                    <a:ext uri="{9D8B030D-6E8A-4147-A177-3AD203B41FA5}">
                      <a16:colId xmlns:a16="http://schemas.microsoft.com/office/drawing/2014/main" val="283868291"/>
                    </a:ext>
                  </a:extLst>
                </a:gridCol>
                <a:gridCol w="246888">
                  <a:extLst>
                    <a:ext uri="{9D8B030D-6E8A-4147-A177-3AD203B41FA5}">
                      <a16:colId xmlns:a16="http://schemas.microsoft.com/office/drawing/2014/main" val="3814758695"/>
                    </a:ext>
                  </a:extLst>
                </a:gridCol>
                <a:gridCol w="246888">
                  <a:extLst>
                    <a:ext uri="{9D8B030D-6E8A-4147-A177-3AD203B41FA5}">
                      <a16:colId xmlns:a16="http://schemas.microsoft.com/office/drawing/2014/main" val="4079367561"/>
                    </a:ext>
                  </a:extLst>
                </a:gridCol>
                <a:gridCol w="246888">
                  <a:extLst>
                    <a:ext uri="{9D8B030D-6E8A-4147-A177-3AD203B41FA5}">
                      <a16:colId xmlns:a16="http://schemas.microsoft.com/office/drawing/2014/main" val="1947340140"/>
                    </a:ext>
                  </a:extLst>
                </a:gridCol>
                <a:gridCol w="246888">
                  <a:extLst>
                    <a:ext uri="{9D8B030D-6E8A-4147-A177-3AD203B41FA5}">
                      <a16:colId xmlns:a16="http://schemas.microsoft.com/office/drawing/2014/main" val="1273241072"/>
                    </a:ext>
                  </a:extLst>
                </a:gridCol>
                <a:gridCol w="246888">
                  <a:extLst>
                    <a:ext uri="{9D8B030D-6E8A-4147-A177-3AD203B41FA5}">
                      <a16:colId xmlns:a16="http://schemas.microsoft.com/office/drawing/2014/main" val="1238877245"/>
                    </a:ext>
                  </a:extLst>
                </a:gridCol>
                <a:gridCol w="246888">
                  <a:extLst>
                    <a:ext uri="{9D8B030D-6E8A-4147-A177-3AD203B41FA5}">
                      <a16:colId xmlns:a16="http://schemas.microsoft.com/office/drawing/2014/main" val="1971753411"/>
                    </a:ext>
                  </a:extLst>
                </a:gridCol>
                <a:gridCol w="246888">
                  <a:extLst>
                    <a:ext uri="{9D8B030D-6E8A-4147-A177-3AD203B41FA5}">
                      <a16:colId xmlns:a16="http://schemas.microsoft.com/office/drawing/2014/main" val="3270409668"/>
                    </a:ext>
                  </a:extLst>
                </a:gridCol>
                <a:gridCol w="246888">
                  <a:extLst>
                    <a:ext uri="{9D8B030D-6E8A-4147-A177-3AD203B41FA5}">
                      <a16:colId xmlns:a16="http://schemas.microsoft.com/office/drawing/2014/main" val="3914608517"/>
                    </a:ext>
                  </a:extLst>
                </a:gridCol>
                <a:gridCol w="246888">
                  <a:extLst>
                    <a:ext uri="{9D8B030D-6E8A-4147-A177-3AD203B41FA5}">
                      <a16:colId xmlns:a16="http://schemas.microsoft.com/office/drawing/2014/main" val="3630225783"/>
                    </a:ext>
                  </a:extLst>
                </a:gridCol>
                <a:gridCol w="246888">
                  <a:extLst>
                    <a:ext uri="{9D8B030D-6E8A-4147-A177-3AD203B41FA5}">
                      <a16:colId xmlns:a16="http://schemas.microsoft.com/office/drawing/2014/main" val="4196509603"/>
                    </a:ext>
                  </a:extLst>
                </a:gridCol>
                <a:gridCol w="246888">
                  <a:extLst>
                    <a:ext uri="{9D8B030D-6E8A-4147-A177-3AD203B41FA5}">
                      <a16:colId xmlns:a16="http://schemas.microsoft.com/office/drawing/2014/main" val="1532029455"/>
                    </a:ext>
                  </a:extLst>
                </a:gridCol>
                <a:gridCol w="246888">
                  <a:extLst>
                    <a:ext uri="{9D8B030D-6E8A-4147-A177-3AD203B41FA5}">
                      <a16:colId xmlns:a16="http://schemas.microsoft.com/office/drawing/2014/main" val="2126762892"/>
                    </a:ext>
                  </a:extLst>
                </a:gridCol>
                <a:gridCol w="246888">
                  <a:extLst>
                    <a:ext uri="{9D8B030D-6E8A-4147-A177-3AD203B41FA5}">
                      <a16:colId xmlns:a16="http://schemas.microsoft.com/office/drawing/2014/main" val="2165754288"/>
                    </a:ext>
                  </a:extLst>
                </a:gridCol>
                <a:gridCol w="246888">
                  <a:extLst>
                    <a:ext uri="{9D8B030D-6E8A-4147-A177-3AD203B41FA5}">
                      <a16:colId xmlns:a16="http://schemas.microsoft.com/office/drawing/2014/main" val="1145343634"/>
                    </a:ext>
                  </a:extLst>
                </a:gridCol>
                <a:gridCol w="246888">
                  <a:extLst>
                    <a:ext uri="{9D8B030D-6E8A-4147-A177-3AD203B41FA5}">
                      <a16:colId xmlns:a16="http://schemas.microsoft.com/office/drawing/2014/main" val="1850989458"/>
                    </a:ext>
                  </a:extLst>
                </a:gridCol>
                <a:gridCol w="246888">
                  <a:extLst>
                    <a:ext uri="{9D8B030D-6E8A-4147-A177-3AD203B41FA5}">
                      <a16:colId xmlns:a16="http://schemas.microsoft.com/office/drawing/2014/main" val="259887584"/>
                    </a:ext>
                  </a:extLst>
                </a:gridCol>
                <a:gridCol w="246888">
                  <a:extLst>
                    <a:ext uri="{9D8B030D-6E8A-4147-A177-3AD203B41FA5}">
                      <a16:colId xmlns:a16="http://schemas.microsoft.com/office/drawing/2014/main" val="4219787676"/>
                    </a:ext>
                  </a:extLst>
                </a:gridCol>
                <a:gridCol w="246888">
                  <a:extLst>
                    <a:ext uri="{9D8B030D-6E8A-4147-A177-3AD203B41FA5}">
                      <a16:colId xmlns:a16="http://schemas.microsoft.com/office/drawing/2014/main" val="4169486798"/>
                    </a:ext>
                  </a:extLst>
                </a:gridCol>
                <a:gridCol w="246888">
                  <a:extLst>
                    <a:ext uri="{9D8B030D-6E8A-4147-A177-3AD203B41FA5}">
                      <a16:colId xmlns:a16="http://schemas.microsoft.com/office/drawing/2014/main" val="40130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2651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- 2018-04-16 11:00:00 </a:t>
                      </a:r>
                      <a:r>
                        <a:rPr kumimoji="0" lang="fr-FR" sz="1000" b="0" i="0" u="none" strike="noStrike" kern="1200" cap="none" spc="0" normalizeH="0" baseline="0" noProof="0">
                          <a:ln>
                            <a:noFill/>
                          </a:ln>
                          <a:solidFill>
                            <a:prstClr val="black"/>
                          </a:solidFill>
                          <a:effectLst/>
                          <a:uLnTx/>
                          <a:uFillTx/>
                          <a:latin typeface="+mn-lt"/>
                          <a:ea typeface="+mn-ea"/>
                          <a:cs typeface="+mn-cs"/>
                        </a:rPr>
                        <a:t> 
 Découvrez sur notre magazine en ligne - All about DIY - comment réaliser une mangeoire pour oiseaux afin que leurs graines restent au sec même par mauvais temps : https://www.allaboutdiy.com/fr/fr/projets/mangeoire-oiseaux-fabriquer-soi-meme.htm 
#allaboutdiy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29558490"/>
                  </a:ext>
                </a:extLst>
              </a:tr>
            </a:tbl>
          </a:graphicData>
        </a:graphic>
      </p:graphicFrame>
      <p:sp>
        <p:nvSpPr>
          <p:cNvPr id="4" name="Text Placeholder 3">
            <a:extLst>
              <a:ext uri="{FF2B5EF4-FFF2-40B4-BE49-F238E27FC236}">
                <a16:creationId xmlns:a16="http://schemas.microsoft.com/office/drawing/2014/main" id="{1C79FE8B-6581-4F9E-90DC-D27097E9B5A1}"/>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2470041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1A650-6954-49A6-BD74-4C0A6601D7ED}"/>
              </a:ext>
            </a:extLst>
          </p:cNvPr>
          <p:cNvSpPr>
            <a:spLocks noGrp="1"/>
          </p:cNvSpPr>
          <p:nvPr>
            <p:ph type="title"/>
          </p:nvPr>
        </p:nvSpPr>
        <p:spPr/>
        <p:txBody>
          <a:bodyPr/>
          <a:lstStyle/>
          <a:p>
            <a:r>
              <a:rPr lang="en-US"/>
              <a:t>Facebook Own Posts Table | HG-France - 23 of 26</a:t>
            </a:r>
          </a:p>
        </p:txBody>
      </p:sp>
      <p:graphicFrame>
        <p:nvGraphicFramePr>
          <p:cNvPr id="5" name="Table Placeholder 4">
            <a:extLst>
              <a:ext uri="{FF2B5EF4-FFF2-40B4-BE49-F238E27FC236}">
                <a16:creationId xmlns:a16="http://schemas.microsoft.com/office/drawing/2014/main" id="{9B98CED1-25FB-4024-B675-96A18DF6F7FE}"/>
              </a:ext>
            </a:extLst>
          </p:cNvPr>
          <p:cNvGraphicFramePr>
            <a:graphicFrameLocks noGrp="1"/>
          </p:cNvGraphicFramePr>
          <p:nvPr>
            <p:ph type="tbl" sz="quarter" idx="13"/>
            <p:extLst>
              <p:ext uri="{D42A27DB-BD31-4B8C-83A1-F6EECF244321}">
                <p14:modId xmlns:p14="http://schemas.microsoft.com/office/powerpoint/2010/main" val="9237170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721674751"/>
                    </a:ext>
                  </a:extLst>
                </a:gridCol>
                <a:gridCol w="246888">
                  <a:extLst>
                    <a:ext uri="{9D8B030D-6E8A-4147-A177-3AD203B41FA5}">
                      <a16:colId xmlns:a16="http://schemas.microsoft.com/office/drawing/2014/main" val="238800795"/>
                    </a:ext>
                  </a:extLst>
                </a:gridCol>
                <a:gridCol w="246888">
                  <a:extLst>
                    <a:ext uri="{9D8B030D-6E8A-4147-A177-3AD203B41FA5}">
                      <a16:colId xmlns:a16="http://schemas.microsoft.com/office/drawing/2014/main" val="3339092657"/>
                    </a:ext>
                  </a:extLst>
                </a:gridCol>
                <a:gridCol w="246888">
                  <a:extLst>
                    <a:ext uri="{9D8B030D-6E8A-4147-A177-3AD203B41FA5}">
                      <a16:colId xmlns:a16="http://schemas.microsoft.com/office/drawing/2014/main" val="3325410917"/>
                    </a:ext>
                  </a:extLst>
                </a:gridCol>
                <a:gridCol w="246888">
                  <a:extLst>
                    <a:ext uri="{9D8B030D-6E8A-4147-A177-3AD203B41FA5}">
                      <a16:colId xmlns:a16="http://schemas.microsoft.com/office/drawing/2014/main" val="3330270179"/>
                    </a:ext>
                  </a:extLst>
                </a:gridCol>
                <a:gridCol w="246888">
                  <a:extLst>
                    <a:ext uri="{9D8B030D-6E8A-4147-A177-3AD203B41FA5}">
                      <a16:colId xmlns:a16="http://schemas.microsoft.com/office/drawing/2014/main" val="1970864716"/>
                    </a:ext>
                  </a:extLst>
                </a:gridCol>
                <a:gridCol w="246888">
                  <a:extLst>
                    <a:ext uri="{9D8B030D-6E8A-4147-A177-3AD203B41FA5}">
                      <a16:colId xmlns:a16="http://schemas.microsoft.com/office/drawing/2014/main" val="759173840"/>
                    </a:ext>
                  </a:extLst>
                </a:gridCol>
                <a:gridCol w="246888">
                  <a:extLst>
                    <a:ext uri="{9D8B030D-6E8A-4147-A177-3AD203B41FA5}">
                      <a16:colId xmlns:a16="http://schemas.microsoft.com/office/drawing/2014/main" val="1892975991"/>
                    </a:ext>
                  </a:extLst>
                </a:gridCol>
                <a:gridCol w="246888">
                  <a:extLst>
                    <a:ext uri="{9D8B030D-6E8A-4147-A177-3AD203B41FA5}">
                      <a16:colId xmlns:a16="http://schemas.microsoft.com/office/drawing/2014/main" val="3332806948"/>
                    </a:ext>
                  </a:extLst>
                </a:gridCol>
                <a:gridCol w="246888">
                  <a:extLst>
                    <a:ext uri="{9D8B030D-6E8A-4147-A177-3AD203B41FA5}">
                      <a16:colId xmlns:a16="http://schemas.microsoft.com/office/drawing/2014/main" val="3370843760"/>
                    </a:ext>
                  </a:extLst>
                </a:gridCol>
                <a:gridCol w="246888">
                  <a:extLst>
                    <a:ext uri="{9D8B030D-6E8A-4147-A177-3AD203B41FA5}">
                      <a16:colId xmlns:a16="http://schemas.microsoft.com/office/drawing/2014/main" val="462274193"/>
                    </a:ext>
                  </a:extLst>
                </a:gridCol>
                <a:gridCol w="246888">
                  <a:extLst>
                    <a:ext uri="{9D8B030D-6E8A-4147-A177-3AD203B41FA5}">
                      <a16:colId xmlns:a16="http://schemas.microsoft.com/office/drawing/2014/main" val="1722236261"/>
                    </a:ext>
                  </a:extLst>
                </a:gridCol>
                <a:gridCol w="246888">
                  <a:extLst>
                    <a:ext uri="{9D8B030D-6E8A-4147-A177-3AD203B41FA5}">
                      <a16:colId xmlns:a16="http://schemas.microsoft.com/office/drawing/2014/main" val="843410274"/>
                    </a:ext>
                  </a:extLst>
                </a:gridCol>
                <a:gridCol w="246888">
                  <a:extLst>
                    <a:ext uri="{9D8B030D-6E8A-4147-A177-3AD203B41FA5}">
                      <a16:colId xmlns:a16="http://schemas.microsoft.com/office/drawing/2014/main" val="2611038540"/>
                    </a:ext>
                  </a:extLst>
                </a:gridCol>
                <a:gridCol w="246888">
                  <a:extLst>
                    <a:ext uri="{9D8B030D-6E8A-4147-A177-3AD203B41FA5}">
                      <a16:colId xmlns:a16="http://schemas.microsoft.com/office/drawing/2014/main" val="1296076097"/>
                    </a:ext>
                  </a:extLst>
                </a:gridCol>
                <a:gridCol w="246888">
                  <a:extLst>
                    <a:ext uri="{9D8B030D-6E8A-4147-A177-3AD203B41FA5}">
                      <a16:colId xmlns:a16="http://schemas.microsoft.com/office/drawing/2014/main" val="3289767875"/>
                    </a:ext>
                  </a:extLst>
                </a:gridCol>
                <a:gridCol w="246888">
                  <a:extLst>
                    <a:ext uri="{9D8B030D-6E8A-4147-A177-3AD203B41FA5}">
                      <a16:colId xmlns:a16="http://schemas.microsoft.com/office/drawing/2014/main" val="2956051850"/>
                    </a:ext>
                  </a:extLst>
                </a:gridCol>
                <a:gridCol w="246888">
                  <a:extLst>
                    <a:ext uri="{9D8B030D-6E8A-4147-A177-3AD203B41FA5}">
                      <a16:colId xmlns:a16="http://schemas.microsoft.com/office/drawing/2014/main" val="3928295006"/>
                    </a:ext>
                  </a:extLst>
                </a:gridCol>
                <a:gridCol w="246888">
                  <a:extLst>
                    <a:ext uri="{9D8B030D-6E8A-4147-A177-3AD203B41FA5}">
                      <a16:colId xmlns:a16="http://schemas.microsoft.com/office/drawing/2014/main" val="2795775192"/>
                    </a:ext>
                  </a:extLst>
                </a:gridCol>
                <a:gridCol w="246888">
                  <a:extLst>
                    <a:ext uri="{9D8B030D-6E8A-4147-A177-3AD203B41FA5}">
                      <a16:colId xmlns:a16="http://schemas.microsoft.com/office/drawing/2014/main" val="338173772"/>
                    </a:ext>
                  </a:extLst>
                </a:gridCol>
                <a:gridCol w="246888">
                  <a:extLst>
                    <a:ext uri="{9D8B030D-6E8A-4147-A177-3AD203B41FA5}">
                      <a16:colId xmlns:a16="http://schemas.microsoft.com/office/drawing/2014/main" val="217669535"/>
                    </a:ext>
                  </a:extLst>
                </a:gridCol>
                <a:gridCol w="246888">
                  <a:extLst>
                    <a:ext uri="{9D8B030D-6E8A-4147-A177-3AD203B41FA5}">
                      <a16:colId xmlns:a16="http://schemas.microsoft.com/office/drawing/2014/main" val="637309979"/>
                    </a:ext>
                  </a:extLst>
                </a:gridCol>
                <a:gridCol w="246888">
                  <a:extLst>
                    <a:ext uri="{9D8B030D-6E8A-4147-A177-3AD203B41FA5}">
                      <a16:colId xmlns:a16="http://schemas.microsoft.com/office/drawing/2014/main" val="1961946937"/>
                    </a:ext>
                  </a:extLst>
                </a:gridCol>
                <a:gridCol w="246888">
                  <a:extLst>
                    <a:ext uri="{9D8B030D-6E8A-4147-A177-3AD203B41FA5}">
                      <a16:colId xmlns:a16="http://schemas.microsoft.com/office/drawing/2014/main" val="422816228"/>
                    </a:ext>
                  </a:extLst>
                </a:gridCol>
                <a:gridCol w="246888">
                  <a:extLst>
                    <a:ext uri="{9D8B030D-6E8A-4147-A177-3AD203B41FA5}">
                      <a16:colId xmlns:a16="http://schemas.microsoft.com/office/drawing/2014/main" val="2649616595"/>
                    </a:ext>
                  </a:extLst>
                </a:gridCol>
                <a:gridCol w="246888">
                  <a:extLst>
                    <a:ext uri="{9D8B030D-6E8A-4147-A177-3AD203B41FA5}">
                      <a16:colId xmlns:a16="http://schemas.microsoft.com/office/drawing/2014/main" val="2952251862"/>
                    </a:ext>
                  </a:extLst>
                </a:gridCol>
                <a:gridCol w="246888">
                  <a:extLst>
                    <a:ext uri="{9D8B030D-6E8A-4147-A177-3AD203B41FA5}">
                      <a16:colId xmlns:a16="http://schemas.microsoft.com/office/drawing/2014/main" val="1311180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64660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- 2018-04-13 11:00:00 </a:t>
                      </a:r>
                      <a:r>
                        <a:rPr kumimoji="0" lang="fr-FR" sz="1000" b="0" i="0" u="none" strike="noStrike" kern="1200" cap="none" spc="0" normalizeH="0" baseline="0" noProof="0">
                          <a:ln>
                            <a:noFill/>
                          </a:ln>
                          <a:solidFill>
                            <a:prstClr val="black"/>
                          </a:solidFill>
                          <a:effectLst/>
                          <a:uLnTx/>
                          <a:uFillTx/>
                          <a:latin typeface="+mn-lt"/>
                          <a:ea typeface="+mn-ea"/>
                          <a:cs typeface="+mn-cs"/>
                        </a:rPr>
                        <a:t> 
 Du 01.04 au 31.05.2018, pour l'achat d'un produit avec batterie de la sélection, une 2ème batterie - de 36 V - d'une valeur de 149€ vous est offerte. Si l'une de vos batteries 36 V est déchargée, vous pouvez désormais continuer à jardiner en toute tranquillité grâce à la deuxième ! Conditions et infos sur : https://www.promotions-bosch.com/offer/redoublez-denergie/
#offre #batterie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06296357"/>
                  </a:ext>
                </a:extLst>
              </a:tr>
            </a:tbl>
          </a:graphicData>
        </a:graphic>
      </p:graphicFrame>
      <p:sp>
        <p:nvSpPr>
          <p:cNvPr id="4" name="Text Placeholder 3">
            <a:extLst>
              <a:ext uri="{FF2B5EF4-FFF2-40B4-BE49-F238E27FC236}">
                <a16:creationId xmlns:a16="http://schemas.microsoft.com/office/drawing/2014/main" id="{64CBD8BE-EF1A-421F-A015-F0142CA111E2}"/>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4864006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19EBF-7F96-424A-8F56-D76EE215BFC5}"/>
              </a:ext>
            </a:extLst>
          </p:cNvPr>
          <p:cNvSpPr>
            <a:spLocks noGrp="1"/>
          </p:cNvSpPr>
          <p:nvPr>
            <p:ph type="title"/>
          </p:nvPr>
        </p:nvSpPr>
        <p:spPr/>
        <p:txBody>
          <a:bodyPr/>
          <a:lstStyle/>
          <a:p>
            <a:r>
              <a:rPr lang="en-US"/>
              <a:t>Facebook Own Posts Table | HG-France - 24 of 26</a:t>
            </a:r>
          </a:p>
        </p:txBody>
      </p:sp>
      <p:graphicFrame>
        <p:nvGraphicFramePr>
          <p:cNvPr id="5" name="Table Placeholder 4">
            <a:extLst>
              <a:ext uri="{FF2B5EF4-FFF2-40B4-BE49-F238E27FC236}">
                <a16:creationId xmlns:a16="http://schemas.microsoft.com/office/drawing/2014/main" id="{2DBA9319-BA0A-4FA9-AC4B-82250525EF07}"/>
              </a:ext>
            </a:extLst>
          </p:cNvPr>
          <p:cNvGraphicFramePr>
            <a:graphicFrameLocks noGrp="1"/>
          </p:cNvGraphicFramePr>
          <p:nvPr>
            <p:ph type="tbl" sz="quarter" idx="13"/>
            <p:extLst>
              <p:ext uri="{D42A27DB-BD31-4B8C-83A1-F6EECF244321}">
                <p14:modId xmlns:p14="http://schemas.microsoft.com/office/powerpoint/2010/main" val="1584483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77224543"/>
                    </a:ext>
                  </a:extLst>
                </a:gridCol>
                <a:gridCol w="246888">
                  <a:extLst>
                    <a:ext uri="{9D8B030D-6E8A-4147-A177-3AD203B41FA5}">
                      <a16:colId xmlns:a16="http://schemas.microsoft.com/office/drawing/2014/main" val="969469903"/>
                    </a:ext>
                  </a:extLst>
                </a:gridCol>
                <a:gridCol w="246888">
                  <a:extLst>
                    <a:ext uri="{9D8B030D-6E8A-4147-A177-3AD203B41FA5}">
                      <a16:colId xmlns:a16="http://schemas.microsoft.com/office/drawing/2014/main" val="126473445"/>
                    </a:ext>
                  </a:extLst>
                </a:gridCol>
                <a:gridCol w="246888">
                  <a:extLst>
                    <a:ext uri="{9D8B030D-6E8A-4147-A177-3AD203B41FA5}">
                      <a16:colId xmlns:a16="http://schemas.microsoft.com/office/drawing/2014/main" val="3146404762"/>
                    </a:ext>
                  </a:extLst>
                </a:gridCol>
                <a:gridCol w="246888">
                  <a:extLst>
                    <a:ext uri="{9D8B030D-6E8A-4147-A177-3AD203B41FA5}">
                      <a16:colId xmlns:a16="http://schemas.microsoft.com/office/drawing/2014/main" val="1677642397"/>
                    </a:ext>
                  </a:extLst>
                </a:gridCol>
                <a:gridCol w="246888">
                  <a:extLst>
                    <a:ext uri="{9D8B030D-6E8A-4147-A177-3AD203B41FA5}">
                      <a16:colId xmlns:a16="http://schemas.microsoft.com/office/drawing/2014/main" val="1948267824"/>
                    </a:ext>
                  </a:extLst>
                </a:gridCol>
                <a:gridCol w="246888">
                  <a:extLst>
                    <a:ext uri="{9D8B030D-6E8A-4147-A177-3AD203B41FA5}">
                      <a16:colId xmlns:a16="http://schemas.microsoft.com/office/drawing/2014/main" val="4274421191"/>
                    </a:ext>
                  </a:extLst>
                </a:gridCol>
                <a:gridCol w="246888">
                  <a:extLst>
                    <a:ext uri="{9D8B030D-6E8A-4147-A177-3AD203B41FA5}">
                      <a16:colId xmlns:a16="http://schemas.microsoft.com/office/drawing/2014/main" val="886184566"/>
                    </a:ext>
                  </a:extLst>
                </a:gridCol>
                <a:gridCol w="246888">
                  <a:extLst>
                    <a:ext uri="{9D8B030D-6E8A-4147-A177-3AD203B41FA5}">
                      <a16:colId xmlns:a16="http://schemas.microsoft.com/office/drawing/2014/main" val="1927383080"/>
                    </a:ext>
                  </a:extLst>
                </a:gridCol>
                <a:gridCol w="246888">
                  <a:extLst>
                    <a:ext uri="{9D8B030D-6E8A-4147-A177-3AD203B41FA5}">
                      <a16:colId xmlns:a16="http://schemas.microsoft.com/office/drawing/2014/main" val="1407014641"/>
                    </a:ext>
                  </a:extLst>
                </a:gridCol>
                <a:gridCol w="246888">
                  <a:extLst>
                    <a:ext uri="{9D8B030D-6E8A-4147-A177-3AD203B41FA5}">
                      <a16:colId xmlns:a16="http://schemas.microsoft.com/office/drawing/2014/main" val="1179612467"/>
                    </a:ext>
                  </a:extLst>
                </a:gridCol>
                <a:gridCol w="246888">
                  <a:extLst>
                    <a:ext uri="{9D8B030D-6E8A-4147-A177-3AD203B41FA5}">
                      <a16:colId xmlns:a16="http://schemas.microsoft.com/office/drawing/2014/main" val="570958443"/>
                    </a:ext>
                  </a:extLst>
                </a:gridCol>
                <a:gridCol w="246888">
                  <a:extLst>
                    <a:ext uri="{9D8B030D-6E8A-4147-A177-3AD203B41FA5}">
                      <a16:colId xmlns:a16="http://schemas.microsoft.com/office/drawing/2014/main" val="1585687393"/>
                    </a:ext>
                  </a:extLst>
                </a:gridCol>
                <a:gridCol w="246888">
                  <a:extLst>
                    <a:ext uri="{9D8B030D-6E8A-4147-A177-3AD203B41FA5}">
                      <a16:colId xmlns:a16="http://schemas.microsoft.com/office/drawing/2014/main" val="938825068"/>
                    </a:ext>
                  </a:extLst>
                </a:gridCol>
                <a:gridCol w="246888">
                  <a:extLst>
                    <a:ext uri="{9D8B030D-6E8A-4147-A177-3AD203B41FA5}">
                      <a16:colId xmlns:a16="http://schemas.microsoft.com/office/drawing/2014/main" val="1625141043"/>
                    </a:ext>
                  </a:extLst>
                </a:gridCol>
                <a:gridCol w="246888">
                  <a:extLst>
                    <a:ext uri="{9D8B030D-6E8A-4147-A177-3AD203B41FA5}">
                      <a16:colId xmlns:a16="http://schemas.microsoft.com/office/drawing/2014/main" val="944341784"/>
                    </a:ext>
                  </a:extLst>
                </a:gridCol>
                <a:gridCol w="246888">
                  <a:extLst>
                    <a:ext uri="{9D8B030D-6E8A-4147-A177-3AD203B41FA5}">
                      <a16:colId xmlns:a16="http://schemas.microsoft.com/office/drawing/2014/main" val="1225554924"/>
                    </a:ext>
                  </a:extLst>
                </a:gridCol>
                <a:gridCol w="246888">
                  <a:extLst>
                    <a:ext uri="{9D8B030D-6E8A-4147-A177-3AD203B41FA5}">
                      <a16:colId xmlns:a16="http://schemas.microsoft.com/office/drawing/2014/main" val="3184851857"/>
                    </a:ext>
                  </a:extLst>
                </a:gridCol>
                <a:gridCol w="246888">
                  <a:extLst>
                    <a:ext uri="{9D8B030D-6E8A-4147-A177-3AD203B41FA5}">
                      <a16:colId xmlns:a16="http://schemas.microsoft.com/office/drawing/2014/main" val="614742685"/>
                    </a:ext>
                  </a:extLst>
                </a:gridCol>
                <a:gridCol w="246888">
                  <a:extLst>
                    <a:ext uri="{9D8B030D-6E8A-4147-A177-3AD203B41FA5}">
                      <a16:colId xmlns:a16="http://schemas.microsoft.com/office/drawing/2014/main" val="2435523982"/>
                    </a:ext>
                  </a:extLst>
                </a:gridCol>
                <a:gridCol w="246888">
                  <a:extLst>
                    <a:ext uri="{9D8B030D-6E8A-4147-A177-3AD203B41FA5}">
                      <a16:colId xmlns:a16="http://schemas.microsoft.com/office/drawing/2014/main" val="1553763259"/>
                    </a:ext>
                  </a:extLst>
                </a:gridCol>
                <a:gridCol w="246888">
                  <a:extLst>
                    <a:ext uri="{9D8B030D-6E8A-4147-A177-3AD203B41FA5}">
                      <a16:colId xmlns:a16="http://schemas.microsoft.com/office/drawing/2014/main" val="495998948"/>
                    </a:ext>
                  </a:extLst>
                </a:gridCol>
                <a:gridCol w="246888">
                  <a:extLst>
                    <a:ext uri="{9D8B030D-6E8A-4147-A177-3AD203B41FA5}">
                      <a16:colId xmlns:a16="http://schemas.microsoft.com/office/drawing/2014/main" val="2332491669"/>
                    </a:ext>
                  </a:extLst>
                </a:gridCol>
                <a:gridCol w="246888">
                  <a:extLst>
                    <a:ext uri="{9D8B030D-6E8A-4147-A177-3AD203B41FA5}">
                      <a16:colId xmlns:a16="http://schemas.microsoft.com/office/drawing/2014/main" val="1175152246"/>
                    </a:ext>
                  </a:extLst>
                </a:gridCol>
                <a:gridCol w="246888">
                  <a:extLst>
                    <a:ext uri="{9D8B030D-6E8A-4147-A177-3AD203B41FA5}">
                      <a16:colId xmlns:a16="http://schemas.microsoft.com/office/drawing/2014/main" val="1173250242"/>
                    </a:ext>
                  </a:extLst>
                </a:gridCol>
                <a:gridCol w="246888">
                  <a:extLst>
                    <a:ext uri="{9D8B030D-6E8A-4147-A177-3AD203B41FA5}">
                      <a16:colId xmlns:a16="http://schemas.microsoft.com/office/drawing/2014/main" val="3929805957"/>
                    </a:ext>
                  </a:extLst>
                </a:gridCol>
                <a:gridCol w="246888">
                  <a:extLst>
                    <a:ext uri="{9D8B030D-6E8A-4147-A177-3AD203B41FA5}">
                      <a16:colId xmlns:a16="http://schemas.microsoft.com/office/drawing/2014/main" val="3892783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17455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- 2018-04-12 11:05:00 </a:t>
                      </a:r>
                      <a:r>
                        <a:rPr kumimoji="0" lang="fr-FR" sz="1000" b="0" i="0" u="none" strike="noStrike" kern="1200" cap="none" spc="0" normalizeH="0" baseline="0" noProof="0">
                          <a:ln>
                            <a:noFill/>
                          </a:ln>
                          <a:solidFill>
                            <a:prstClr val="black"/>
                          </a:solidFill>
                          <a:effectLst/>
                          <a:uLnTx/>
                          <a:uFillTx/>
                          <a:latin typeface="+mn-lt"/>
                          <a:ea typeface="+mn-ea"/>
                          <a:cs typeface="+mn-cs"/>
                        </a:rPr>
                        <a:t> 
 Plus quelques jours pour profiter de notre prime à la casse : pour l'achat de l’EasyPrune, notre nouveau sécateur à assistance électrique avant le 30 avril 2018, bénéficiez de 50% remboursés contre remise de votre ancien sécateur. 
Conditions et infos sur : http://bit.ly/ODR_EasyPrune 
#offre #jardinage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109013980"/>
                  </a:ext>
                </a:extLst>
              </a:tr>
            </a:tbl>
          </a:graphicData>
        </a:graphic>
      </p:graphicFrame>
      <p:sp>
        <p:nvSpPr>
          <p:cNvPr id="4" name="Text Placeholder 3">
            <a:extLst>
              <a:ext uri="{FF2B5EF4-FFF2-40B4-BE49-F238E27FC236}">
                <a16:creationId xmlns:a16="http://schemas.microsoft.com/office/drawing/2014/main" id="{EC40BE55-3010-4B4F-BA56-57D6341DCC52}"/>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77515182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E665F-1B07-4E52-AD89-2A370390FD4C}"/>
              </a:ext>
            </a:extLst>
          </p:cNvPr>
          <p:cNvSpPr>
            <a:spLocks noGrp="1"/>
          </p:cNvSpPr>
          <p:nvPr>
            <p:ph type="title"/>
          </p:nvPr>
        </p:nvSpPr>
        <p:spPr/>
        <p:txBody>
          <a:bodyPr/>
          <a:lstStyle/>
          <a:p>
            <a:r>
              <a:rPr lang="en-US"/>
              <a:t>Facebook Own Posts Table | HG-France - 25 of 26</a:t>
            </a:r>
          </a:p>
        </p:txBody>
      </p:sp>
      <p:graphicFrame>
        <p:nvGraphicFramePr>
          <p:cNvPr id="5" name="Table Placeholder 4">
            <a:extLst>
              <a:ext uri="{FF2B5EF4-FFF2-40B4-BE49-F238E27FC236}">
                <a16:creationId xmlns:a16="http://schemas.microsoft.com/office/drawing/2014/main" id="{73DB71A5-0DC9-4880-8FF7-05CD9D445631}"/>
              </a:ext>
            </a:extLst>
          </p:cNvPr>
          <p:cNvGraphicFramePr>
            <a:graphicFrameLocks noGrp="1"/>
          </p:cNvGraphicFramePr>
          <p:nvPr>
            <p:ph type="tbl" sz="quarter" idx="13"/>
            <p:extLst>
              <p:ext uri="{D42A27DB-BD31-4B8C-83A1-F6EECF244321}">
                <p14:modId xmlns:p14="http://schemas.microsoft.com/office/powerpoint/2010/main" val="6276217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63348987"/>
                    </a:ext>
                  </a:extLst>
                </a:gridCol>
                <a:gridCol w="246888">
                  <a:extLst>
                    <a:ext uri="{9D8B030D-6E8A-4147-A177-3AD203B41FA5}">
                      <a16:colId xmlns:a16="http://schemas.microsoft.com/office/drawing/2014/main" val="2246036460"/>
                    </a:ext>
                  </a:extLst>
                </a:gridCol>
                <a:gridCol w="246888">
                  <a:extLst>
                    <a:ext uri="{9D8B030D-6E8A-4147-A177-3AD203B41FA5}">
                      <a16:colId xmlns:a16="http://schemas.microsoft.com/office/drawing/2014/main" val="3615847932"/>
                    </a:ext>
                  </a:extLst>
                </a:gridCol>
                <a:gridCol w="246888">
                  <a:extLst>
                    <a:ext uri="{9D8B030D-6E8A-4147-A177-3AD203B41FA5}">
                      <a16:colId xmlns:a16="http://schemas.microsoft.com/office/drawing/2014/main" val="1832407896"/>
                    </a:ext>
                  </a:extLst>
                </a:gridCol>
                <a:gridCol w="246888">
                  <a:extLst>
                    <a:ext uri="{9D8B030D-6E8A-4147-A177-3AD203B41FA5}">
                      <a16:colId xmlns:a16="http://schemas.microsoft.com/office/drawing/2014/main" val="507990573"/>
                    </a:ext>
                  </a:extLst>
                </a:gridCol>
                <a:gridCol w="246888">
                  <a:extLst>
                    <a:ext uri="{9D8B030D-6E8A-4147-A177-3AD203B41FA5}">
                      <a16:colId xmlns:a16="http://schemas.microsoft.com/office/drawing/2014/main" val="3328367433"/>
                    </a:ext>
                  </a:extLst>
                </a:gridCol>
                <a:gridCol w="246888">
                  <a:extLst>
                    <a:ext uri="{9D8B030D-6E8A-4147-A177-3AD203B41FA5}">
                      <a16:colId xmlns:a16="http://schemas.microsoft.com/office/drawing/2014/main" val="246831366"/>
                    </a:ext>
                  </a:extLst>
                </a:gridCol>
                <a:gridCol w="246888">
                  <a:extLst>
                    <a:ext uri="{9D8B030D-6E8A-4147-A177-3AD203B41FA5}">
                      <a16:colId xmlns:a16="http://schemas.microsoft.com/office/drawing/2014/main" val="3541888221"/>
                    </a:ext>
                  </a:extLst>
                </a:gridCol>
                <a:gridCol w="246888">
                  <a:extLst>
                    <a:ext uri="{9D8B030D-6E8A-4147-A177-3AD203B41FA5}">
                      <a16:colId xmlns:a16="http://schemas.microsoft.com/office/drawing/2014/main" val="2499347166"/>
                    </a:ext>
                  </a:extLst>
                </a:gridCol>
                <a:gridCol w="246888">
                  <a:extLst>
                    <a:ext uri="{9D8B030D-6E8A-4147-A177-3AD203B41FA5}">
                      <a16:colId xmlns:a16="http://schemas.microsoft.com/office/drawing/2014/main" val="2828016709"/>
                    </a:ext>
                  </a:extLst>
                </a:gridCol>
                <a:gridCol w="246888">
                  <a:extLst>
                    <a:ext uri="{9D8B030D-6E8A-4147-A177-3AD203B41FA5}">
                      <a16:colId xmlns:a16="http://schemas.microsoft.com/office/drawing/2014/main" val="2433221615"/>
                    </a:ext>
                  </a:extLst>
                </a:gridCol>
                <a:gridCol w="246888">
                  <a:extLst>
                    <a:ext uri="{9D8B030D-6E8A-4147-A177-3AD203B41FA5}">
                      <a16:colId xmlns:a16="http://schemas.microsoft.com/office/drawing/2014/main" val="311507904"/>
                    </a:ext>
                  </a:extLst>
                </a:gridCol>
                <a:gridCol w="246888">
                  <a:extLst>
                    <a:ext uri="{9D8B030D-6E8A-4147-A177-3AD203B41FA5}">
                      <a16:colId xmlns:a16="http://schemas.microsoft.com/office/drawing/2014/main" val="1662635796"/>
                    </a:ext>
                  </a:extLst>
                </a:gridCol>
                <a:gridCol w="246888">
                  <a:extLst>
                    <a:ext uri="{9D8B030D-6E8A-4147-A177-3AD203B41FA5}">
                      <a16:colId xmlns:a16="http://schemas.microsoft.com/office/drawing/2014/main" val="3286957606"/>
                    </a:ext>
                  </a:extLst>
                </a:gridCol>
                <a:gridCol w="246888">
                  <a:extLst>
                    <a:ext uri="{9D8B030D-6E8A-4147-A177-3AD203B41FA5}">
                      <a16:colId xmlns:a16="http://schemas.microsoft.com/office/drawing/2014/main" val="4047485668"/>
                    </a:ext>
                  </a:extLst>
                </a:gridCol>
                <a:gridCol w="246888">
                  <a:extLst>
                    <a:ext uri="{9D8B030D-6E8A-4147-A177-3AD203B41FA5}">
                      <a16:colId xmlns:a16="http://schemas.microsoft.com/office/drawing/2014/main" val="858934145"/>
                    </a:ext>
                  </a:extLst>
                </a:gridCol>
                <a:gridCol w="246888">
                  <a:extLst>
                    <a:ext uri="{9D8B030D-6E8A-4147-A177-3AD203B41FA5}">
                      <a16:colId xmlns:a16="http://schemas.microsoft.com/office/drawing/2014/main" val="3813834156"/>
                    </a:ext>
                  </a:extLst>
                </a:gridCol>
                <a:gridCol w="246888">
                  <a:extLst>
                    <a:ext uri="{9D8B030D-6E8A-4147-A177-3AD203B41FA5}">
                      <a16:colId xmlns:a16="http://schemas.microsoft.com/office/drawing/2014/main" val="834567480"/>
                    </a:ext>
                  </a:extLst>
                </a:gridCol>
                <a:gridCol w="246888">
                  <a:extLst>
                    <a:ext uri="{9D8B030D-6E8A-4147-A177-3AD203B41FA5}">
                      <a16:colId xmlns:a16="http://schemas.microsoft.com/office/drawing/2014/main" val="2723321043"/>
                    </a:ext>
                  </a:extLst>
                </a:gridCol>
                <a:gridCol w="246888">
                  <a:extLst>
                    <a:ext uri="{9D8B030D-6E8A-4147-A177-3AD203B41FA5}">
                      <a16:colId xmlns:a16="http://schemas.microsoft.com/office/drawing/2014/main" val="457095592"/>
                    </a:ext>
                  </a:extLst>
                </a:gridCol>
                <a:gridCol w="246888">
                  <a:extLst>
                    <a:ext uri="{9D8B030D-6E8A-4147-A177-3AD203B41FA5}">
                      <a16:colId xmlns:a16="http://schemas.microsoft.com/office/drawing/2014/main" val="842902813"/>
                    </a:ext>
                  </a:extLst>
                </a:gridCol>
                <a:gridCol w="246888">
                  <a:extLst>
                    <a:ext uri="{9D8B030D-6E8A-4147-A177-3AD203B41FA5}">
                      <a16:colId xmlns:a16="http://schemas.microsoft.com/office/drawing/2014/main" val="3270903030"/>
                    </a:ext>
                  </a:extLst>
                </a:gridCol>
                <a:gridCol w="246888">
                  <a:extLst>
                    <a:ext uri="{9D8B030D-6E8A-4147-A177-3AD203B41FA5}">
                      <a16:colId xmlns:a16="http://schemas.microsoft.com/office/drawing/2014/main" val="1909684892"/>
                    </a:ext>
                  </a:extLst>
                </a:gridCol>
                <a:gridCol w="246888">
                  <a:extLst>
                    <a:ext uri="{9D8B030D-6E8A-4147-A177-3AD203B41FA5}">
                      <a16:colId xmlns:a16="http://schemas.microsoft.com/office/drawing/2014/main" val="1051710953"/>
                    </a:ext>
                  </a:extLst>
                </a:gridCol>
                <a:gridCol w="246888">
                  <a:extLst>
                    <a:ext uri="{9D8B030D-6E8A-4147-A177-3AD203B41FA5}">
                      <a16:colId xmlns:a16="http://schemas.microsoft.com/office/drawing/2014/main" val="3569776476"/>
                    </a:ext>
                  </a:extLst>
                </a:gridCol>
                <a:gridCol w="246888">
                  <a:extLst>
                    <a:ext uri="{9D8B030D-6E8A-4147-A177-3AD203B41FA5}">
                      <a16:colId xmlns:a16="http://schemas.microsoft.com/office/drawing/2014/main" val="900417882"/>
                    </a:ext>
                  </a:extLst>
                </a:gridCol>
                <a:gridCol w="246888">
                  <a:extLst>
                    <a:ext uri="{9D8B030D-6E8A-4147-A177-3AD203B41FA5}">
                      <a16:colId xmlns:a16="http://schemas.microsoft.com/office/drawing/2014/main" val="3498223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88173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- 2018-04-11 11:00:00 </a:t>
                      </a:r>
                      <a:r>
                        <a:rPr kumimoji="0" lang="fr-FR" sz="1000" b="0" i="0" u="none" strike="noStrike" kern="1200" cap="none" spc="0" normalizeH="0" baseline="0" noProof="0">
                          <a:ln>
                            <a:noFill/>
                          </a:ln>
                          <a:solidFill>
                            <a:prstClr val="black"/>
                          </a:solidFill>
                          <a:effectLst/>
                          <a:uLnTx/>
                          <a:uFillTx/>
                          <a:latin typeface="+mn-lt"/>
                          <a:ea typeface="+mn-ea"/>
                          <a:cs typeface="+mn-cs"/>
                        </a:rPr>
                        <a:t> 
 Que faire si la vidange du lave-linge ne fonctionne plus ? Si votre bague préférée tombe dans l'évier ? Ou si des guêpes ont installé leur nid dans le coffre du volet roulant ? 
Découvrez comment résoudre ces problèmes sur All about DIY - notre magazine en ligne : https://www.allaboutdiy.com/fr/fr/formation-diy/4-situations-epineuses-rencontrees-a-la-maison.htm
#allaboutdiy #homemadebyyou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803796404"/>
                  </a:ext>
                </a:extLst>
              </a:tr>
            </a:tbl>
          </a:graphicData>
        </a:graphic>
      </p:graphicFrame>
      <p:sp>
        <p:nvSpPr>
          <p:cNvPr id="4" name="Text Placeholder 3">
            <a:extLst>
              <a:ext uri="{FF2B5EF4-FFF2-40B4-BE49-F238E27FC236}">
                <a16:creationId xmlns:a16="http://schemas.microsoft.com/office/drawing/2014/main" id="{731C2F94-2D92-4067-BD92-90EFC3EBF6CA}"/>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0585576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8A818-4150-443F-B406-76623755A9D7}"/>
              </a:ext>
            </a:extLst>
          </p:cNvPr>
          <p:cNvSpPr>
            <a:spLocks noGrp="1"/>
          </p:cNvSpPr>
          <p:nvPr>
            <p:ph type="title"/>
          </p:nvPr>
        </p:nvSpPr>
        <p:spPr/>
        <p:txBody>
          <a:bodyPr/>
          <a:lstStyle/>
          <a:p>
            <a:r>
              <a:rPr lang="en-US"/>
              <a:t>Facebook Own Posts Table | HG-France - 26 of 26</a:t>
            </a:r>
          </a:p>
        </p:txBody>
      </p:sp>
      <p:graphicFrame>
        <p:nvGraphicFramePr>
          <p:cNvPr id="5" name="Table Placeholder 4">
            <a:extLst>
              <a:ext uri="{FF2B5EF4-FFF2-40B4-BE49-F238E27FC236}">
                <a16:creationId xmlns:a16="http://schemas.microsoft.com/office/drawing/2014/main" id="{F8FD704D-432B-4859-BFCF-CD31B4815743}"/>
              </a:ext>
            </a:extLst>
          </p:cNvPr>
          <p:cNvGraphicFramePr>
            <a:graphicFrameLocks noGrp="1"/>
          </p:cNvGraphicFramePr>
          <p:nvPr>
            <p:ph type="tbl" sz="quarter" idx="13"/>
            <p:extLst>
              <p:ext uri="{D42A27DB-BD31-4B8C-83A1-F6EECF244321}">
                <p14:modId xmlns:p14="http://schemas.microsoft.com/office/powerpoint/2010/main" val="3523468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34299898"/>
                    </a:ext>
                  </a:extLst>
                </a:gridCol>
                <a:gridCol w="246888">
                  <a:extLst>
                    <a:ext uri="{9D8B030D-6E8A-4147-A177-3AD203B41FA5}">
                      <a16:colId xmlns:a16="http://schemas.microsoft.com/office/drawing/2014/main" val="3194478937"/>
                    </a:ext>
                  </a:extLst>
                </a:gridCol>
                <a:gridCol w="246888">
                  <a:extLst>
                    <a:ext uri="{9D8B030D-6E8A-4147-A177-3AD203B41FA5}">
                      <a16:colId xmlns:a16="http://schemas.microsoft.com/office/drawing/2014/main" val="688479426"/>
                    </a:ext>
                  </a:extLst>
                </a:gridCol>
                <a:gridCol w="246888">
                  <a:extLst>
                    <a:ext uri="{9D8B030D-6E8A-4147-A177-3AD203B41FA5}">
                      <a16:colId xmlns:a16="http://schemas.microsoft.com/office/drawing/2014/main" val="1195520187"/>
                    </a:ext>
                  </a:extLst>
                </a:gridCol>
                <a:gridCol w="246888">
                  <a:extLst>
                    <a:ext uri="{9D8B030D-6E8A-4147-A177-3AD203B41FA5}">
                      <a16:colId xmlns:a16="http://schemas.microsoft.com/office/drawing/2014/main" val="1708952798"/>
                    </a:ext>
                  </a:extLst>
                </a:gridCol>
                <a:gridCol w="246888">
                  <a:extLst>
                    <a:ext uri="{9D8B030D-6E8A-4147-A177-3AD203B41FA5}">
                      <a16:colId xmlns:a16="http://schemas.microsoft.com/office/drawing/2014/main" val="1784704091"/>
                    </a:ext>
                  </a:extLst>
                </a:gridCol>
                <a:gridCol w="246888">
                  <a:extLst>
                    <a:ext uri="{9D8B030D-6E8A-4147-A177-3AD203B41FA5}">
                      <a16:colId xmlns:a16="http://schemas.microsoft.com/office/drawing/2014/main" val="264653452"/>
                    </a:ext>
                  </a:extLst>
                </a:gridCol>
                <a:gridCol w="246888">
                  <a:extLst>
                    <a:ext uri="{9D8B030D-6E8A-4147-A177-3AD203B41FA5}">
                      <a16:colId xmlns:a16="http://schemas.microsoft.com/office/drawing/2014/main" val="882786385"/>
                    </a:ext>
                  </a:extLst>
                </a:gridCol>
                <a:gridCol w="246888">
                  <a:extLst>
                    <a:ext uri="{9D8B030D-6E8A-4147-A177-3AD203B41FA5}">
                      <a16:colId xmlns:a16="http://schemas.microsoft.com/office/drawing/2014/main" val="3118746531"/>
                    </a:ext>
                  </a:extLst>
                </a:gridCol>
                <a:gridCol w="246888">
                  <a:extLst>
                    <a:ext uri="{9D8B030D-6E8A-4147-A177-3AD203B41FA5}">
                      <a16:colId xmlns:a16="http://schemas.microsoft.com/office/drawing/2014/main" val="2638475075"/>
                    </a:ext>
                  </a:extLst>
                </a:gridCol>
                <a:gridCol w="246888">
                  <a:extLst>
                    <a:ext uri="{9D8B030D-6E8A-4147-A177-3AD203B41FA5}">
                      <a16:colId xmlns:a16="http://schemas.microsoft.com/office/drawing/2014/main" val="3063913625"/>
                    </a:ext>
                  </a:extLst>
                </a:gridCol>
                <a:gridCol w="246888">
                  <a:extLst>
                    <a:ext uri="{9D8B030D-6E8A-4147-A177-3AD203B41FA5}">
                      <a16:colId xmlns:a16="http://schemas.microsoft.com/office/drawing/2014/main" val="4001093626"/>
                    </a:ext>
                  </a:extLst>
                </a:gridCol>
                <a:gridCol w="246888">
                  <a:extLst>
                    <a:ext uri="{9D8B030D-6E8A-4147-A177-3AD203B41FA5}">
                      <a16:colId xmlns:a16="http://schemas.microsoft.com/office/drawing/2014/main" val="2031610840"/>
                    </a:ext>
                  </a:extLst>
                </a:gridCol>
                <a:gridCol w="246888">
                  <a:extLst>
                    <a:ext uri="{9D8B030D-6E8A-4147-A177-3AD203B41FA5}">
                      <a16:colId xmlns:a16="http://schemas.microsoft.com/office/drawing/2014/main" val="556410571"/>
                    </a:ext>
                  </a:extLst>
                </a:gridCol>
                <a:gridCol w="246888">
                  <a:extLst>
                    <a:ext uri="{9D8B030D-6E8A-4147-A177-3AD203B41FA5}">
                      <a16:colId xmlns:a16="http://schemas.microsoft.com/office/drawing/2014/main" val="1601270855"/>
                    </a:ext>
                  </a:extLst>
                </a:gridCol>
                <a:gridCol w="246888">
                  <a:extLst>
                    <a:ext uri="{9D8B030D-6E8A-4147-A177-3AD203B41FA5}">
                      <a16:colId xmlns:a16="http://schemas.microsoft.com/office/drawing/2014/main" val="2755092788"/>
                    </a:ext>
                  </a:extLst>
                </a:gridCol>
                <a:gridCol w="246888">
                  <a:extLst>
                    <a:ext uri="{9D8B030D-6E8A-4147-A177-3AD203B41FA5}">
                      <a16:colId xmlns:a16="http://schemas.microsoft.com/office/drawing/2014/main" val="4029715984"/>
                    </a:ext>
                  </a:extLst>
                </a:gridCol>
                <a:gridCol w="246888">
                  <a:extLst>
                    <a:ext uri="{9D8B030D-6E8A-4147-A177-3AD203B41FA5}">
                      <a16:colId xmlns:a16="http://schemas.microsoft.com/office/drawing/2014/main" val="1790593494"/>
                    </a:ext>
                  </a:extLst>
                </a:gridCol>
                <a:gridCol w="246888">
                  <a:extLst>
                    <a:ext uri="{9D8B030D-6E8A-4147-A177-3AD203B41FA5}">
                      <a16:colId xmlns:a16="http://schemas.microsoft.com/office/drawing/2014/main" val="1990808463"/>
                    </a:ext>
                  </a:extLst>
                </a:gridCol>
                <a:gridCol w="246888">
                  <a:extLst>
                    <a:ext uri="{9D8B030D-6E8A-4147-A177-3AD203B41FA5}">
                      <a16:colId xmlns:a16="http://schemas.microsoft.com/office/drawing/2014/main" val="3914925180"/>
                    </a:ext>
                  </a:extLst>
                </a:gridCol>
                <a:gridCol w="246888">
                  <a:extLst>
                    <a:ext uri="{9D8B030D-6E8A-4147-A177-3AD203B41FA5}">
                      <a16:colId xmlns:a16="http://schemas.microsoft.com/office/drawing/2014/main" val="3581537930"/>
                    </a:ext>
                  </a:extLst>
                </a:gridCol>
                <a:gridCol w="246888">
                  <a:extLst>
                    <a:ext uri="{9D8B030D-6E8A-4147-A177-3AD203B41FA5}">
                      <a16:colId xmlns:a16="http://schemas.microsoft.com/office/drawing/2014/main" val="890200079"/>
                    </a:ext>
                  </a:extLst>
                </a:gridCol>
                <a:gridCol w="246888">
                  <a:extLst>
                    <a:ext uri="{9D8B030D-6E8A-4147-A177-3AD203B41FA5}">
                      <a16:colId xmlns:a16="http://schemas.microsoft.com/office/drawing/2014/main" val="3819222184"/>
                    </a:ext>
                  </a:extLst>
                </a:gridCol>
                <a:gridCol w="246888">
                  <a:extLst>
                    <a:ext uri="{9D8B030D-6E8A-4147-A177-3AD203B41FA5}">
                      <a16:colId xmlns:a16="http://schemas.microsoft.com/office/drawing/2014/main" val="2874955212"/>
                    </a:ext>
                  </a:extLst>
                </a:gridCol>
                <a:gridCol w="246888">
                  <a:extLst>
                    <a:ext uri="{9D8B030D-6E8A-4147-A177-3AD203B41FA5}">
                      <a16:colId xmlns:a16="http://schemas.microsoft.com/office/drawing/2014/main" val="2954919980"/>
                    </a:ext>
                  </a:extLst>
                </a:gridCol>
                <a:gridCol w="246888">
                  <a:extLst>
                    <a:ext uri="{9D8B030D-6E8A-4147-A177-3AD203B41FA5}">
                      <a16:colId xmlns:a16="http://schemas.microsoft.com/office/drawing/2014/main" val="1376272003"/>
                    </a:ext>
                  </a:extLst>
                </a:gridCol>
                <a:gridCol w="246888">
                  <a:extLst>
                    <a:ext uri="{9D8B030D-6E8A-4147-A177-3AD203B41FA5}">
                      <a16:colId xmlns:a16="http://schemas.microsoft.com/office/drawing/2014/main" val="31973773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18483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- 2018-04-09 11:00:00 </a:t>
                      </a:r>
                      <a:r>
                        <a:rPr kumimoji="0" lang="fr-FR" sz="1000" b="0" i="0" u="none" strike="noStrike" kern="1200" cap="none" spc="0" normalizeH="0" baseline="0" noProof="0">
                          <a:ln>
                            <a:noFill/>
                          </a:ln>
                          <a:solidFill>
                            <a:prstClr val="black"/>
                          </a:solidFill>
                          <a:effectLst/>
                          <a:uLnTx/>
                          <a:uFillTx/>
                          <a:latin typeface="+mn-lt"/>
                          <a:ea typeface="+mn-ea"/>
                          <a:cs typeface="+mn-cs"/>
                        </a:rPr>
                        <a:t> 
 Fabriquez un miroir design pour toute la famille.#HomeMadeByYou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48702781"/>
                  </a:ext>
                </a:extLst>
              </a:tr>
            </a:tbl>
          </a:graphicData>
        </a:graphic>
      </p:graphicFrame>
      <p:sp>
        <p:nvSpPr>
          <p:cNvPr id="4" name="Text Placeholder 3">
            <a:extLst>
              <a:ext uri="{FF2B5EF4-FFF2-40B4-BE49-F238E27FC236}">
                <a16:creationId xmlns:a16="http://schemas.microsoft.com/office/drawing/2014/main" id="{E27AEEE8-A63E-4763-BF80-B73DBEA9C4B8}"/>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2726379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4D356-093E-486A-90AC-B23361424A0B}"/>
              </a:ext>
            </a:extLst>
          </p:cNvPr>
          <p:cNvSpPr>
            <a:spLocks noGrp="1"/>
          </p:cNvSpPr>
          <p:nvPr>
            <p:ph type="title"/>
          </p:nvPr>
        </p:nvSpPr>
        <p:spPr/>
        <p:txBody>
          <a:bodyPr/>
          <a:lstStyle/>
          <a:p>
            <a:r>
              <a:rPr lang="en-US"/>
              <a:t>Facebook Reach | HG-France</a:t>
            </a:r>
          </a:p>
        </p:txBody>
      </p:sp>
      <p:graphicFrame>
        <p:nvGraphicFramePr>
          <p:cNvPr id="6" name="Chart Placeholder 5">
            <a:extLst>
              <a:ext uri="{FF2B5EF4-FFF2-40B4-BE49-F238E27FC236}">
                <a16:creationId xmlns:a16="http://schemas.microsoft.com/office/drawing/2014/main" id="{778C9C1A-3C56-4302-B825-3271B0FE6CA9}"/>
              </a:ext>
            </a:extLst>
          </p:cNvPr>
          <p:cNvGraphicFramePr>
            <a:graphicFrameLocks noGrp="1"/>
          </p:cNvGraphicFramePr>
          <p:nvPr>
            <p:ph type="chart" sz="quarter" idx="13"/>
            <p:extLst>
              <p:ext uri="{D42A27DB-BD31-4B8C-83A1-F6EECF244321}">
                <p14:modId xmlns:p14="http://schemas.microsoft.com/office/powerpoint/2010/main" val="29016230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DBCABC-7619-4FF7-8CA4-26F07923008C}"/>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21EDBB1D-2B0D-4ED4-9226-8A5F9F3E3D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32317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6374A-06F6-45B7-A179-02C908DE1C9D}"/>
              </a:ext>
            </a:extLst>
          </p:cNvPr>
          <p:cNvSpPr>
            <a:spLocks noGrp="1"/>
          </p:cNvSpPr>
          <p:nvPr>
            <p:ph type="title"/>
          </p:nvPr>
        </p:nvSpPr>
        <p:spPr/>
        <p:txBody>
          <a:bodyPr/>
          <a:lstStyle/>
          <a:p>
            <a:r>
              <a:rPr lang="en-US"/>
              <a:t>Facebook Page Post Reach Table | HG-France</a:t>
            </a:r>
          </a:p>
        </p:txBody>
      </p:sp>
      <p:graphicFrame>
        <p:nvGraphicFramePr>
          <p:cNvPr id="5" name="Table Placeholder 4">
            <a:extLst>
              <a:ext uri="{FF2B5EF4-FFF2-40B4-BE49-F238E27FC236}">
                <a16:creationId xmlns:a16="http://schemas.microsoft.com/office/drawing/2014/main" id="{2722FFB4-0233-4D13-ADED-5FC2C8461ED6}"/>
              </a:ext>
            </a:extLst>
          </p:cNvPr>
          <p:cNvGraphicFramePr>
            <a:graphicFrameLocks noGrp="1"/>
          </p:cNvGraphicFramePr>
          <p:nvPr>
            <p:ph type="tbl" sz="quarter" idx="13"/>
            <p:extLst>
              <p:ext uri="{D42A27DB-BD31-4B8C-83A1-F6EECF244321}">
                <p14:modId xmlns:p14="http://schemas.microsoft.com/office/powerpoint/2010/main" val="2224808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1951546"/>
                    </a:ext>
                  </a:extLst>
                </a:gridCol>
                <a:gridCol w="1645920">
                  <a:extLst>
                    <a:ext uri="{9D8B030D-6E8A-4147-A177-3AD203B41FA5}">
                      <a16:colId xmlns:a16="http://schemas.microsoft.com/office/drawing/2014/main" val="2762481696"/>
                    </a:ext>
                  </a:extLst>
                </a:gridCol>
                <a:gridCol w="1645920">
                  <a:extLst>
                    <a:ext uri="{9D8B030D-6E8A-4147-A177-3AD203B41FA5}">
                      <a16:colId xmlns:a16="http://schemas.microsoft.com/office/drawing/2014/main" val="897732916"/>
                    </a:ext>
                  </a:extLst>
                </a:gridCol>
                <a:gridCol w="1645920">
                  <a:extLst>
                    <a:ext uri="{9D8B030D-6E8A-4147-A177-3AD203B41FA5}">
                      <a16:colId xmlns:a16="http://schemas.microsoft.com/office/drawing/2014/main" val="2923417428"/>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1775185321"/>
                  </a:ext>
                </a:extLst>
              </a:tr>
              <a:tr h="370840">
                <a:tc>
                  <a:txBody>
                    <a:bodyPr/>
                    <a:lstStyle/>
                    <a:p>
                      <a:r>
                        <a:rPr lang="en-US" sz="1000"/>
                        <a:t>Bosch Bricolage &amp; Jardinage France</a:t>
                      </a:r>
                    </a:p>
                  </a:txBody>
                  <a:tcPr/>
                </a:tc>
                <a:tc>
                  <a:txBody>
                    <a:bodyPr/>
                    <a:lstStyle/>
                    <a:p>
                      <a:r>
                        <a:rPr lang="en-US" sz="1000"/>
                        <a:t>22889</a:t>
                      </a:r>
                    </a:p>
                  </a:txBody>
                  <a:tcPr/>
                </a:tc>
                <a:tc>
                  <a:txBody>
                    <a:bodyPr/>
                    <a:lstStyle/>
                    <a:p>
                      <a:r>
                        <a:rPr lang="en-US" sz="1000"/>
                        <a:t>94935</a:t>
                      </a:r>
                    </a:p>
                  </a:txBody>
                  <a:tcPr/>
                </a:tc>
                <a:tc>
                  <a:txBody>
                    <a:bodyPr/>
                    <a:lstStyle/>
                    <a:p>
                      <a:r>
                        <a:rPr lang="en-US" sz="1000"/>
                        <a:t>312024</a:t>
                      </a:r>
                    </a:p>
                  </a:txBody>
                  <a:tcPr/>
                </a:tc>
                <a:extLst>
                  <a:ext uri="{0D108BD9-81ED-4DB2-BD59-A6C34878D82A}">
                    <a16:rowId xmlns:a16="http://schemas.microsoft.com/office/drawing/2014/main" val="1303201586"/>
                  </a:ext>
                </a:extLst>
              </a:tr>
            </a:tbl>
          </a:graphicData>
        </a:graphic>
      </p:graphicFrame>
      <p:sp>
        <p:nvSpPr>
          <p:cNvPr id="4" name="Text Placeholder 3">
            <a:extLst>
              <a:ext uri="{FF2B5EF4-FFF2-40B4-BE49-F238E27FC236}">
                <a16:creationId xmlns:a16="http://schemas.microsoft.com/office/drawing/2014/main" id="{AE5645ED-2CCE-400E-9376-1C799877E0B8}"/>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79676208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F25B9-F049-45AD-BEC4-85045A3323FA}"/>
              </a:ext>
            </a:extLst>
          </p:cNvPr>
          <p:cNvSpPr>
            <a:spLocks noGrp="1"/>
          </p:cNvSpPr>
          <p:nvPr>
            <p:ph type="title"/>
          </p:nvPr>
        </p:nvSpPr>
        <p:spPr/>
        <p:txBody>
          <a:bodyPr/>
          <a:lstStyle/>
          <a:p>
            <a:r>
              <a:rPr lang="en-US"/>
              <a:t>Facebook Impressions | HG-France</a:t>
            </a:r>
          </a:p>
        </p:txBody>
      </p:sp>
      <p:graphicFrame>
        <p:nvGraphicFramePr>
          <p:cNvPr id="6" name="Chart Placeholder 5">
            <a:extLst>
              <a:ext uri="{FF2B5EF4-FFF2-40B4-BE49-F238E27FC236}">
                <a16:creationId xmlns:a16="http://schemas.microsoft.com/office/drawing/2014/main" id="{2B63E8BA-5EA9-429F-A2AA-E9602BE17B37}"/>
              </a:ext>
            </a:extLst>
          </p:cNvPr>
          <p:cNvGraphicFramePr>
            <a:graphicFrameLocks noGrp="1"/>
          </p:cNvGraphicFramePr>
          <p:nvPr>
            <p:ph type="chart" sz="quarter" idx="13"/>
            <p:extLst>
              <p:ext uri="{D42A27DB-BD31-4B8C-83A1-F6EECF244321}">
                <p14:modId xmlns:p14="http://schemas.microsoft.com/office/powerpoint/2010/main" val="11332240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313C2D-8482-4239-A0DF-BB845A67656F}"/>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557628F9-66A4-48E4-8639-5FF2F63695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64803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52B9F-99A0-4AA9-9675-17B8D8AE0145}"/>
              </a:ext>
            </a:extLst>
          </p:cNvPr>
          <p:cNvSpPr>
            <a:spLocks noGrp="1"/>
          </p:cNvSpPr>
          <p:nvPr>
            <p:ph type="title"/>
          </p:nvPr>
        </p:nvSpPr>
        <p:spPr/>
        <p:txBody>
          <a:bodyPr/>
          <a:lstStyle/>
          <a:p>
            <a:r>
              <a:rPr lang="en-US"/>
              <a:t>Facebook User Posts | HG-France</a:t>
            </a:r>
          </a:p>
        </p:txBody>
      </p:sp>
      <p:graphicFrame>
        <p:nvGraphicFramePr>
          <p:cNvPr id="6" name="Chart Placeholder 5">
            <a:extLst>
              <a:ext uri="{FF2B5EF4-FFF2-40B4-BE49-F238E27FC236}">
                <a16:creationId xmlns:a16="http://schemas.microsoft.com/office/drawing/2014/main" id="{9ED415B4-BFEF-4885-B92E-E0E7177C6568}"/>
              </a:ext>
            </a:extLst>
          </p:cNvPr>
          <p:cNvGraphicFramePr>
            <a:graphicFrameLocks noGrp="1"/>
          </p:cNvGraphicFramePr>
          <p:nvPr>
            <p:ph type="chart" sz="quarter" idx="13"/>
            <p:extLst>
              <p:ext uri="{D42A27DB-BD31-4B8C-83A1-F6EECF244321}">
                <p14:modId xmlns:p14="http://schemas.microsoft.com/office/powerpoint/2010/main" val="19065120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D8658B-1440-4D83-8385-F2DF7B7D3B08}"/>
              </a:ext>
            </a:extLst>
          </p:cNvPr>
          <p:cNvSpPr>
            <a:spLocks noGrp="1"/>
          </p:cNvSpPr>
          <p:nvPr>
            <p:ph type="body" sz="quarter" idx="14"/>
          </p:nvPr>
        </p:nvSpPr>
        <p:spPr/>
        <p:txBody>
          <a:bodyPr/>
          <a:lstStyle/>
          <a:p>
            <a:r>
              <a:rPr lang="en-US"/>
              <a:t>03/01/2018 - 06/30/2018</a:t>
            </a:r>
          </a:p>
        </p:txBody>
      </p:sp>
      <p:sp>
        <p:nvSpPr>
          <p:cNvPr id="5" name="Footer Placeholder 4">
            <a:extLst>
              <a:ext uri="{FF2B5EF4-FFF2-40B4-BE49-F238E27FC236}">
                <a16:creationId xmlns:a16="http://schemas.microsoft.com/office/drawing/2014/main" id="{A8A68AAD-3D53-4723-A69C-324AA67C2F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20950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3AC54-16A2-49B5-8CF4-567DAEEF951E}"/>
              </a:ext>
            </a:extLst>
          </p:cNvPr>
          <p:cNvSpPr>
            <a:spLocks noGrp="1"/>
          </p:cNvSpPr>
          <p:nvPr>
            <p:ph type="title"/>
          </p:nvPr>
        </p:nvSpPr>
        <p:spPr/>
        <p:txBody>
          <a:bodyPr/>
          <a:lstStyle/>
          <a:p>
            <a:r>
              <a:rPr lang="en-US"/>
              <a:t>Facebook Response Times | HG-France</a:t>
            </a:r>
          </a:p>
        </p:txBody>
      </p:sp>
      <p:graphicFrame>
        <p:nvGraphicFramePr>
          <p:cNvPr id="6" name="Chart Placeholder 5">
            <a:extLst>
              <a:ext uri="{FF2B5EF4-FFF2-40B4-BE49-F238E27FC236}">
                <a16:creationId xmlns:a16="http://schemas.microsoft.com/office/drawing/2014/main" id="{4A1F6DC6-C5B6-452F-B7BC-1DA798ED8109}"/>
              </a:ext>
            </a:extLst>
          </p:cNvPr>
          <p:cNvGraphicFramePr>
            <a:graphicFrameLocks noGrp="1"/>
          </p:cNvGraphicFramePr>
          <p:nvPr>
            <p:ph type="chart" sz="quarter" idx="13"/>
            <p:extLst>
              <p:ext uri="{D42A27DB-BD31-4B8C-83A1-F6EECF244321}">
                <p14:modId xmlns:p14="http://schemas.microsoft.com/office/powerpoint/2010/main" val="3208575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BE67E2A-A897-4F5F-828E-4178D4F80ECC}"/>
              </a:ext>
            </a:extLst>
          </p:cNvPr>
          <p:cNvSpPr>
            <a:spLocks noGrp="1"/>
          </p:cNvSpPr>
          <p:nvPr>
            <p:ph type="body" sz="quarter" idx="14"/>
          </p:nvPr>
        </p:nvSpPr>
        <p:spPr/>
        <p:txBody>
          <a:bodyPr/>
          <a:lstStyle/>
          <a:p>
            <a:r>
              <a:rPr lang="en-US"/>
              <a:t>03/01/2018 - 06/06/2018</a:t>
            </a:r>
          </a:p>
        </p:txBody>
      </p:sp>
      <p:sp>
        <p:nvSpPr>
          <p:cNvPr id="5" name="Footer Placeholder 4">
            <a:extLst>
              <a:ext uri="{FF2B5EF4-FFF2-40B4-BE49-F238E27FC236}">
                <a16:creationId xmlns:a16="http://schemas.microsoft.com/office/drawing/2014/main" id="{BC0FC4DA-3201-42B7-8455-B11EC15043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42341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C1E83-D8D5-486F-987F-41593130333C}"/>
              </a:ext>
            </a:extLst>
          </p:cNvPr>
          <p:cNvSpPr>
            <a:spLocks noGrp="1"/>
          </p:cNvSpPr>
          <p:nvPr>
            <p:ph type="title"/>
          </p:nvPr>
        </p:nvSpPr>
        <p:spPr/>
        <p:txBody>
          <a:bodyPr/>
          <a:lstStyle/>
          <a:p>
            <a:r>
              <a:rPr lang="en-US"/>
              <a:t>Key Metrics Table (Competitors) | HG-France - 1 of 5</a:t>
            </a:r>
          </a:p>
        </p:txBody>
      </p:sp>
      <p:graphicFrame>
        <p:nvGraphicFramePr>
          <p:cNvPr id="5" name="Table Placeholder 4">
            <a:extLst>
              <a:ext uri="{FF2B5EF4-FFF2-40B4-BE49-F238E27FC236}">
                <a16:creationId xmlns:a16="http://schemas.microsoft.com/office/drawing/2014/main" id="{3336244E-D4F9-42D2-8D3E-86C15538AE14}"/>
              </a:ext>
            </a:extLst>
          </p:cNvPr>
          <p:cNvGraphicFramePr>
            <a:graphicFrameLocks noGrp="1"/>
          </p:cNvGraphicFramePr>
          <p:nvPr>
            <p:ph type="tbl" sz="quarter" idx="13"/>
            <p:extLst>
              <p:ext uri="{D42A27DB-BD31-4B8C-83A1-F6EECF244321}">
                <p14:modId xmlns:p14="http://schemas.microsoft.com/office/powerpoint/2010/main" val="1031501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976754469"/>
                    </a:ext>
                  </a:extLst>
                </a:gridCol>
                <a:gridCol w="304495">
                  <a:extLst>
                    <a:ext uri="{9D8B030D-6E8A-4147-A177-3AD203B41FA5}">
                      <a16:colId xmlns:a16="http://schemas.microsoft.com/office/drawing/2014/main" val="1904847443"/>
                    </a:ext>
                  </a:extLst>
                </a:gridCol>
                <a:gridCol w="304495">
                  <a:extLst>
                    <a:ext uri="{9D8B030D-6E8A-4147-A177-3AD203B41FA5}">
                      <a16:colId xmlns:a16="http://schemas.microsoft.com/office/drawing/2014/main" val="743985562"/>
                    </a:ext>
                  </a:extLst>
                </a:gridCol>
                <a:gridCol w="304495">
                  <a:extLst>
                    <a:ext uri="{9D8B030D-6E8A-4147-A177-3AD203B41FA5}">
                      <a16:colId xmlns:a16="http://schemas.microsoft.com/office/drawing/2014/main" val="4027033971"/>
                    </a:ext>
                  </a:extLst>
                </a:gridCol>
                <a:gridCol w="304495">
                  <a:extLst>
                    <a:ext uri="{9D8B030D-6E8A-4147-A177-3AD203B41FA5}">
                      <a16:colId xmlns:a16="http://schemas.microsoft.com/office/drawing/2014/main" val="2532468156"/>
                    </a:ext>
                  </a:extLst>
                </a:gridCol>
                <a:gridCol w="304495">
                  <a:extLst>
                    <a:ext uri="{9D8B030D-6E8A-4147-A177-3AD203B41FA5}">
                      <a16:colId xmlns:a16="http://schemas.microsoft.com/office/drawing/2014/main" val="3277612801"/>
                    </a:ext>
                  </a:extLst>
                </a:gridCol>
                <a:gridCol w="304495">
                  <a:extLst>
                    <a:ext uri="{9D8B030D-6E8A-4147-A177-3AD203B41FA5}">
                      <a16:colId xmlns:a16="http://schemas.microsoft.com/office/drawing/2014/main" val="1135137322"/>
                    </a:ext>
                  </a:extLst>
                </a:gridCol>
                <a:gridCol w="304495">
                  <a:extLst>
                    <a:ext uri="{9D8B030D-6E8A-4147-A177-3AD203B41FA5}">
                      <a16:colId xmlns:a16="http://schemas.microsoft.com/office/drawing/2014/main" val="3042325795"/>
                    </a:ext>
                  </a:extLst>
                </a:gridCol>
                <a:gridCol w="304495">
                  <a:extLst>
                    <a:ext uri="{9D8B030D-6E8A-4147-A177-3AD203B41FA5}">
                      <a16:colId xmlns:a16="http://schemas.microsoft.com/office/drawing/2014/main" val="4093532391"/>
                    </a:ext>
                  </a:extLst>
                </a:gridCol>
                <a:gridCol w="304495">
                  <a:extLst>
                    <a:ext uri="{9D8B030D-6E8A-4147-A177-3AD203B41FA5}">
                      <a16:colId xmlns:a16="http://schemas.microsoft.com/office/drawing/2014/main" val="240652618"/>
                    </a:ext>
                  </a:extLst>
                </a:gridCol>
                <a:gridCol w="304495">
                  <a:extLst>
                    <a:ext uri="{9D8B030D-6E8A-4147-A177-3AD203B41FA5}">
                      <a16:colId xmlns:a16="http://schemas.microsoft.com/office/drawing/2014/main" val="2496192006"/>
                    </a:ext>
                  </a:extLst>
                </a:gridCol>
                <a:gridCol w="304495">
                  <a:extLst>
                    <a:ext uri="{9D8B030D-6E8A-4147-A177-3AD203B41FA5}">
                      <a16:colId xmlns:a16="http://schemas.microsoft.com/office/drawing/2014/main" val="1873657058"/>
                    </a:ext>
                  </a:extLst>
                </a:gridCol>
                <a:gridCol w="304495">
                  <a:extLst>
                    <a:ext uri="{9D8B030D-6E8A-4147-A177-3AD203B41FA5}">
                      <a16:colId xmlns:a16="http://schemas.microsoft.com/office/drawing/2014/main" val="247411508"/>
                    </a:ext>
                  </a:extLst>
                </a:gridCol>
                <a:gridCol w="304495">
                  <a:extLst>
                    <a:ext uri="{9D8B030D-6E8A-4147-A177-3AD203B41FA5}">
                      <a16:colId xmlns:a16="http://schemas.microsoft.com/office/drawing/2014/main" val="3885354472"/>
                    </a:ext>
                  </a:extLst>
                </a:gridCol>
                <a:gridCol w="304495">
                  <a:extLst>
                    <a:ext uri="{9D8B030D-6E8A-4147-A177-3AD203B41FA5}">
                      <a16:colId xmlns:a16="http://schemas.microsoft.com/office/drawing/2014/main" val="180686662"/>
                    </a:ext>
                  </a:extLst>
                </a:gridCol>
                <a:gridCol w="304495">
                  <a:extLst>
                    <a:ext uri="{9D8B030D-6E8A-4147-A177-3AD203B41FA5}">
                      <a16:colId xmlns:a16="http://schemas.microsoft.com/office/drawing/2014/main" val="3745603031"/>
                    </a:ext>
                  </a:extLst>
                </a:gridCol>
                <a:gridCol w="304495">
                  <a:extLst>
                    <a:ext uri="{9D8B030D-6E8A-4147-A177-3AD203B41FA5}">
                      <a16:colId xmlns:a16="http://schemas.microsoft.com/office/drawing/2014/main" val="3100889395"/>
                    </a:ext>
                  </a:extLst>
                </a:gridCol>
                <a:gridCol w="304495">
                  <a:extLst>
                    <a:ext uri="{9D8B030D-6E8A-4147-A177-3AD203B41FA5}">
                      <a16:colId xmlns:a16="http://schemas.microsoft.com/office/drawing/2014/main" val="1538041079"/>
                    </a:ext>
                  </a:extLst>
                </a:gridCol>
                <a:gridCol w="304495">
                  <a:extLst>
                    <a:ext uri="{9D8B030D-6E8A-4147-A177-3AD203B41FA5}">
                      <a16:colId xmlns:a16="http://schemas.microsoft.com/office/drawing/2014/main" val="4077493119"/>
                    </a:ext>
                  </a:extLst>
                </a:gridCol>
                <a:gridCol w="304495">
                  <a:extLst>
                    <a:ext uri="{9D8B030D-6E8A-4147-A177-3AD203B41FA5}">
                      <a16:colId xmlns:a16="http://schemas.microsoft.com/office/drawing/2014/main" val="2941823172"/>
                    </a:ext>
                  </a:extLst>
                </a:gridCol>
                <a:gridCol w="304495">
                  <a:extLst>
                    <a:ext uri="{9D8B030D-6E8A-4147-A177-3AD203B41FA5}">
                      <a16:colId xmlns:a16="http://schemas.microsoft.com/office/drawing/2014/main" val="1188941069"/>
                    </a:ext>
                  </a:extLst>
                </a:gridCol>
                <a:gridCol w="304495">
                  <a:extLst>
                    <a:ext uri="{9D8B030D-6E8A-4147-A177-3AD203B41FA5}">
                      <a16:colId xmlns:a16="http://schemas.microsoft.com/office/drawing/2014/main" val="4102586972"/>
                    </a:ext>
                  </a:extLst>
                </a:gridCol>
                <a:gridCol w="304495">
                  <a:extLst>
                    <a:ext uri="{9D8B030D-6E8A-4147-A177-3AD203B41FA5}">
                      <a16:colId xmlns:a16="http://schemas.microsoft.com/office/drawing/2014/main" val="4098622886"/>
                    </a:ext>
                  </a:extLst>
                </a:gridCol>
                <a:gridCol w="304495">
                  <a:extLst>
                    <a:ext uri="{9D8B030D-6E8A-4147-A177-3AD203B41FA5}">
                      <a16:colId xmlns:a16="http://schemas.microsoft.com/office/drawing/2014/main" val="982436050"/>
                    </a:ext>
                  </a:extLst>
                </a:gridCol>
                <a:gridCol w="304495">
                  <a:extLst>
                    <a:ext uri="{9D8B030D-6E8A-4147-A177-3AD203B41FA5}">
                      <a16:colId xmlns:a16="http://schemas.microsoft.com/office/drawing/2014/main" val="1036422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4068758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LEROY MERLIN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70.6 %</a:t>
                      </a:r>
                    </a:p>
                  </a:txBody>
                  <a:tcPr/>
                </a:tc>
                <a:extLst>
                  <a:ext uri="{0D108BD9-81ED-4DB2-BD59-A6C34878D82A}">
                    <a16:rowId xmlns:a16="http://schemas.microsoft.com/office/drawing/2014/main" val="4278251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Castorama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75.0 %</a:t>
                      </a:r>
                    </a:p>
                  </a:txBody>
                  <a:tcPr/>
                </a:tc>
                <a:extLst>
                  <a:ext uri="{0D108BD9-81ED-4DB2-BD59-A6C34878D82A}">
                    <a16:rowId xmlns:a16="http://schemas.microsoft.com/office/drawing/2014/main" val="3796378005"/>
                  </a:ext>
                </a:extLst>
              </a:tr>
            </a:tbl>
          </a:graphicData>
        </a:graphic>
      </p:graphicFrame>
      <p:sp>
        <p:nvSpPr>
          <p:cNvPr id="4" name="Text Placeholder 3">
            <a:extLst>
              <a:ext uri="{FF2B5EF4-FFF2-40B4-BE49-F238E27FC236}">
                <a16:creationId xmlns:a16="http://schemas.microsoft.com/office/drawing/2014/main" id="{A775ABF3-A472-4886-86C7-C2ADBEFAB4C8}"/>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70237458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15B70-9826-44DE-9EC8-5EAA5B08D583}"/>
              </a:ext>
            </a:extLst>
          </p:cNvPr>
          <p:cNvSpPr>
            <a:spLocks noGrp="1"/>
          </p:cNvSpPr>
          <p:nvPr>
            <p:ph type="title"/>
          </p:nvPr>
        </p:nvSpPr>
        <p:spPr/>
        <p:txBody>
          <a:bodyPr/>
          <a:lstStyle/>
          <a:p>
            <a:r>
              <a:rPr lang="en-US"/>
              <a:t>Key Metrics Table (Competitors) | HG-France - 2 of 5</a:t>
            </a:r>
          </a:p>
        </p:txBody>
      </p:sp>
      <p:graphicFrame>
        <p:nvGraphicFramePr>
          <p:cNvPr id="5" name="Table Placeholder 4">
            <a:extLst>
              <a:ext uri="{FF2B5EF4-FFF2-40B4-BE49-F238E27FC236}">
                <a16:creationId xmlns:a16="http://schemas.microsoft.com/office/drawing/2014/main" id="{3852380A-5111-4E6F-A863-2F34BE28E8A4}"/>
              </a:ext>
            </a:extLst>
          </p:cNvPr>
          <p:cNvGraphicFramePr>
            <a:graphicFrameLocks noGrp="1"/>
          </p:cNvGraphicFramePr>
          <p:nvPr>
            <p:ph type="tbl" sz="quarter" idx="13"/>
            <p:extLst>
              <p:ext uri="{D42A27DB-BD31-4B8C-83A1-F6EECF244321}">
                <p14:modId xmlns:p14="http://schemas.microsoft.com/office/powerpoint/2010/main" val="21660694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2374382491"/>
                    </a:ext>
                  </a:extLst>
                </a:gridCol>
                <a:gridCol w="304495">
                  <a:extLst>
                    <a:ext uri="{9D8B030D-6E8A-4147-A177-3AD203B41FA5}">
                      <a16:colId xmlns:a16="http://schemas.microsoft.com/office/drawing/2014/main" val="3871873230"/>
                    </a:ext>
                  </a:extLst>
                </a:gridCol>
                <a:gridCol w="304495">
                  <a:extLst>
                    <a:ext uri="{9D8B030D-6E8A-4147-A177-3AD203B41FA5}">
                      <a16:colId xmlns:a16="http://schemas.microsoft.com/office/drawing/2014/main" val="3177052337"/>
                    </a:ext>
                  </a:extLst>
                </a:gridCol>
                <a:gridCol w="304495">
                  <a:extLst>
                    <a:ext uri="{9D8B030D-6E8A-4147-A177-3AD203B41FA5}">
                      <a16:colId xmlns:a16="http://schemas.microsoft.com/office/drawing/2014/main" val="2183099041"/>
                    </a:ext>
                  </a:extLst>
                </a:gridCol>
                <a:gridCol w="304495">
                  <a:extLst>
                    <a:ext uri="{9D8B030D-6E8A-4147-A177-3AD203B41FA5}">
                      <a16:colId xmlns:a16="http://schemas.microsoft.com/office/drawing/2014/main" val="1974268309"/>
                    </a:ext>
                  </a:extLst>
                </a:gridCol>
                <a:gridCol w="304495">
                  <a:extLst>
                    <a:ext uri="{9D8B030D-6E8A-4147-A177-3AD203B41FA5}">
                      <a16:colId xmlns:a16="http://schemas.microsoft.com/office/drawing/2014/main" val="4237070844"/>
                    </a:ext>
                  </a:extLst>
                </a:gridCol>
                <a:gridCol w="304495">
                  <a:extLst>
                    <a:ext uri="{9D8B030D-6E8A-4147-A177-3AD203B41FA5}">
                      <a16:colId xmlns:a16="http://schemas.microsoft.com/office/drawing/2014/main" val="1344507139"/>
                    </a:ext>
                  </a:extLst>
                </a:gridCol>
                <a:gridCol w="304495">
                  <a:extLst>
                    <a:ext uri="{9D8B030D-6E8A-4147-A177-3AD203B41FA5}">
                      <a16:colId xmlns:a16="http://schemas.microsoft.com/office/drawing/2014/main" val="2967436124"/>
                    </a:ext>
                  </a:extLst>
                </a:gridCol>
                <a:gridCol w="304495">
                  <a:extLst>
                    <a:ext uri="{9D8B030D-6E8A-4147-A177-3AD203B41FA5}">
                      <a16:colId xmlns:a16="http://schemas.microsoft.com/office/drawing/2014/main" val="4256876309"/>
                    </a:ext>
                  </a:extLst>
                </a:gridCol>
                <a:gridCol w="304495">
                  <a:extLst>
                    <a:ext uri="{9D8B030D-6E8A-4147-A177-3AD203B41FA5}">
                      <a16:colId xmlns:a16="http://schemas.microsoft.com/office/drawing/2014/main" val="4220943075"/>
                    </a:ext>
                  </a:extLst>
                </a:gridCol>
                <a:gridCol w="304495">
                  <a:extLst>
                    <a:ext uri="{9D8B030D-6E8A-4147-A177-3AD203B41FA5}">
                      <a16:colId xmlns:a16="http://schemas.microsoft.com/office/drawing/2014/main" val="3206138057"/>
                    </a:ext>
                  </a:extLst>
                </a:gridCol>
                <a:gridCol w="304495">
                  <a:extLst>
                    <a:ext uri="{9D8B030D-6E8A-4147-A177-3AD203B41FA5}">
                      <a16:colId xmlns:a16="http://schemas.microsoft.com/office/drawing/2014/main" val="3063620031"/>
                    </a:ext>
                  </a:extLst>
                </a:gridCol>
                <a:gridCol w="304495">
                  <a:extLst>
                    <a:ext uri="{9D8B030D-6E8A-4147-A177-3AD203B41FA5}">
                      <a16:colId xmlns:a16="http://schemas.microsoft.com/office/drawing/2014/main" val="1632229500"/>
                    </a:ext>
                  </a:extLst>
                </a:gridCol>
                <a:gridCol w="304495">
                  <a:extLst>
                    <a:ext uri="{9D8B030D-6E8A-4147-A177-3AD203B41FA5}">
                      <a16:colId xmlns:a16="http://schemas.microsoft.com/office/drawing/2014/main" val="1266868047"/>
                    </a:ext>
                  </a:extLst>
                </a:gridCol>
                <a:gridCol w="304495">
                  <a:extLst>
                    <a:ext uri="{9D8B030D-6E8A-4147-A177-3AD203B41FA5}">
                      <a16:colId xmlns:a16="http://schemas.microsoft.com/office/drawing/2014/main" val="3120197105"/>
                    </a:ext>
                  </a:extLst>
                </a:gridCol>
                <a:gridCol w="304495">
                  <a:extLst>
                    <a:ext uri="{9D8B030D-6E8A-4147-A177-3AD203B41FA5}">
                      <a16:colId xmlns:a16="http://schemas.microsoft.com/office/drawing/2014/main" val="3166612043"/>
                    </a:ext>
                  </a:extLst>
                </a:gridCol>
                <a:gridCol w="304495">
                  <a:extLst>
                    <a:ext uri="{9D8B030D-6E8A-4147-A177-3AD203B41FA5}">
                      <a16:colId xmlns:a16="http://schemas.microsoft.com/office/drawing/2014/main" val="1021208198"/>
                    </a:ext>
                  </a:extLst>
                </a:gridCol>
                <a:gridCol w="304495">
                  <a:extLst>
                    <a:ext uri="{9D8B030D-6E8A-4147-A177-3AD203B41FA5}">
                      <a16:colId xmlns:a16="http://schemas.microsoft.com/office/drawing/2014/main" val="3533507"/>
                    </a:ext>
                  </a:extLst>
                </a:gridCol>
                <a:gridCol w="304495">
                  <a:extLst>
                    <a:ext uri="{9D8B030D-6E8A-4147-A177-3AD203B41FA5}">
                      <a16:colId xmlns:a16="http://schemas.microsoft.com/office/drawing/2014/main" val="1026799028"/>
                    </a:ext>
                  </a:extLst>
                </a:gridCol>
                <a:gridCol w="304495">
                  <a:extLst>
                    <a:ext uri="{9D8B030D-6E8A-4147-A177-3AD203B41FA5}">
                      <a16:colId xmlns:a16="http://schemas.microsoft.com/office/drawing/2014/main" val="1719045076"/>
                    </a:ext>
                  </a:extLst>
                </a:gridCol>
                <a:gridCol w="304495">
                  <a:extLst>
                    <a:ext uri="{9D8B030D-6E8A-4147-A177-3AD203B41FA5}">
                      <a16:colId xmlns:a16="http://schemas.microsoft.com/office/drawing/2014/main" val="782204448"/>
                    </a:ext>
                  </a:extLst>
                </a:gridCol>
                <a:gridCol w="304495">
                  <a:extLst>
                    <a:ext uri="{9D8B030D-6E8A-4147-A177-3AD203B41FA5}">
                      <a16:colId xmlns:a16="http://schemas.microsoft.com/office/drawing/2014/main" val="1794838599"/>
                    </a:ext>
                  </a:extLst>
                </a:gridCol>
                <a:gridCol w="304495">
                  <a:extLst>
                    <a:ext uri="{9D8B030D-6E8A-4147-A177-3AD203B41FA5}">
                      <a16:colId xmlns:a16="http://schemas.microsoft.com/office/drawing/2014/main" val="245590174"/>
                    </a:ext>
                  </a:extLst>
                </a:gridCol>
                <a:gridCol w="304495">
                  <a:extLst>
                    <a:ext uri="{9D8B030D-6E8A-4147-A177-3AD203B41FA5}">
                      <a16:colId xmlns:a16="http://schemas.microsoft.com/office/drawing/2014/main" val="692152760"/>
                    </a:ext>
                  </a:extLst>
                </a:gridCol>
                <a:gridCol w="304495">
                  <a:extLst>
                    <a:ext uri="{9D8B030D-6E8A-4147-A177-3AD203B41FA5}">
                      <a16:colId xmlns:a16="http://schemas.microsoft.com/office/drawing/2014/main" val="5085992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124032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botanic®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3501920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Bosch Bricolage &amp; Jardinage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1000516246"/>
                  </a:ext>
                </a:extLst>
              </a:tr>
            </a:tbl>
          </a:graphicData>
        </a:graphic>
      </p:graphicFrame>
      <p:sp>
        <p:nvSpPr>
          <p:cNvPr id="4" name="Text Placeholder 3">
            <a:extLst>
              <a:ext uri="{FF2B5EF4-FFF2-40B4-BE49-F238E27FC236}">
                <a16:creationId xmlns:a16="http://schemas.microsoft.com/office/drawing/2014/main" id="{74F5763A-B9EF-4506-8679-7C3AA5042763}"/>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7609592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6EA4F-E81D-48A6-A3F3-98EF444293EC}"/>
              </a:ext>
            </a:extLst>
          </p:cNvPr>
          <p:cNvSpPr>
            <a:spLocks noGrp="1"/>
          </p:cNvSpPr>
          <p:nvPr>
            <p:ph type="title"/>
          </p:nvPr>
        </p:nvSpPr>
        <p:spPr/>
        <p:txBody>
          <a:bodyPr/>
          <a:lstStyle/>
          <a:p>
            <a:r>
              <a:rPr lang="en-US"/>
              <a:t>Key Metrics Table (Competitors) | HG-France - 3 of 5</a:t>
            </a:r>
          </a:p>
        </p:txBody>
      </p:sp>
      <p:graphicFrame>
        <p:nvGraphicFramePr>
          <p:cNvPr id="5" name="Table Placeholder 4">
            <a:extLst>
              <a:ext uri="{FF2B5EF4-FFF2-40B4-BE49-F238E27FC236}">
                <a16:creationId xmlns:a16="http://schemas.microsoft.com/office/drawing/2014/main" id="{9E21F763-5345-4221-82BC-A288E2BCF6B2}"/>
              </a:ext>
            </a:extLst>
          </p:cNvPr>
          <p:cNvGraphicFramePr>
            <a:graphicFrameLocks noGrp="1"/>
          </p:cNvGraphicFramePr>
          <p:nvPr>
            <p:ph type="tbl" sz="quarter" idx="13"/>
            <p:extLst>
              <p:ext uri="{D42A27DB-BD31-4B8C-83A1-F6EECF244321}">
                <p14:modId xmlns:p14="http://schemas.microsoft.com/office/powerpoint/2010/main" val="10886416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412047570"/>
                    </a:ext>
                  </a:extLst>
                </a:gridCol>
                <a:gridCol w="304495">
                  <a:extLst>
                    <a:ext uri="{9D8B030D-6E8A-4147-A177-3AD203B41FA5}">
                      <a16:colId xmlns:a16="http://schemas.microsoft.com/office/drawing/2014/main" val="3671821803"/>
                    </a:ext>
                  </a:extLst>
                </a:gridCol>
                <a:gridCol w="304495">
                  <a:extLst>
                    <a:ext uri="{9D8B030D-6E8A-4147-A177-3AD203B41FA5}">
                      <a16:colId xmlns:a16="http://schemas.microsoft.com/office/drawing/2014/main" val="2347232471"/>
                    </a:ext>
                  </a:extLst>
                </a:gridCol>
                <a:gridCol w="304495">
                  <a:extLst>
                    <a:ext uri="{9D8B030D-6E8A-4147-A177-3AD203B41FA5}">
                      <a16:colId xmlns:a16="http://schemas.microsoft.com/office/drawing/2014/main" val="178046437"/>
                    </a:ext>
                  </a:extLst>
                </a:gridCol>
                <a:gridCol w="304495">
                  <a:extLst>
                    <a:ext uri="{9D8B030D-6E8A-4147-A177-3AD203B41FA5}">
                      <a16:colId xmlns:a16="http://schemas.microsoft.com/office/drawing/2014/main" val="3237962170"/>
                    </a:ext>
                  </a:extLst>
                </a:gridCol>
                <a:gridCol w="304495">
                  <a:extLst>
                    <a:ext uri="{9D8B030D-6E8A-4147-A177-3AD203B41FA5}">
                      <a16:colId xmlns:a16="http://schemas.microsoft.com/office/drawing/2014/main" val="1924889087"/>
                    </a:ext>
                  </a:extLst>
                </a:gridCol>
                <a:gridCol w="304495">
                  <a:extLst>
                    <a:ext uri="{9D8B030D-6E8A-4147-A177-3AD203B41FA5}">
                      <a16:colId xmlns:a16="http://schemas.microsoft.com/office/drawing/2014/main" val="583892361"/>
                    </a:ext>
                  </a:extLst>
                </a:gridCol>
                <a:gridCol w="304495">
                  <a:extLst>
                    <a:ext uri="{9D8B030D-6E8A-4147-A177-3AD203B41FA5}">
                      <a16:colId xmlns:a16="http://schemas.microsoft.com/office/drawing/2014/main" val="3968675993"/>
                    </a:ext>
                  </a:extLst>
                </a:gridCol>
                <a:gridCol w="304495">
                  <a:extLst>
                    <a:ext uri="{9D8B030D-6E8A-4147-A177-3AD203B41FA5}">
                      <a16:colId xmlns:a16="http://schemas.microsoft.com/office/drawing/2014/main" val="3397137834"/>
                    </a:ext>
                  </a:extLst>
                </a:gridCol>
                <a:gridCol w="304495">
                  <a:extLst>
                    <a:ext uri="{9D8B030D-6E8A-4147-A177-3AD203B41FA5}">
                      <a16:colId xmlns:a16="http://schemas.microsoft.com/office/drawing/2014/main" val="1276594762"/>
                    </a:ext>
                  </a:extLst>
                </a:gridCol>
                <a:gridCol w="304495">
                  <a:extLst>
                    <a:ext uri="{9D8B030D-6E8A-4147-A177-3AD203B41FA5}">
                      <a16:colId xmlns:a16="http://schemas.microsoft.com/office/drawing/2014/main" val="4090062746"/>
                    </a:ext>
                  </a:extLst>
                </a:gridCol>
                <a:gridCol w="304495">
                  <a:extLst>
                    <a:ext uri="{9D8B030D-6E8A-4147-A177-3AD203B41FA5}">
                      <a16:colId xmlns:a16="http://schemas.microsoft.com/office/drawing/2014/main" val="2852399278"/>
                    </a:ext>
                  </a:extLst>
                </a:gridCol>
                <a:gridCol w="304495">
                  <a:extLst>
                    <a:ext uri="{9D8B030D-6E8A-4147-A177-3AD203B41FA5}">
                      <a16:colId xmlns:a16="http://schemas.microsoft.com/office/drawing/2014/main" val="2776170408"/>
                    </a:ext>
                  </a:extLst>
                </a:gridCol>
                <a:gridCol w="304495">
                  <a:extLst>
                    <a:ext uri="{9D8B030D-6E8A-4147-A177-3AD203B41FA5}">
                      <a16:colId xmlns:a16="http://schemas.microsoft.com/office/drawing/2014/main" val="2048273806"/>
                    </a:ext>
                  </a:extLst>
                </a:gridCol>
                <a:gridCol w="304495">
                  <a:extLst>
                    <a:ext uri="{9D8B030D-6E8A-4147-A177-3AD203B41FA5}">
                      <a16:colId xmlns:a16="http://schemas.microsoft.com/office/drawing/2014/main" val="2856226766"/>
                    </a:ext>
                  </a:extLst>
                </a:gridCol>
                <a:gridCol w="304495">
                  <a:extLst>
                    <a:ext uri="{9D8B030D-6E8A-4147-A177-3AD203B41FA5}">
                      <a16:colId xmlns:a16="http://schemas.microsoft.com/office/drawing/2014/main" val="2638199825"/>
                    </a:ext>
                  </a:extLst>
                </a:gridCol>
                <a:gridCol w="304495">
                  <a:extLst>
                    <a:ext uri="{9D8B030D-6E8A-4147-A177-3AD203B41FA5}">
                      <a16:colId xmlns:a16="http://schemas.microsoft.com/office/drawing/2014/main" val="2684537220"/>
                    </a:ext>
                  </a:extLst>
                </a:gridCol>
                <a:gridCol w="304495">
                  <a:extLst>
                    <a:ext uri="{9D8B030D-6E8A-4147-A177-3AD203B41FA5}">
                      <a16:colId xmlns:a16="http://schemas.microsoft.com/office/drawing/2014/main" val="3878992477"/>
                    </a:ext>
                  </a:extLst>
                </a:gridCol>
                <a:gridCol w="304495">
                  <a:extLst>
                    <a:ext uri="{9D8B030D-6E8A-4147-A177-3AD203B41FA5}">
                      <a16:colId xmlns:a16="http://schemas.microsoft.com/office/drawing/2014/main" val="2721839795"/>
                    </a:ext>
                  </a:extLst>
                </a:gridCol>
                <a:gridCol w="304495">
                  <a:extLst>
                    <a:ext uri="{9D8B030D-6E8A-4147-A177-3AD203B41FA5}">
                      <a16:colId xmlns:a16="http://schemas.microsoft.com/office/drawing/2014/main" val="1795094617"/>
                    </a:ext>
                  </a:extLst>
                </a:gridCol>
                <a:gridCol w="304495">
                  <a:extLst>
                    <a:ext uri="{9D8B030D-6E8A-4147-A177-3AD203B41FA5}">
                      <a16:colId xmlns:a16="http://schemas.microsoft.com/office/drawing/2014/main" val="99560351"/>
                    </a:ext>
                  </a:extLst>
                </a:gridCol>
                <a:gridCol w="304495">
                  <a:extLst>
                    <a:ext uri="{9D8B030D-6E8A-4147-A177-3AD203B41FA5}">
                      <a16:colId xmlns:a16="http://schemas.microsoft.com/office/drawing/2014/main" val="734621315"/>
                    </a:ext>
                  </a:extLst>
                </a:gridCol>
                <a:gridCol w="304495">
                  <a:extLst>
                    <a:ext uri="{9D8B030D-6E8A-4147-A177-3AD203B41FA5}">
                      <a16:colId xmlns:a16="http://schemas.microsoft.com/office/drawing/2014/main" val="2697633951"/>
                    </a:ext>
                  </a:extLst>
                </a:gridCol>
                <a:gridCol w="304495">
                  <a:extLst>
                    <a:ext uri="{9D8B030D-6E8A-4147-A177-3AD203B41FA5}">
                      <a16:colId xmlns:a16="http://schemas.microsoft.com/office/drawing/2014/main" val="1586257571"/>
                    </a:ext>
                  </a:extLst>
                </a:gridCol>
                <a:gridCol w="304495">
                  <a:extLst>
                    <a:ext uri="{9D8B030D-6E8A-4147-A177-3AD203B41FA5}">
                      <a16:colId xmlns:a16="http://schemas.microsoft.com/office/drawing/2014/main" val="19828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766002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Mr.Bricolage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75.0 %</a:t>
                      </a:r>
                    </a:p>
                  </a:txBody>
                  <a:tcPr/>
                </a:tc>
                <a:extLst>
                  <a:ext uri="{0D108BD9-81ED-4DB2-BD59-A6C34878D82A}">
                    <a16:rowId xmlns:a16="http://schemas.microsoft.com/office/drawing/2014/main" val="3226779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STIHL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3749427157"/>
                  </a:ext>
                </a:extLst>
              </a:tr>
            </a:tbl>
          </a:graphicData>
        </a:graphic>
      </p:graphicFrame>
      <p:sp>
        <p:nvSpPr>
          <p:cNvPr id="4" name="Text Placeholder 3">
            <a:extLst>
              <a:ext uri="{FF2B5EF4-FFF2-40B4-BE49-F238E27FC236}">
                <a16:creationId xmlns:a16="http://schemas.microsoft.com/office/drawing/2014/main" id="{DB0C17D6-C6A9-4D2B-9920-FA981781DBA4}"/>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900420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0EA76-909B-4D0B-997E-E4E7236BD3DF}"/>
              </a:ext>
            </a:extLst>
          </p:cNvPr>
          <p:cNvSpPr>
            <a:spLocks noGrp="1"/>
          </p:cNvSpPr>
          <p:nvPr>
            <p:ph type="title"/>
          </p:nvPr>
        </p:nvSpPr>
        <p:spPr/>
        <p:txBody>
          <a:bodyPr/>
          <a:lstStyle/>
          <a:p>
            <a:r>
              <a:rPr lang="en-US"/>
              <a:t>Key Metrics Table (Competitors) | HG-France - 4 of 5</a:t>
            </a:r>
          </a:p>
        </p:txBody>
      </p:sp>
      <p:graphicFrame>
        <p:nvGraphicFramePr>
          <p:cNvPr id="5" name="Table Placeholder 4">
            <a:extLst>
              <a:ext uri="{FF2B5EF4-FFF2-40B4-BE49-F238E27FC236}">
                <a16:creationId xmlns:a16="http://schemas.microsoft.com/office/drawing/2014/main" id="{B6C78EF6-9E42-4AAD-B7EC-4540CC76F6DD}"/>
              </a:ext>
            </a:extLst>
          </p:cNvPr>
          <p:cNvGraphicFramePr>
            <a:graphicFrameLocks noGrp="1"/>
          </p:cNvGraphicFramePr>
          <p:nvPr>
            <p:ph type="tbl" sz="quarter" idx="13"/>
            <p:extLst>
              <p:ext uri="{D42A27DB-BD31-4B8C-83A1-F6EECF244321}">
                <p14:modId xmlns:p14="http://schemas.microsoft.com/office/powerpoint/2010/main" val="1876636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58610304"/>
                    </a:ext>
                  </a:extLst>
                </a:gridCol>
                <a:gridCol w="304495">
                  <a:extLst>
                    <a:ext uri="{9D8B030D-6E8A-4147-A177-3AD203B41FA5}">
                      <a16:colId xmlns:a16="http://schemas.microsoft.com/office/drawing/2014/main" val="234019277"/>
                    </a:ext>
                  </a:extLst>
                </a:gridCol>
                <a:gridCol w="304495">
                  <a:extLst>
                    <a:ext uri="{9D8B030D-6E8A-4147-A177-3AD203B41FA5}">
                      <a16:colId xmlns:a16="http://schemas.microsoft.com/office/drawing/2014/main" val="1952613591"/>
                    </a:ext>
                  </a:extLst>
                </a:gridCol>
                <a:gridCol w="304495">
                  <a:extLst>
                    <a:ext uri="{9D8B030D-6E8A-4147-A177-3AD203B41FA5}">
                      <a16:colId xmlns:a16="http://schemas.microsoft.com/office/drawing/2014/main" val="3196320903"/>
                    </a:ext>
                  </a:extLst>
                </a:gridCol>
                <a:gridCol w="304495">
                  <a:extLst>
                    <a:ext uri="{9D8B030D-6E8A-4147-A177-3AD203B41FA5}">
                      <a16:colId xmlns:a16="http://schemas.microsoft.com/office/drawing/2014/main" val="1138932627"/>
                    </a:ext>
                  </a:extLst>
                </a:gridCol>
                <a:gridCol w="304495">
                  <a:extLst>
                    <a:ext uri="{9D8B030D-6E8A-4147-A177-3AD203B41FA5}">
                      <a16:colId xmlns:a16="http://schemas.microsoft.com/office/drawing/2014/main" val="1159540092"/>
                    </a:ext>
                  </a:extLst>
                </a:gridCol>
                <a:gridCol w="304495">
                  <a:extLst>
                    <a:ext uri="{9D8B030D-6E8A-4147-A177-3AD203B41FA5}">
                      <a16:colId xmlns:a16="http://schemas.microsoft.com/office/drawing/2014/main" val="166220878"/>
                    </a:ext>
                  </a:extLst>
                </a:gridCol>
                <a:gridCol w="304495">
                  <a:extLst>
                    <a:ext uri="{9D8B030D-6E8A-4147-A177-3AD203B41FA5}">
                      <a16:colId xmlns:a16="http://schemas.microsoft.com/office/drawing/2014/main" val="23700249"/>
                    </a:ext>
                  </a:extLst>
                </a:gridCol>
                <a:gridCol w="304495">
                  <a:extLst>
                    <a:ext uri="{9D8B030D-6E8A-4147-A177-3AD203B41FA5}">
                      <a16:colId xmlns:a16="http://schemas.microsoft.com/office/drawing/2014/main" val="2042012672"/>
                    </a:ext>
                  </a:extLst>
                </a:gridCol>
                <a:gridCol w="304495">
                  <a:extLst>
                    <a:ext uri="{9D8B030D-6E8A-4147-A177-3AD203B41FA5}">
                      <a16:colId xmlns:a16="http://schemas.microsoft.com/office/drawing/2014/main" val="758208545"/>
                    </a:ext>
                  </a:extLst>
                </a:gridCol>
                <a:gridCol w="304495">
                  <a:extLst>
                    <a:ext uri="{9D8B030D-6E8A-4147-A177-3AD203B41FA5}">
                      <a16:colId xmlns:a16="http://schemas.microsoft.com/office/drawing/2014/main" val="341045908"/>
                    </a:ext>
                  </a:extLst>
                </a:gridCol>
                <a:gridCol w="304495">
                  <a:extLst>
                    <a:ext uri="{9D8B030D-6E8A-4147-A177-3AD203B41FA5}">
                      <a16:colId xmlns:a16="http://schemas.microsoft.com/office/drawing/2014/main" val="3319329261"/>
                    </a:ext>
                  </a:extLst>
                </a:gridCol>
                <a:gridCol w="304495">
                  <a:extLst>
                    <a:ext uri="{9D8B030D-6E8A-4147-A177-3AD203B41FA5}">
                      <a16:colId xmlns:a16="http://schemas.microsoft.com/office/drawing/2014/main" val="1366678204"/>
                    </a:ext>
                  </a:extLst>
                </a:gridCol>
                <a:gridCol w="304495">
                  <a:extLst>
                    <a:ext uri="{9D8B030D-6E8A-4147-A177-3AD203B41FA5}">
                      <a16:colId xmlns:a16="http://schemas.microsoft.com/office/drawing/2014/main" val="2144731570"/>
                    </a:ext>
                  </a:extLst>
                </a:gridCol>
                <a:gridCol w="304495">
                  <a:extLst>
                    <a:ext uri="{9D8B030D-6E8A-4147-A177-3AD203B41FA5}">
                      <a16:colId xmlns:a16="http://schemas.microsoft.com/office/drawing/2014/main" val="180650901"/>
                    </a:ext>
                  </a:extLst>
                </a:gridCol>
                <a:gridCol w="304495">
                  <a:extLst>
                    <a:ext uri="{9D8B030D-6E8A-4147-A177-3AD203B41FA5}">
                      <a16:colId xmlns:a16="http://schemas.microsoft.com/office/drawing/2014/main" val="635957239"/>
                    </a:ext>
                  </a:extLst>
                </a:gridCol>
                <a:gridCol w="304495">
                  <a:extLst>
                    <a:ext uri="{9D8B030D-6E8A-4147-A177-3AD203B41FA5}">
                      <a16:colId xmlns:a16="http://schemas.microsoft.com/office/drawing/2014/main" val="1804685628"/>
                    </a:ext>
                  </a:extLst>
                </a:gridCol>
                <a:gridCol w="304495">
                  <a:extLst>
                    <a:ext uri="{9D8B030D-6E8A-4147-A177-3AD203B41FA5}">
                      <a16:colId xmlns:a16="http://schemas.microsoft.com/office/drawing/2014/main" val="4284324387"/>
                    </a:ext>
                  </a:extLst>
                </a:gridCol>
                <a:gridCol w="304495">
                  <a:extLst>
                    <a:ext uri="{9D8B030D-6E8A-4147-A177-3AD203B41FA5}">
                      <a16:colId xmlns:a16="http://schemas.microsoft.com/office/drawing/2014/main" val="606865319"/>
                    </a:ext>
                  </a:extLst>
                </a:gridCol>
                <a:gridCol w="304495">
                  <a:extLst>
                    <a:ext uri="{9D8B030D-6E8A-4147-A177-3AD203B41FA5}">
                      <a16:colId xmlns:a16="http://schemas.microsoft.com/office/drawing/2014/main" val="332464795"/>
                    </a:ext>
                  </a:extLst>
                </a:gridCol>
                <a:gridCol w="304495">
                  <a:extLst>
                    <a:ext uri="{9D8B030D-6E8A-4147-A177-3AD203B41FA5}">
                      <a16:colId xmlns:a16="http://schemas.microsoft.com/office/drawing/2014/main" val="2412024668"/>
                    </a:ext>
                  </a:extLst>
                </a:gridCol>
                <a:gridCol w="304495">
                  <a:extLst>
                    <a:ext uri="{9D8B030D-6E8A-4147-A177-3AD203B41FA5}">
                      <a16:colId xmlns:a16="http://schemas.microsoft.com/office/drawing/2014/main" val="3614655460"/>
                    </a:ext>
                  </a:extLst>
                </a:gridCol>
                <a:gridCol w="304495">
                  <a:extLst>
                    <a:ext uri="{9D8B030D-6E8A-4147-A177-3AD203B41FA5}">
                      <a16:colId xmlns:a16="http://schemas.microsoft.com/office/drawing/2014/main" val="1747193265"/>
                    </a:ext>
                  </a:extLst>
                </a:gridCol>
                <a:gridCol w="304495">
                  <a:extLst>
                    <a:ext uri="{9D8B030D-6E8A-4147-A177-3AD203B41FA5}">
                      <a16:colId xmlns:a16="http://schemas.microsoft.com/office/drawing/2014/main" val="317756441"/>
                    </a:ext>
                  </a:extLst>
                </a:gridCol>
                <a:gridCol w="304495">
                  <a:extLst>
                    <a:ext uri="{9D8B030D-6E8A-4147-A177-3AD203B41FA5}">
                      <a16:colId xmlns:a16="http://schemas.microsoft.com/office/drawing/2014/main" val="105509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733181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BLACK+DECKER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100.0 %</a:t>
                      </a:r>
                    </a:p>
                  </a:txBody>
                  <a:tcPr/>
                </a:tc>
                <a:extLst>
                  <a:ext uri="{0D108BD9-81ED-4DB2-BD59-A6C34878D82A}">
                    <a16:rowId xmlns:a16="http://schemas.microsoft.com/office/drawing/2014/main" val="1509212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Ryobi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50.0 %</a:t>
                      </a:r>
                    </a:p>
                  </a:txBody>
                  <a:tcPr/>
                </a:tc>
                <a:extLst>
                  <a:ext uri="{0D108BD9-81ED-4DB2-BD59-A6C34878D82A}">
                    <a16:rowId xmlns:a16="http://schemas.microsoft.com/office/drawing/2014/main" val="65138508"/>
                  </a:ext>
                </a:extLst>
              </a:tr>
            </a:tbl>
          </a:graphicData>
        </a:graphic>
      </p:graphicFrame>
      <p:sp>
        <p:nvSpPr>
          <p:cNvPr id="4" name="Text Placeholder 3">
            <a:extLst>
              <a:ext uri="{FF2B5EF4-FFF2-40B4-BE49-F238E27FC236}">
                <a16:creationId xmlns:a16="http://schemas.microsoft.com/office/drawing/2014/main" id="{BC3B890B-BEB2-45EE-AB97-655B17FA1404}"/>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1819549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000D1-125C-4ED7-B812-1CC9B2A548D4}"/>
              </a:ext>
            </a:extLst>
          </p:cNvPr>
          <p:cNvSpPr>
            <a:spLocks noGrp="1"/>
          </p:cNvSpPr>
          <p:nvPr>
            <p:ph type="title"/>
          </p:nvPr>
        </p:nvSpPr>
        <p:spPr/>
        <p:txBody>
          <a:bodyPr/>
          <a:lstStyle/>
          <a:p>
            <a:r>
              <a:rPr lang="en-US"/>
              <a:t>Key Metrics Table (Competitors) | HG-France - 5 of 5</a:t>
            </a:r>
          </a:p>
        </p:txBody>
      </p:sp>
      <p:graphicFrame>
        <p:nvGraphicFramePr>
          <p:cNvPr id="5" name="Table Placeholder 4">
            <a:extLst>
              <a:ext uri="{FF2B5EF4-FFF2-40B4-BE49-F238E27FC236}">
                <a16:creationId xmlns:a16="http://schemas.microsoft.com/office/drawing/2014/main" id="{57217A1F-1190-4DBB-B15B-A61F1FF74E0F}"/>
              </a:ext>
            </a:extLst>
          </p:cNvPr>
          <p:cNvGraphicFramePr>
            <a:graphicFrameLocks noGrp="1"/>
          </p:cNvGraphicFramePr>
          <p:nvPr>
            <p:ph type="tbl" sz="quarter" idx="13"/>
            <p:extLst>
              <p:ext uri="{D42A27DB-BD31-4B8C-83A1-F6EECF244321}">
                <p14:modId xmlns:p14="http://schemas.microsoft.com/office/powerpoint/2010/main" val="25152669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3549838698"/>
                    </a:ext>
                  </a:extLst>
                </a:gridCol>
                <a:gridCol w="304495">
                  <a:extLst>
                    <a:ext uri="{9D8B030D-6E8A-4147-A177-3AD203B41FA5}">
                      <a16:colId xmlns:a16="http://schemas.microsoft.com/office/drawing/2014/main" val="1584636568"/>
                    </a:ext>
                  </a:extLst>
                </a:gridCol>
                <a:gridCol w="304495">
                  <a:extLst>
                    <a:ext uri="{9D8B030D-6E8A-4147-A177-3AD203B41FA5}">
                      <a16:colId xmlns:a16="http://schemas.microsoft.com/office/drawing/2014/main" val="869013965"/>
                    </a:ext>
                  </a:extLst>
                </a:gridCol>
                <a:gridCol w="304495">
                  <a:extLst>
                    <a:ext uri="{9D8B030D-6E8A-4147-A177-3AD203B41FA5}">
                      <a16:colId xmlns:a16="http://schemas.microsoft.com/office/drawing/2014/main" val="395279380"/>
                    </a:ext>
                  </a:extLst>
                </a:gridCol>
                <a:gridCol w="304495">
                  <a:extLst>
                    <a:ext uri="{9D8B030D-6E8A-4147-A177-3AD203B41FA5}">
                      <a16:colId xmlns:a16="http://schemas.microsoft.com/office/drawing/2014/main" val="1083380727"/>
                    </a:ext>
                  </a:extLst>
                </a:gridCol>
                <a:gridCol w="304495">
                  <a:extLst>
                    <a:ext uri="{9D8B030D-6E8A-4147-A177-3AD203B41FA5}">
                      <a16:colId xmlns:a16="http://schemas.microsoft.com/office/drawing/2014/main" val="1301108987"/>
                    </a:ext>
                  </a:extLst>
                </a:gridCol>
                <a:gridCol w="304495">
                  <a:extLst>
                    <a:ext uri="{9D8B030D-6E8A-4147-A177-3AD203B41FA5}">
                      <a16:colId xmlns:a16="http://schemas.microsoft.com/office/drawing/2014/main" val="1348380094"/>
                    </a:ext>
                  </a:extLst>
                </a:gridCol>
                <a:gridCol w="304495">
                  <a:extLst>
                    <a:ext uri="{9D8B030D-6E8A-4147-A177-3AD203B41FA5}">
                      <a16:colId xmlns:a16="http://schemas.microsoft.com/office/drawing/2014/main" val="46658660"/>
                    </a:ext>
                  </a:extLst>
                </a:gridCol>
                <a:gridCol w="304495">
                  <a:extLst>
                    <a:ext uri="{9D8B030D-6E8A-4147-A177-3AD203B41FA5}">
                      <a16:colId xmlns:a16="http://schemas.microsoft.com/office/drawing/2014/main" val="2411168660"/>
                    </a:ext>
                  </a:extLst>
                </a:gridCol>
                <a:gridCol w="304495">
                  <a:extLst>
                    <a:ext uri="{9D8B030D-6E8A-4147-A177-3AD203B41FA5}">
                      <a16:colId xmlns:a16="http://schemas.microsoft.com/office/drawing/2014/main" val="2712599724"/>
                    </a:ext>
                  </a:extLst>
                </a:gridCol>
                <a:gridCol w="304495">
                  <a:extLst>
                    <a:ext uri="{9D8B030D-6E8A-4147-A177-3AD203B41FA5}">
                      <a16:colId xmlns:a16="http://schemas.microsoft.com/office/drawing/2014/main" val="3551482343"/>
                    </a:ext>
                  </a:extLst>
                </a:gridCol>
                <a:gridCol w="304495">
                  <a:extLst>
                    <a:ext uri="{9D8B030D-6E8A-4147-A177-3AD203B41FA5}">
                      <a16:colId xmlns:a16="http://schemas.microsoft.com/office/drawing/2014/main" val="2759254538"/>
                    </a:ext>
                  </a:extLst>
                </a:gridCol>
                <a:gridCol w="304495">
                  <a:extLst>
                    <a:ext uri="{9D8B030D-6E8A-4147-A177-3AD203B41FA5}">
                      <a16:colId xmlns:a16="http://schemas.microsoft.com/office/drawing/2014/main" val="44986062"/>
                    </a:ext>
                  </a:extLst>
                </a:gridCol>
                <a:gridCol w="304495">
                  <a:extLst>
                    <a:ext uri="{9D8B030D-6E8A-4147-A177-3AD203B41FA5}">
                      <a16:colId xmlns:a16="http://schemas.microsoft.com/office/drawing/2014/main" val="2662212443"/>
                    </a:ext>
                  </a:extLst>
                </a:gridCol>
                <a:gridCol w="304495">
                  <a:extLst>
                    <a:ext uri="{9D8B030D-6E8A-4147-A177-3AD203B41FA5}">
                      <a16:colId xmlns:a16="http://schemas.microsoft.com/office/drawing/2014/main" val="1012180119"/>
                    </a:ext>
                  </a:extLst>
                </a:gridCol>
                <a:gridCol w="304495">
                  <a:extLst>
                    <a:ext uri="{9D8B030D-6E8A-4147-A177-3AD203B41FA5}">
                      <a16:colId xmlns:a16="http://schemas.microsoft.com/office/drawing/2014/main" val="1148048560"/>
                    </a:ext>
                  </a:extLst>
                </a:gridCol>
                <a:gridCol w="304495">
                  <a:extLst>
                    <a:ext uri="{9D8B030D-6E8A-4147-A177-3AD203B41FA5}">
                      <a16:colId xmlns:a16="http://schemas.microsoft.com/office/drawing/2014/main" val="1701629550"/>
                    </a:ext>
                  </a:extLst>
                </a:gridCol>
                <a:gridCol w="304495">
                  <a:extLst>
                    <a:ext uri="{9D8B030D-6E8A-4147-A177-3AD203B41FA5}">
                      <a16:colId xmlns:a16="http://schemas.microsoft.com/office/drawing/2014/main" val="810844146"/>
                    </a:ext>
                  </a:extLst>
                </a:gridCol>
                <a:gridCol w="304495">
                  <a:extLst>
                    <a:ext uri="{9D8B030D-6E8A-4147-A177-3AD203B41FA5}">
                      <a16:colId xmlns:a16="http://schemas.microsoft.com/office/drawing/2014/main" val="3015319206"/>
                    </a:ext>
                  </a:extLst>
                </a:gridCol>
                <a:gridCol w="304495">
                  <a:extLst>
                    <a:ext uri="{9D8B030D-6E8A-4147-A177-3AD203B41FA5}">
                      <a16:colId xmlns:a16="http://schemas.microsoft.com/office/drawing/2014/main" val="34621645"/>
                    </a:ext>
                  </a:extLst>
                </a:gridCol>
                <a:gridCol w="304495">
                  <a:extLst>
                    <a:ext uri="{9D8B030D-6E8A-4147-A177-3AD203B41FA5}">
                      <a16:colId xmlns:a16="http://schemas.microsoft.com/office/drawing/2014/main" val="2882785567"/>
                    </a:ext>
                  </a:extLst>
                </a:gridCol>
                <a:gridCol w="304495">
                  <a:extLst>
                    <a:ext uri="{9D8B030D-6E8A-4147-A177-3AD203B41FA5}">
                      <a16:colId xmlns:a16="http://schemas.microsoft.com/office/drawing/2014/main" val="1185573688"/>
                    </a:ext>
                  </a:extLst>
                </a:gridCol>
                <a:gridCol w="304495">
                  <a:extLst>
                    <a:ext uri="{9D8B030D-6E8A-4147-A177-3AD203B41FA5}">
                      <a16:colId xmlns:a16="http://schemas.microsoft.com/office/drawing/2014/main" val="4246618998"/>
                    </a:ext>
                  </a:extLst>
                </a:gridCol>
                <a:gridCol w="304495">
                  <a:extLst>
                    <a:ext uri="{9D8B030D-6E8A-4147-A177-3AD203B41FA5}">
                      <a16:colId xmlns:a16="http://schemas.microsoft.com/office/drawing/2014/main" val="18134972"/>
                    </a:ext>
                  </a:extLst>
                </a:gridCol>
                <a:gridCol w="304495">
                  <a:extLst>
                    <a:ext uri="{9D8B030D-6E8A-4147-A177-3AD203B41FA5}">
                      <a16:colId xmlns:a16="http://schemas.microsoft.com/office/drawing/2014/main" val="34895120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Global 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862210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AEG Powertools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552909780"/>
                  </a:ext>
                </a:extLst>
              </a:tr>
            </a:tbl>
          </a:graphicData>
        </a:graphic>
      </p:graphicFrame>
      <p:sp>
        <p:nvSpPr>
          <p:cNvPr id="4" name="Text Placeholder 3">
            <a:extLst>
              <a:ext uri="{FF2B5EF4-FFF2-40B4-BE49-F238E27FC236}">
                <a16:creationId xmlns:a16="http://schemas.microsoft.com/office/drawing/2014/main" id="{C8FBDA6C-4077-4513-99F5-0602C18C0D30}"/>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0287460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AD966A-120B-402F-8033-56DF908B0B92}"/>
              </a:ext>
            </a:extLst>
          </p:cNvPr>
          <p:cNvSpPr>
            <a:spLocks noGrp="1"/>
          </p:cNvSpPr>
          <p:nvPr>
            <p:ph type="title"/>
          </p:nvPr>
        </p:nvSpPr>
        <p:spPr/>
        <p:txBody>
          <a:bodyPr/>
          <a:lstStyle/>
          <a:p>
            <a:r>
              <a:rPr lang="en-US"/>
              <a:t>Interactions Distribution (Competitors) | HG-France</a:t>
            </a:r>
          </a:p>
        </p:txBody>
      </p:sp>
      <p:graphicFrame>
        <p:nvGraphicFramePr>
          <p:cNvPr id="6" name="Chart Placeholder 5">
            <a:extLst>
              <a:ext uri="{FF2B5EF4-FFF2-40B4-BE49-F238E27FC236}">
                <a16:creationId xmlns:a16="http://schemas.microsoft.com/office/drawing/2014/main" id="{FE6D6DE7-ABFF-41ED-AB95-8754F95E4598}"/>
              </a:ext>
            </a:extLst>
          </p:cNvPr>
          <p:cNvGraphicFramePr>
            <a:graphicFrameLocks noGrp="1"/>
          </p:cNvGraphicFramePr>
          <p:nvPr>
            <p:ph type="chart" sz="quarter" idx="13"/>
            <p:extLst>
              <p:ext uri="{D42A27DB-BD31-4B8C-83A1-F6EECF244321}">
                <p14:modId xmlns:p14="http://schemas.microsoft.com/office/powerpoint/2010/main" val="2623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C95A86-1E70-4B2B-B11C-0078F1A62BED}"/>
              </a:ext>
            </a:extLst>
          </p:cNvPr>
          <p:cNvSpPr>
            <a:spLocks noGrp="1"/>
          </p:cNvSpPr>
          <p:nvPr>
            <p:ph type="body" sz="quarter" idx="14"/>
          </p:nvPr>
        </p:nvSpPr>
        <p:spPr/>
        <p:txBody>
          <a:bodyPr/>
          <a:lstStyle/>
          <a:p>
            <a:r>
              <a:rPr lang="en-US"/>
              <a:t>03/01/2018 - 06/06/2018</a:t>
            </a:r>
          </a:p>
        </p:txBody>
      </p:sp>
      <p:sp>
        <p:nvSpPr>
          <p:cNvPr id="5" name="Footer Placeholder 4">
            <a:extLst>
              <a:ext uri="{FF2B5EF4-FFF2-40B4-BE49-F238E27FC236}">
                <a16:creationId xmlns:a16="http://schemas.microsoft.com/office/drawing/2014/main" id="{5A71ACB3-A6E4-496D-AB4E-DD19BB7B02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23170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D64DB-30C6-48A8-B8E7-7784581650FC}"/>
              </a:ext>
            </a:extLst>
          </p:cNvPr>
          <p:cNvSpPr>
            <a:spLocks noGrp="1"/>
          </p:cNvSpPr>
          <p:nvPr>
            <p:ph type="title"/>
          </p:nvPr>
        </p:nvSpPr>
        <p:spPr/>
        <p:txBody>
          <a:bodyPr/>
          <a:lstStyle/>
          <a:p>
            <a:r>
              <a:rPr lang="en-US"/>
              <a:t>Post Type Distribution Per Profile (Competitors)  | HG-France</a:t>
            </a:r>
          </a:p>
        </p:txBody>
      </p:sp>
      <p:graphicFrame>
        <p:nvGraphicFramePr>
          <p:cNvPr id="6" name="Chart Placeholder 5">
            <a:extLst>
              <a:ext uri="{FF2B5EF4-FFF2-40B4-BE49-F238E27FC236}">
                <a16:creationId xmlns:a16="http://schemas.microsoft.com/office/drawing/2014/main" id="{36A0A512-0485-4FDA-AD1D-E8558170A195}"/>
              </a:ext>
            </a:extLst>
          </p:cNvPr>
          <p:cNvGraphicFramePr>
            <a:graphicFrameLocks noGrp="1"/>
          </p:cNvGraphicFramePr>
          <p:nvPr>
            <p:ph type="chart" sz="quarter" idx="13"/>
            <p:extLst>
              <p:ext uri="{D42A27DB-BD31-4B8C-83A1-F6EECF244321}">
                <p14:modId xmlns:p14="http://schemas.microsoft.com/office/powerpoint/2010/main" val="3901931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6CF40D-BE15-4BC3-BE00-D92AB89B32BA}"/>
              </a:ext>
            </a:extLst>
          </p:cNvPr>
          <p:cNvSpPr>
            <a:spLocks noGrp="1"/>
          </p:cNvSpPr>
          <p:nvPr>
            <p:ph type="body" sz="quarter" idx="14"/>
          </p:nvPr>
        </p:nvSpPr>
        <p:spPr/>
        <p:txBody>
          <a:bodyPr/>
          <a:lstStyle/>
          <a:p>
            <a:r>
              <a:rPr lang="en-US"/>
              <a:t>03/01/2018 - 06/06/2018</a:t>
            </a:r>
          </a:p>
        </p:txBody>
      </p:sp>
      <p:sp>
        <p:nvSpPr>
          <p:cNvPr id="5" name="Footer Placeholder 4">
            <a:extLst>
              <a:ext uri="{FF2B5EF4-FFF2-40B4-BE49-F238E27FC236}">
                <a16:creationId xmlns:a16="http://schemas.microsoft.com/office/drawing/2014/main" id="{7AF236F1-FFD8-4013-815A-7661F3B042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89602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8C1C9-0490-41A3-AC19-963B682E0AF7}"/>
              </a:ext>
            </a:extLst>
          </p:cNvPr>
          <p:cNvSpPr>
            <a:spLocks noGrp="1"/>
          </p:cNvSpPr>
          <p:nvPr>
            <p:ph type="title"/>
          </p:nvPr>
        </p:nvSpPr>
        <p:spPr/>
        <p:txBody>
          <a:bodyPr/>
          <a:lstStyle/>
          <a:p>
            <a:r>
              <a:rPr lang="en-US"/>
              <a:t>User Posts Table (Competitors) | HG-France - 1 of 8</a:t>
            </a:r>
          </a:p>
        </p:txBody>
      </p:sp>
      <p:graphicFrame>
        <p:nvGraphicFramePr>
          <p:cNvPr id="5" name="Table Placeholder 4">
            <a:extLst>
              <a:ext uri="{FF2B5EF4-FFF2-40B4-BE49-F238E27FC236}">
                <a16:creationId xmlns:a16="http://schemas.microsoft.com/office/drawing/2014/main" id="{1396037D-4896-4241-9F9A-752895C3DFE5}"/>
              </a:ext>
            </a:extLst>
          </p:cNvPr>
          <p:cNvGraphicFramePr>
            <a:graphicFrameLocks noGrp="1"/>
          </p:cNvGraphicFramePr>
          <p:nvPr>
            <p:ph type="tbl" sz="quarter" idx="13"/>
            <p:extLst>
              <p:ext uri="{D42A27DB-BD31-4B8C-83A1-F6EECF244321}">
                <p14:modId xmlns:p14="http://schemas.microsoft.com/office/powerpoint/2010/main" val="2509856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605221964"/>
                    </a:ext>
                  </a:extLst>
                </a:gridCol>
                <a:gridCol w="822960">
                  <a:extLst>
                    <a:ext uri="{9D8B030D-6E8A-4147-A177-3AD203B41FA5}">
                      <a16:colId xmlns:a16="http://schemas.microsoft.com/office/drawing/2014/main" val="2038495233"/>
                    </a:ext>
                  </a:extLst>
                </a:gridCol>
                <a:gridCol w="822960">
                  <a:extLst>
                    <a:ext uri="{9D8B030D-6E8A-4147-A177-3AD203B41FA5}">
                      <a16:colId xmlns:a16="http://schemas.microsoft.com/office/drawing/2014/main" val="3062263215"/>
                    </a:ext>
                  </a:extLst>
                </a:gridCol>
                <a:gridCol w="822960">
                  <a:extLst>
                    <a:ext uri="{9D8B030D-6E8A-4147-A177-3AD203B41FA5}">
                      <a16:colId xmlns:a16="http://schemas.microsoft.com/office/drawing/2014/main" val="663286644"/>
                    </a:ext>
                  </a:extLst>
                </a:gridCol>
                <a:gridCol w="822960">
                  <a:extLst>
                    <a:ext uri="{9D8B030D-6E8A-4147-A177-3AD203B41FA5}">
                      <a16:colId xmlns:a16="http://schemas.microsoft.com/office/drawing/2014/main" val="157849480"/>
                    </a:ext>
                  </a:extLst>
                </a:gridCol>
                <a:gridCol w="822960">
                  <a:extLst>
                    <a:ext uri="{9D8B030D-6E8A-4147-A177-3AD203B41FA5}">
                      <a16:colId xmlns:a16="http://schemas.microsoft.com/office/drawing/2014/main" val="13263357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41932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16:06:07 </a:t>
                      </a:r>
                      <a:r>
                        <a:rPr kumimoji="0" lang="fr-FR" sz="1000" b="0" i="0" u="none" strike="noStrike" kern="1200" cap="none" spc="0" normalizeH="0" baseline="0" noProof="0">
                          <a:ln>
                            <a:noFill/>
                          </a:ln>
                          <a:solidFill>
                            <a:prstClr val="black"/>
                          </a:solidFill>
                          <a:effectLst/>
                          <a:uLnTx/>
                          <a:uFillTx/>
                          <a:latin typeface="+mn-lt"/>
                          <a:ea typeface="+mn-ea"/>
                          <a:cs typeface="+mn-cs"/>
                        </a:rPr>
                        <a:t>
 Attention à ConcoursLeroy c'est une arnaque et il ne s'agit pas de la page officielle Leroy Merlin 😉 À signaler d'urgence.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662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12:59:59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site promo-bosch est en maintenance et il est impossible de rentrer son extension de garantie. pensez vous régler ça bientôt ? Merci.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13:31:39</a:t>
                      </a:r>
                    </a:p>
                  </a:txBody>
                  <a:tcPr/>
                </a:tc>
                <a:extLst>
                  <a:ext uri="{0D108BD9-81ED-4DB2-BD59-A6C34878D82A}">
                    <a16:rowId xmlns:a16="http://schemas.microsoft.com/office/drawing/2014/main" val="152199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- 2018-06-06 04:43:45 </a:t>
                      </a:r>
                      <a:r>
                        <a:rPr kumimoji="0" lang="fr-FR" sz="1000" b="0" i="0" u="none" strike="noStrike" kern="1200" cap="none" spc="0" normalizeH="0" baseline="0" noProof="0">
                          <a:ln>
                            <a:noFill/>
                          </a:ln>
                          <a:solidFill>
                            <a:prstClr val="black"/>
                          </a:solidFill>
                          <a:effectLst/>
                          <a:uLnTx/>
                          <a:uFillTx/>
                          <a:latin typeface="+mn-lt"/>
                          <a:ea typeface="+mn-ea"/>
                          <a:cs typeface="+mn-cs"/>
                        </a:rPr>
                        <a:t>
 J'ai fait l'achat d'un parquet spécial plancher chauffant qui s'appelle le "BELLAGIO" au mois de janvier avec la sous couche Qui va avec, (d'une valeur de 940€) faut savoir aussi que c'est un parquet Qui n'existe plus dans aucun magasin. Je l'ai fait poser par un ami professionnel dans le domaine et il s'avère que le parquet est de très mauvaise qualité il ne supporte pas le plancher chauffant il gondole de partout il s'effrite. Je me suis donc déplacer au magasin ou j'ai donc expliqué mon souci au responsable du rayon qui m'a demandé des photos est lui transférer par mail pour qu'il puisse concréter le fournisseur et faire intervenir un expert.
1 mois après l'expert se déplace je lui explique donc que cela faisait 3 mois que le parquet à était poser .....
L'expert constate bien qu'il y a un défaut de parquet je demande donc un geste commercial et surtout un remboursement. Quelque semaine après on me rappel pour le dire que je parquet est mal poser et plein d'autre excuse BIDON tout 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15:51:42</a:t>
                      </a:r>
                    </a:p>
                  </a:txBody>
                  <a:tcPr/>
                </a:tc>
                <a:extLst>
                  <a:ext uri="{0D108BD9-81ED-4DB2-BD59-A6C34878D82A}">
                    <a16:rowId xmlns:a16="http://schemas.microsoft.com/office/drawing/2014/main" val="514942272"/>
                  </a:ext>
                </a:extLst>
              </a:tr>
            </a:tbl>
          </a:graphicData>
        </a:graphic>
      </p:graphicFrame>
      <p:sp>
        <p:nvSpPr>
          <p:cNvPr id="4" name="Text Placeholder 3">
            <a:extLst>
              <a:ext uri="{FF2B5EF4-FFF2-40B4-BE49-F238E27FC236}">
                <a16:creationId xmlns:a16="http://schemas.microsoft.com/office/drawing/2014/main" id="{8EA170C9-87E6-472B-A7E2-205CD17D7145}"/>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3555314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71F34-4FEA-42A8-AC88-49968A26EDF3}"/>
              </a:ext>
            </a:extLst>
          </p:cNvPr>
          <p:cNvSpPr>
            <a:spLocks noGrp="1"/>
          </p:cNvSpPr>
          <p:nvPr>
            <p:ph type="title"/>
          </p:nvPr>
        </p:nvSpPr>
        <p:spPr/>
        <p:txBody>
          <a:bodyPr/>
          <a:lstStyle/>
          <a:p>
            <a:r>
              <a:rPr lang="en-US"/>
              <a:t>User Posts Table (Competitors) | HG-France - 2 of 8</a:t>
            </a:r>
          </a:p>
        </p:txBody>
      </p:sp>
      <p:graphicFrame>
        <p:nvGraphicFramePr>
          <p:cNvPr id="5" name="Table Placeholder 4">
            <a:extLst>
              <a:ext uri="{FF2B5EF4-FFF2-40B4-BE49-F238E27FC236}">
                <a16:creationId xmlns:a16="http://schemas.microsoft.com/office/drawing/2014/main" id="{FC64C57F-4F83-4AF8-9120-97C130951D44}"/>
              </a:ext>
            </a:extLst>
          </p:cNvPr>
          <p:cNvGraphicFramePr>
            <a:graphicFrameLocks noGrp="1"/>
          </p:cNvGraphicFramePr>
          <p:nvPr>
            <p:ph type="tbl" sz="quarter" idx="13"/>
            <p:extLst>
              <p:ext uri="{D42A27DB-BD31-4B8C-83A1-F6EECF244321}">
                <p14:modId xmlns:p14="http://schemas.microsoft.com/office/powerpoint/2010/main" val="644533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85841409"/>
                    </a:ext>
                  </a:extLst>
                </a:gridCol>
                <a:gridCol w="822960">
                  <a:extLst>
                    <a:ext uri="{9D8B030D-6E8A-4147-A177-3AD203B41FA5}">
                      <a16:colId xmlns:a16="http://schemas.microsoft.com/office/drawing/2014/main" val="1103785637"/>
                    </a:ext>
                  </a:extLst>
                </a:gridCol>
                <a:gridCol w="822960">
                  <a:extLst>
                    <a:ext uri="{9D8B030D-6E8A-4147-A177-3AD203B41FA5}">
                      <a16:colId xmlns:a16="http://schemas.microsoft.com/office/drawing/2014/main" val="283423620"/>
                    </a:ext>
                  </a:extLst>
                </a:gridCol>
                <a:gridCol w="822960">
                  <a:extLst>
                    <a:ext uri="{9D8B030D-6E8A-4147-A177-3AD203B41FA5}">
                      <a16:colId xmlns:a16="http://schemas.microsoft.com/office/drawing/2014/main" val="1146084648"/>
                    </a:ext>
                  </a:extLst>
                </a:gridCol>
                <a:gridCol w="822960">
                  <a:extLst>
                    <a:ext uri="{9D8B030D-6E8A-4147-A177-3AD203B41FA5}">
                      <a16:colId xmlns:a16="http://schemas.microsoft.com/office/drawing/2014/main" val="3485649650"/>
                    </a:ext>
                  </a:extLst>
                </a:gridCol>
                <a:gridCol w="822960">
                  <a:extLst>
                    <a:ext uri="{9D8B030D-6E8A-4147-A177-3AD203B41FA5}">
                      <a16:colId xmlns:a16="http://schemas.microsoft.com/office/drawing/2014/main" val="17791133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94837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20:34:56 </a:t>
                      </a:r>
                      <a:r>
                        <a:rPr kumimoji="0" lang="fr-FR" sz="1000" b="0" i="0" u="none" strike="noStrike" kern="1200" cap="none" spc="0" normalizeH="0" baseline="0" noProof="0">
                          <a:ln>
                            <a:noFill/>
                          </a:ln>
                          <a:solidFill>
                            <a:prstClr val="black"/>
                          </a:solidFill>
                          <a:effectLst/>
                          <a:uLnTx/>
                          <a:uFillTx/>
                          <a:latin typeface="+mn-lt"/>
                          <a:ea typeface="+mn-ea"/>
                          <a:cs typeface="+mn-cs"/>
                        </a:rPr>
                        <a:t>
 Bonjour a toutes et a tous,
un peu billet pour vous informer de la façon dont le service travaux de Leroy Merlin CHOLET traite ces artisans  sans prendre conscience que ce sont eux leur faire-valoir...
un traitement inhumain durant le déroulement du chantier, commande passée à la dernière minute, pression pour terminer et pour finir : règlement toujours en attente depuis un an et demi malgré les engagements transmis par ce service... c'est honteux et aux antipodes de l'esprit initial insufflé par les fondateurs, la famille muliez...voila pour mon coups de gueule et je ne vous dit pas tout car je sais que cet écrit sera rapidement censuré!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06/06/2018 15:48:56</a:t>
                      </a:r>
                    </a:p>
                  </a:txBody>
                  <a:tcPr/>
                </a:tc>
                <a:extLst>
                  <a:ext uri="{0D108BD9-81ED-4DB2-BD59-A6C34878D82A}">
                    <a16:rowId xmlns:a16="http://schemas.microsoft.com/office/drawing/2014/main" val="3216248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19:53:01 </a:t>
                      </a:r>
                      <a:r>
                        <a:rPr kumimoji="0" lang="fr-FR" sz="1000" b="0" i="0" u="none" strike="noStrike" kern="1200" cap="none" spc="0" normalizeH="0" baseline="0" noProof="0">
                          <a:ln>
                            <a:noFill/>
                          </a:ln>
                          <a:solidFill>
                            <a:prstClr val="black"/>
                          </a:solidFill>
                          <a:effectLst/>
                          <a:uLnTx/>
                          <a:uFillTx/>
                          <a:latin typeface="+mn-lt"/>
                          <a:ea typeface="+mn-ea"/>
                          <a:cs typeface="+mn-cs"/>
                        </a:rPr>
                        <a:t>
 pourquoi vos délais de traitement de commande sont aussi longs ? cela a directement un impact sur le déroulement des choses. 
entre l’instant où l’achat se fait (articles en stock) et le moment où la commande est traitée, il s’écoule suffisamment de temps pour que ces articles ne soient plus disponibles au moment où la commande est prise en compte, et vos stocks débités. ainsi je me retrouve dans la situation où il faut attendre le temps que les articles soient à nouveau disponibles, alors qu’ils l’étaient quand j’ai passé commande. avez-vous conscience que quelque chose ne tourne pas rond ? les gens posent des avis et ça vous retomber sur la gueule un jour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21773460"/>
                  </a:ext>
                </a:extLst>
              </a:tr>
            </a:tbl>
          </a:graphicData>
        </a:graphic>
      </p:graphicFrame>
      <p:sp>
        <p:nvSpPr>
          <p:cNvPr id="4" name="Text Placeholder 3">
            <a:extLst>
              <a:ext uri="{FF2B5EF4-FFF2-40B4-BE49-F238E27FC236}">
                <a16:creationId xmlns:a16="http://schemas.microsoft.com/office/drawing/2014/main" id="{4C2A91F1-D464-483B-A244-728F4EEAEB37}"/>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40381289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C3062-592E-45C4-869C-4F27F0D9C10C}"/>
              </a:ext>
            </a:extLst>
          </p:cNvPr>
          <p:cNvSpPr>
            <a:spLocks noGrp="1"/>
          </p:cNvSpPr>
          <p:nvPr>
            <p:ph type="title"/>
          </p:nvPr>
        </p:nvSpPr>
        <p:spPr/>
        <p:txBody>
          <a:bodyPr/>
          <a:lstStyle/>
          <a:p>
            <a:r>
              <a:rPr lang="en-US"/>
              <a:t>User Posts Table (Competitors) | HG-France - 3 of 8</a:t>
            </a:r>
          </a:p>
        </p:txBody>
      </p:sp>
      <p:graphicFrame>
        <p:nvGraphicFramePr>
          <p:cNvPr id="5" name="Table Placeholder 4">
            <a:extLst>
              <a:ext uri="{FF2B5EF4-FFF2-40B4-BE49-F238E27FC236}">
                <a16:creationId xmlns:a16="http://schemas.microsoft.com/office/drawing/2014/main" id="{9F9246E5-71C5-43B6-A970-3375544D64CA}"/>
              </a:ext>
            </a:extLst>
          </p:cNvPr>
          <p:cNvGraphicFramePr>
            <a:graphicFrameLocks noGrp="1"/>
          </p:cNvGraphicFramePr>
          <p:nvPr>
            <p:ph type="tbl" sz="quarter" idx="13"/>
            <p:extLst>
              <p:ext uri="{D42A27DB-BD31-4B8C-83A1-F6EECF244321}">
                <p14:modId xmlns:p14="http://schemas.microsoft.com/office/powerpoint/2010/main" val="647275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01674339"/>
                    </a:ext>
                  </a:extLst>
                </a:gridCol>
                <a:gridCol w="822960">
                  <a:extLst>
                    <a:ext uri="{9D8B030D-6E8A-4147-A177-3AD203B41FA5}">
                      <a16:colId xmlns:a16="http://schemas.microsoft.com/office/drawing/2014/main" val="361778629"/>
                    </a:ext>
                  </a:extLst>
                </a:gridCol>
                <a:gridCol w="822960">
                  <a:extLst>
                    <a:ext uri="{9D8B030D-6E8A-4147-A177-3AD203B41FA5}">
                      <a16:colId xmlns:a16="http://schemas.microsoft.com/office/drawing/2014/main" val="687867866"/>
                    </a:ext>
                  </a:extLst>
                </a:gridCol>
                <a:gridCol w="822960">
                  <a:extLst>
                    <a:ext uri="{9D8B030D-6E8A-4147-A177-3AD203B41FA5}">
                      <a16:colId xmlns:a16="http://schemas.microsoft.com/office/drawing/2014/main" val="2440635096"/>
                    </a:ext>
                  </a:extLst>
                </a:gridCol>
                <a:gridCol w="822960">
                  <a:extLst>
                    <a:ext uri="{9D8B030D-6E8A-4147-A177-3AD203B41FA5}">
                      <a16:colId xmlns:a16="http://schemas.microsoft.com/office/drawing/2014/main" val="849867732"/>
                    </a:ext>
                  </a:extLst>
                </a:gridCol>
                <a:gridCol w="822960">
                  <a:extLst>
                    <a:ext uri="{9D8B030D-6E8A-4147-A177-3AD203B41FA5}">
                      <a16:colId xmlns:a16="http://schemas.microsoft.com/office/drawing/2014/main" val="29292579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60092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18:18:43 </a:t>
                      </a:r>
                      <a:r>
                        <a:rPr kumimoji="0" lang="fr-FR" sz="1000" b="0" i="0" u="none" strike="noStrike" kern="1200" cap="none" spc="0" normalizeH="0" baseline="0" noProof="0">
                          <a:ln>
                            <a:noFill/>
                          </a:ln>
                          <a:solidFill>
                            <a:prstClr val="black"/>
                          </a:solidFill>
                          <a:effectLst/>
                          <a:uLnTx/>
                          <a:uFillTx/>
                          <a:latin typeface="+mn-lt"/>
                          <a:ea typeface="+mn-ea"/>
                          <a:cs typeface="+mn-cs"/>
                        </a:rPr>
                        <a:t>
 Bonjour,
Comment le robot tondeuse se repère t il pour ne pas sortir du terrain à tondre ?
Quelle série me conseillez vous pour un terrain d’environ milles mètres avec des talus?
Vous remerciant par avance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56780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17:02:28 </a:t>
                      </a:r>
                      <a:r>
                        <a:rPr kumimoji="0" lang="fr-FR" sz="1000" b="0" i="0" u="none" strike="noStrike" kern="1200" cap="none" spc="0" normalizeH="0" baseline="0" noProof="0">
                          <a:ln>
                            <a:noFill/>
                          </a:ln>
                          <a:solidFill>
                            <a:prstClr val="black"/>
                          </a:solidFill>
                          <a:effectLst/>
                          <a:uLnTx/>
                          <a:uFillTx/>
                          <a:latin typeface="+mn-lt"/>
                          <a:ea typeface="+mn-ea"/>
                          <a:cs typeface="+mn-cs"/>
                        </a:rPr>
                        <a:t>
 Bonjour, votre cm ne réponds pas, votre site a sa page de paiement en Nfois en panne depuis 15 jours, votre service client ne répond pas à mes demandes, je trouve votre service très médiocre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12504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15:28:51 </a:t>
                      </a:r>
                      <a:r>
                        <a:rPr kumimoji="0" lang="fr-FR" sz="1000" b="0" i="0" u="none" strike="noStrike" kern="1200" cap="none" spc="0" normalizeH="0" baseline="0" noProof="0">
                          <a:ln>
                            <a:noFill/>
                          </a:ln>
                          <a:solidFill>
                            <a:prstClr val="black"/>
                          </a:solidFill>
                          <a:effectLst/>
                          <a:uLnTx/>
                          <a:uFillTx/>
                          <a:latin typeface="+mn-lt"/>
                          <a:ea typeface="+mn-ea"/>
                          <a:cs typeface="+mn-cs"/>
                        </a:rPr>
                        <a:t>
 inadmissible ! je suis en attente d'un remboursement de 948€ de la part de castorama depuis le 8 mai ... on est le 5 juin. Je relance tous les jours et tous les jours on me dit que c'est à la comptabilité ... allez vous finir par me rendre mon argent???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17:30:01</a:t>
                      </a:r>
                    </a:p>
                  </a:txBody>
                  <a:tcPr/>
                </a:tc>
                <a:extLst>
                  <a:ext uri="{0D108BD9-81ED-4DB2-BD59-A6C34878D82A}">
                    <a16:rowId xmlns:a16="http://schemas.microsoft.com/office/drawing/2014/main" val="1996228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- 2018-06-05 12:34:47 </a:t>
                      </a:r>
                      <a:r>
                        <a:rPr kumimoji="0" lang="fr-FR" sz="1000" b="0" i="0" u="none" strike="noStrike" kern="1200" cap="none" spc="0" normalizeH="0" baseline="0" noProof="0">
                          <a:ln>
                            <a:noFill/>
                          </a:ln>
                          <a:solidFill>
                            <a:prstClr val="black"/>
                          </a:solidFill>
                          <a:effectLst/>
                          <a:uLnTx/>
                          <a:uFillTx/>
                          <a:latin typeface="+mn-lt"/>
                          <a:ea typeface="+mn-ea"/>
                          <a:cs typeface="+mn-cs"/>
                        </a:rPr>
                        <a:t>
 Leroy Merlin il y a plus malin...aucun respect des clients en caisse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14:42:14</a:t>
                      </a:r>
                    </a:p>
                  </a:txBody>
                  <a:tcPr/>
                </a:tc>
                <a:extLst>
                  <a:ext uri="{0D108BD9-81ED-4DB2-BD59-A6C34878D82A}">
                    <a16:rowId xmlns:a16="http://schemas.microsoft.com/office/drawing/2014/main" val="3931601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- 2018-06-04 21:07:21 </a:t>
                      </a:r>
                      <a:r>
                        <a:rPr kumimoji="0" lang="fr-FR" sz="1000" b="0" i="0" u="none" strike="noStrike" kern="1200" cap="none" spc="0" normalizeH="0" baseline="0" noProof="0">
                          <a:ln>
                            <a:noFill/>
                          </a:ln>
                          <a:solidFill>
                            <a:prstClr val="black"/>
                          </a:solidFill>
                          <a:effectLst/>
                          <a:uLnTx/>
                          <a:uFillTx/>
                          <a:latin typeface="+mn-lt"/>
                          <a:ea typeface="+mn-ea"/>
                          <a:cs typeface="+mn-cs"/>
                        </a:rPr>
                        <a:t>
 Je viens d'acheter une tondeuse stihl rma448tc batterie , comment ce faire rembourser des 60,00 €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47790493"/>
                  </a:ext>
                </a:extLst>
              </a:tr>
            </a:tbl>
          </a:graphicData>
        </a:graphic>
      </p:graphicFrame>
      <p:sp>
        <p:nvSpPr>
          <p:cNvPr id="4" name="Text Placeholder 3">
            <a:extLst>
              <a:ext uri="{FF2B5EF4-FFF2-40B4-BE49-F238E27FC236}">
                <a16:creationId xmlns:a16="http://schemas.microsoft.com/office/drawing/2014/main" id="{D70BDFDE-0671-4288-A2B2-87449AA1D956}"/>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90414902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4F0A8-A708-419C-9977-090CA4CDA79E}"/>
              </a:ext>
            </a:extLst>
          </p:cNvPr>
          <p:cNvSpPr>
            <a:spLocks noGrp="1"/>
          </p:cNvSpPr>
          <p:nvPr>
            <p:ph type="title"/>
          </p:nvPr>
        </p:nvSpPr>
        <p:spPr/>
        <p:txBody>
          <a:bodyPr/>
          <a:lstStyle/>
          <a:p>
            <a:r>
              <a:rPr lang="en-US"/>
              <a:t>User Posts Table (Competitors) | HG-France - 4 of 8</a:t>
            </a:r>
          </a:p>
        </p:txBody>
      </p:sp>
      <p:graphicFrame>
        <p:nvGraphicFramePr>
          <p:cNvPr id="5" name="Table Placeholder 4">
            <a:extLst>
              <a:ext uri="{FF2B5EF4-FFF2-40B4-BE49-F238E27FC236}">
                <a16:creationId xmlns:a16="http://schemas.microsoft.com/office/drawing/2014/main" id="{CFB32DB1-EE8E-4A2B-A840-94DBAEE2E55F}"/>
              </a:ext>
            </a:extLst>
          </p:cNvPr>
          <p:cNvGraphicFramePr>
            <a:graphicFrameLocks noGrp="1"/>
          </p:cNvGraphicFramePr>
          <p:nvPr>
            <p:ph type="tbl" sz="quarter" idx="13"/>
            <p:extLst>
              <p:ext uri="{D42A27DB-BD31-4B8C-83A1-F6EECF244321}">
                <p14:modId xmlns:p14="http://schemas.microsoft.com/office/powerpoint/2010/main" val="2581400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92471706"/>
                    </a:ext>
                  </a:extLst>
                </a:gridCol>
                <a:gridCol w="822960">
                  <a:extLst>
                    <a:ext uri="{9D8B030D-6E8A-4147-A177-3AD203B41FA5}">
                      <a16:colId xmlns:a16="http://schemas.microsoft.com/office/drawing/2014/main" val="1637743423"/>
                    </a:ext>
                  </a:extLst>
                </a:gridCol>
                <a:gridCol w="822960">
                  <a:extLst>
                    <a:ext uri="{9D8B030D-6E8A-4147-A177-3AD203B41FA5}">
                      <a16:colId xmlns:a16="http://schemas.microsoft.com/office/drawing/2014/main" val="907227793"/>
                    </a:ext>
                  </a:extLst>
                </a:gridCol>
                <a:gridCol w="822960">
                  <a:extLst>
                    <a:ext uri="{9D8B030D-6E8A-4147-A177-3AD203B41FA5}">
                      <a16:colId xmlns:a16="http://schemas.microsoft.com/office/drawing/2014/main" val="2073071891"/>
                    </a:ext>
                  </a:extLst>
                </a:gridCol>
                <a:gridCol w="822960">
                  <a:extLst>
                    <a:ext uri="{9D8B030D-6E8A-4147-A177-3AD203B41FA5}">
                      <a16:colId xmlns:a16="http://schemas.microsoft.com/office/drawing/2014/main" val="2702567976"/>
                    </a:ext>
                  </a:extLst>
                </a:gridCol>
                <a:gridCol w="822960">
                  <a:extLst>
                    <a:ext uri="{9D8B030D-6E8A-4147-A177-3AD203B41FA5}">
                      <a16:colId xmlns:a16="http://schemas.microsoft.com/office/drawing/2014/main" val="34900662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1352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- 2018-06-04 18:34:52 </a:t>
                      </a:r>
                      <a:r>
                        <a:rPr kumimoji="0" lang="fr-FR" sz="1000" b="0" i="0" u="none" strike="noStrike" kern="1200" cap="none" spc="0" normalizeH="0" baseline="0" noProof="0">
                          <a:ln>
                            <a:noFill/>
                          </a:ln>
                          <a:solidFill>
                            <a:prstClr val="black"/>
                          </a:solidFill>
                          <a:effectLst/>
                          <a:uLnTx/>
                          <a:uFillTx/>
                          <a:latin typeface="+mn-lt"/>
                          <a:ea typeface="+mn-ea"/>
                          <a:cs typeface="+mn-cs"/>
                        </a:rPr>
                        <a:t>
 Simple question, que faut il faire pour obtenir une réponse de votre part ???
J'ai déposé ma tondeuse en date du 18 avril 2018. à Leroy Merlin Waziers Un retour SAV de votre part m'a été fait en date du 10 mai. Celui-ci ne m'a absolument pas satisfait et notamment dans les solutions que vous proposiez, qui sont pour le moins surprenante pour une entreprise telle que la votre. J'ai donc envoyé un recommandé avec accusé réception les jours qui ont suivi. Toujours aucune REPONSE !!!! J'ai donc rappelé votre magasin et il m'a été précisé que Stéphanie, responsable SAV devait revenir vers moi, un message a même été envoyé. Toujours aucune REPONSE !!!!
Cela fait donc presque deux mois que je n'ai plus de tondeuse, c'est HONTEUX !
J'ai déjà dépensé plus de 15 000 euros dans votre magasin, j’avais d'autres dépenses importantes à effectuer mais il est fort probable que nous allions voir la concurrence. 
C'est totalement inadmissible la façon dont vous traitez les clients. 
Je tiens à vous infor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06/05/2018 15:20:07</a:t>
                      </a:r>
                    </a:p>
                  </a:txBody>
                  <a:tcPr/>
                </a:tc>
                <a:extLst>
                  <a:ext uri="{0D108BD9-81ED-4DB2-BD59-A6C34878D82A}">
                    <a16:rowId xmlns:a16="http://schemas.microsoft.com/office/drawing/2014/main" val="3097904468"/>
                  </a:ext>
                </a:extLst>
              </a:tr>
            </a:tbl>
          </a:graphicData>
        </a:graphic>
      </p:graphicFrame>
      <p:sp>
        <p:nvSpPr>
          <p:cNvPr id="4" name="Text Placeholder 3">
            <a:extLst>
              <a:ext uri="{FF2B5EF4-FFF2-40B4-BE49-F238E27FC236}">
                <a16:creationId xmlns:a16="http://schemas.microsoft.com/office/drawing/2014/main" id="{72F68692-5F6D-470B-A5AC-0E2753A5B265}"/>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8683255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4ACA5-D864-4AA8-B372-175F8EAFF395}"/>
              </a:ext>
            </a:extLst>
          </p:cNvPr>
          <p:cNvSpPr>
            <a:spLocks noGrp="1"/>
          </p:cNvSpPr>
          <p:nvPr>
            <p:ph type="title"/>
          </p:nvPr>
        </p:nvSpPr>
        <p:spPr/>
        <p:txBody>
          <a:bodyPr/>
          <a:lstStyle/>
          <a:p>
            <a:r>
              <a:rPr lang="en-US"/>
              <a:t>User Posts Table (Competitors) | HG-France - 5 of 8</a:t>
            </a:r>
          </a:p>
        </p:txBody>
      </p:sp>
      <p:graphicFrame>
        <p:nvGraphicFramePr>
          <p:cNvPr id="5" name="Table Placeholder 4">
            <a:extLst>
              <a:ext uri="{FF2B5EF4-FFF2-40B4-BE49-F238E27FC236}">
                <a16:creationId xmlns:a16="http://schemas.microsoft.com/office/drawing/2014/main" id="{B0FB513E-133C-47FB-BAF4-30EFFDA7E553}"/>
              </a:ext>
            </a:extLst>
          </p:cNvPr>
          <p:cNvGraphicFramePr>
            <a:graphicFrameLocks noGrp="1"/>
          </p:cNvGraphicFramePr>
          <p:nvPr>
            <p:ph type="tbl" sz="quarter" idx="13"/>
            <p:extLst>
              <p:ext uri="{D42A27DB-BD31-4B8C-83A1-F6EECF244321}">
                <p14:modId xmlns:p14="http://schemas.microsoft.com/office/powerpoint/2010/main" val="17274049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89331059"/>
                    </a:ext>
                  </a:extLst>
                </a:gridCol>
                <a:gridCol w="822960">
                  <a:extLst>
                    <a:ext uri="{9D8B030D-6E8A-4147-A177-3AD203B41FA5}">
                      <a16:colId xmlns:a16="http://schemas.microsoft.com/office/drawing/2014/main" val="687984564"/>
                    </a:ext>
                  </a:extLst>
                </a:gridCol>
                <a:gridCol w="822960">
                  <a:extLst>
                    <a:ext uri="{9D8B030D-6E8A-4147-A177-3AD203B41FA5}">
                      <a16:colId xmlns:a16="http://schemas.microsoft.com/office/drawing/2014/main" val="3409519005"/>
                    </a:ext>
                  </a:extLst>
                </a:gridCol>
                <a:gridCol w="822960">
                  <a:extLst>
                    <a:ext uri="{9D8B030D-6E8A-4147-A177-3AD203B41FA5}">
                      <a16:colId xmlns:a16="http://schemas.microsoft.com/office/drawing/2014/main" val="2225350418"/>
                    </a:ext>
                  </a:extLst>
                </a:gridCol>
                <a:gridCol w="822960">
                  <a:extLst>
                    <a:ext uri="{9D8B030D-6E8A-4147-A177-3AD203B41FA5}">
                      <a16:colId xmlns:a16="http://schemas.microsoft.com/office/drawing/2014/main" val="2151639488"/>
                    </a:ext>
                  </a:extLst>
                </a:gridCol>
                <a:gridCol w="822960">
                  <a:extLst>
                    <a:ext uri="{9D8B030D-6E8A-4147-A177-3AD203B41FA5}">
                      <a16:colId xmlns:a16="http://schemas.microsoft.com/office/drawing/2014/main" val="41811654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855315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- 2018-06-04 15:27:52 </a:t>
                      </a:r>
                      <a:r>
                        <a:rPr kumimoji="0" lang="fr-FR" sz="1000" b="0" i="0" u="none" strike="noStrike" kern="1200" cap="none" spc="0" normalizeH="0" baseline="0" noProof="0">
                          <a:ln>
                            <a:noFill/>
                          </a:ln>
                          <a:solidFill>
                            <a:prstClr val="black"/>
                          </a:solidFill>
                          <a:effectLst/>
                          <a:uLnTx/>
                          <a:uFillTx/>
                          <a:latin typeface="+mn-lt"/>
                          <a:ea typeface="+mn-ea"/>
                          <a:cs typeface="+mn-cs"/>
                        </a:rPr>
                        <a:t>
 Petite démonstration du service Leroy Merlin.
Voulant commander, pour une mise à dispositions au magasin de Lyon Bron, je vais sur le site, je met s le produit sur ma liste de courses, puis voulant transférer cette liste dans mon panier, mon panier reste désespérément vide.
Quand je vais pour adhérer à la carte fidélité,  il m'est répondu que la page demandée n'existe pas.
Je décide donc d'appeler le magasin, le site indique un numéro en 06… un peu étonné j'appelle quand même, et là un robot me répond d'envoyer un SMS ou d'appeler la ligne fixe du magasin.
J'appelle donc la ligne fixe, je patiente 12 minutes avant qu'une opératrice ne prenne en charge mon appel, je fais part de ce délai, et il m'est  répondu qu'elles sont  2 à répondre et qu'il y a 17 appels en attente.
J'explique mon problème, et là j'apprends, chose qui n'est pas indiquée, sur le site, que ma liste comprenant des produits de la cour des matériaux, je ne  peux commander en ligne …
Elle m'indique qu'un conseiller va 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0908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Mr.Bricolage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- 2018-06-04 08:52:43 </a:t>
                      </a:r>
                      <a:r>
                        <a:rPr kumimoji="0" lang="en-US" sz="1000" b="0" i="0" u="none" strike="noStrike" kern="1200" cap="none" spc="0" normalizeH="0" baseline="0" noProof="0">
                          <a:ln>
                            <a:noFill/>
                          </a:ln>
                          <a:solidFill>
                            <a:prstClr val="black"/>
                          </a:solidFill>
                          <a:effectLst/>
                          <a:uLnTx/>
                          <a:uFillTx/>
                          <a:latin typeface="+mn-lt"/>
                          <a:ea typeface="+mn-ea"/>
                          <a:cs typeface="+mn-cs"/>
                        </a:rPr>
                        <a:t>
 Ouah quelles promos pour le fête des Pères............ Salon de jardin Grofillex Sunday 1 table 190X100 + 6 fauteuils à 999€ !!!!                                                                                         Chez Grofillex la table 299€ et le fauteuil 43€ soit un total de 643€ livraison gratuite aussi.  Merci MR BRICOLAGE +356€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46210490"/>
                  </a:ext>
                </a:extLst>
              </a:tr>
            </a:tbl>
          </a:graphicData>
        </a:graphic>
      </p:graphicFrame>
      <p:sp>
        <p:nvSpPr>
          <p:cNvPr id="4" name="Text Placeholder 3">
            <a:extLst>
              <a:ext uri="{FF2B5EF4-FFF2-40B4-BE49-F238E27FC236}">
                <a16:creationId xmlns:a16="http://schemas.microsoft.com/office/drawing/2014/main" id="{9193634D-FAB6-403E-86C2-EDBFAB24D4A1}"/>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56139713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BEFAD-B6D2-47B3-81C2-E9650EA20852}"/>
              </a:ext>
            </a:extLst>
          </p:cNvPr>
          <p:cNvSpPr>
            <a:spLocks noGrp="1"/>
          </p:cNvSpPr>
          <p:nvPr>
            <p:ph type="title"/>
          </p:nvPr>
        </p:nvSpPr>
        <p:spPr/>
        <p:txBody>
          <a:bodyPr/>
          <a:lstStyle/>
          <a:p>
            <a:r>
              <a:rPr lang="en-US"/>
              <a:t>User Posts Table (Competitors) | HG-France - 6 of 8</a:t>
            </a:r>
          </a:p>
        </p:txBody>
      </p:sp>
      <p:graphicFrame>
        <p:nvGraphicFramePr>
          <p:cNvPr id="5" name="Table Placeholder 4">
            <a:extLst>
              <a:ext uri="{FF2B5EF4-FFF2-40B4-BE49-F238E27FC236}">
                <a16:creationId xmlns:a16="http://schemas.microsoft.com/office/drawing/2014/main" id="{AC41692F-1EB7-4ED7-804F-454ED0A232F1}"/>
              </a:ext>
            </a:extLst>
          </p:cNvPr>
          <p:cNvGraphicFramePr>
            <a:graphicFrameLocks noGrp="1"/>
          </p:cNvGraphicFramePr>
          <p:nvPr>
            <p:ph type="tbl" sz="quarter" idx="13"/>
            <p:extLst>
              <p:ext uri="{D42A27DB-BD31-4B8C-83A1-F6EECF244321}">
                <p14:modId xmlns:p14="http://schemas.microsoft.com/office/powerpoint/2010/main" val="2451074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91933153"/>
                    </a:ext>
                  </a:extLst>
                </a:gridCol>
                <a:gridCol w="822960">
                  <a:extLst>
                    <a:ext uri="{9D8B030D-6E8A-4147-A177-3AD203B41FA5}">
                      <a16:colId xmlns:a16="http://schemas.microsoft.com/office/drawing/2014/main" val="1817734566"/>
                    </a:ext>
                  </a:extLst>
                </a:gridCol>
                <a:gridCol w="822960">
                  <a:extLst>
                    <a:ext uri="{9D8B030D-6E8A-4147-A177-3AD203B41FA5}">
                      <a16:colId xmlns:a16="http://schemas.microsoft.com/office/drawing/2014/main" val="3770044598"/>
                    </a:ext>
                  </a:extLst>
                </a:gridCol>
                <a:gridCol w="822960">
                  <a:extLst>
                    <a:ext uri="{9D8B030D-6E8A-4147-A177-3AD203B41FA5}">
                      <a16:colId xmlns:a16="http://schemas.microsoft.com/office/drawing/2014/main" val="3379389882"/>
                    </a:ext>
                  </a:extLst>
                </a:gridCol>
                <a:gridCol w="822960">
                  <a:extLst>
                    <a:ext uri="{9D8B030D-6E8A-4147-A177-3AD203B41FA5}">
                      <a16:colId xmlns:a16="http://schemas.microsoft.com/office/drawing/2014/main" val="3443780343"/>
                    </a:ext>
                  </a:extLst>
                </a:gridCol>
                <a:gridCol w="822960">
                  <a:extLst>
                    <a:ext uri="{9D8B030D-6E8A-4147-A177-3AD203B41FA5}">
                      <a16:colId xmlns:a16="http://schemas.microsoft.com/office/drawing/2014/main" val="27573114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73673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- 2018-06-03 21:44:32 </a:t>
                      </a:r>
                      <a:r>
                        <a:rPr kumimoji="0" lang="fr-FR" sz="1000" b="0" i="0" u="none" strike="noStrike" kern="1200" cap="none" spc="0" normalizeH="0" baseline="0" noProof="0">
                          <a:ln>
                            <a:noFill/>
                          </a:ln>
                          <a:solidFill>
                            <a:prstClr val="black"/>
                          </a:solidFill>
                          <a:effectLst/>
                          <a:uLnTx/>
                          <a:uFillTx/>
                          <a:latin typeface="+mn-lt"/>
                          <a:ea typeface="+mn-ea"/>
                          <a:cs typeface="+mn-cs"/>
                        </a:rPr>
                        <a:t>
 Commandé un écran de douche 10/5. Dû à la livraison 30/5 - toujours pas arrivé.
Où est-ce ?? S'il vous plaît pouvez-vous confirmer la date de livraison définie ou organiser le remboursement afin que je puisse acheter un autre modèle
Je vous remercie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10:18:56</a:t>
                      </a:r>
                    </a:p>
                  </a:txBody>
                  <a:tcPr/>
                </a:tc>
                <a:extLst>
                  <a:ext uri="{0D108BD9-81ED-4DB2-BD59-A6C34878D82A}">
                    <a16:rowId xmlns:a16="http://schemas.microsoft.com/office/drawing/2014/main" val="2295844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- 2018-06-03 15:54:01 </a:t>
                      </a:r>
                      <a:r>
                        <a:rPr kumimoji="0" lang="fr-FR" sz="1000" b="0" i="0" u="none" strike="noStrike" kern="1200" cap="none" spc="0" normalizeH="0" baseline="0" noProof="0">
                          <a:ln>
                            <a:noFill/>
                          </a:ln>
                          <a:solidFill>
                            <a:prstClr val="black"/>
                          </a:solidFill>
                          <a:effectLst/>
                          <a:uLnTx/>
                          <a:uFillTx/>
                          <a:latin typeface="+mn-lt"/>
                          <a:ea typeface="+mn-ea"/>
                          <a:cs typeface="+mn-cs"/>
                        </a:rPr>
                        <a:t>
 Un site de plus en plus difficile à utiliser. Pour les cuisines par  exemple, c'est le parcours du combattant pour avoir des tarifs de meubles : résutat, on est allé les acheter chez les concurrents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17:35:15</a:t>
                      </a:r>
                    </a:p>
                  </a:txBody>
                  <a:tcPr/>
                </a:tc>
                <a:extLst>
                  <a:ext uri="{0D108BD9-81ED-4DB2-BD59-A6C34878D82A}">
                    <a16:rowId xmlns:a16="http://schemas.microsoft.com/office/drawing/2014/main" val="96048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- 2018-06-03 13:28:58 </a:t>
                      </a:r>
                      <a:r>
                        <a:rPr kumimoji="0" lang="fr-FR" sz="1000" b="0" i="0" u="none" strike="noStrike" kern="1200" cap="none" spc="0" normalizeH="0" baseline="0" noProof="0">
                          <a:ln>
                            <a:noFill/>
                          </a:ln>
                          <a:solidFill>
                            <a:prstClr val="black"/>
                          </a:solidFill>
                          <a:effectLst/>
                          <a:uLnTx/>
                          <a:uFillTx/>
                          <a:latin typeface="+mn-lt"/>
                          <a:ea typeface="+mn-ea"/>
                          <a:cs typeface="+mn-cs"/>
                        </a:rPr>
                        <a:t>
 Pompe à eau Castorama inox après un an d’utilisation..... quel intelligence de mettre de l’acier à l’intérieur..... l’inox rouille au contacte de l’acier si vous n’êtes pas au courant 👍 
Merci castocaca.
Pour info chez trenois decamps les pompes sont au même prix et de meilleure qualité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8622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botanic®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- 2018-06-02 20:13:36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6979294"/>
                  </a:ext>
                </a:extLst>
              </a:tr>
            </a:tbl>
          </a:graphicData>
        </a:graphic>
      </p:graphicFrame>
      <p:sp>
        <p:nvSpPr>
          <p:cNvPr id="4" name="Text Placeholder 3">
            <a:extLst>
              <a:ext uri="{FF2B5EF4-FFF2-40B4-BE49-F238E27FC236}">
                <a16:creationId xmlns:a16="http://schemas.microsoft.com/office/drawing/2014/main" id="{0176DB11-68B9-4DDC-8B2D-EA6B71D056CF}"/>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4465757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586C2-7C95-49D0-8DE2-0D85E7B3D016}"/>
              </a:ext>
            </a:extLst>
          </p:cNvPr>
          <p:cNvSpPr>
            <a:spLocks noGrp="1"/>
          </p:cNvSpPr>
          <p:nvPr>
            <p:ph type="title"/>
          </p:nvPr>
        </p:nvSpPr>
        <p:spPr/>
        <p:txBody>
          <a:bodyPr/>
          <a:lstStyle/>
          <a:p>
            <a:r>
              <a:rPr lang="en-US"/>
              <a:t>User Posts Table (Competitors) | HG-France - 7 of 8</a:t>
            </a:r>
          </a:p>
        </p:txBody>
      </p:sp>
      <p:graphicFrame>
        <p:nvGraphicFramePr>
          <p:cNvPr id="5" name="Table Placeholder 4">
            <a:extLst>
              <a:ext uri="{FF2B5EF4-FFF2-40B4-BE49-F238E27FC236}">
                <a16:creationId xmlns:a16="http://schemas.microsoft.com/office/drawing/2014/main" id="{1BCB30C4-1915-408A-BEE2-E865EE99CF62}"/>
              </a:ext>
            </a:extLst>
          </p:cNvPr>
          <p:cNvGraphicFramePr>
            <a:graphicFrameLocks noGrp="1"/>
          </p:cNvGraphicFramePr>
          <p:nvPr>
            <p:ph type="tbl" sz="quarter" idx="13"/>
            <p:extLst>
              <p:ext uri="{D42A27DB-BD31-4B8C-83A1-F6EECF244321}">
                <p14:modId xmlns:p14="http://schemas.microsoft.com/office/powerpoint/2010/main" val="30789974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40462410"/>
                    </a:ext>
                  </a:extLst>
                </a:gridCol>
                <a:gridCol w="822960">
                  <a:extLst>
                    <a:ext uri="{9D8B030D-6E8A-4147-A177-3AD203B41FA5}">
                      <a16:colId xmlns:a16="http://schemas.microsoft.com/office/drawing/2014/main" val="1370748514"/>
                    </a:ext>
                  </a:extLst>
                </a:gridCol>
                <a:gridCol w="822960">
                  <a:extLst>
                    <a:ext uri="{9D8B030D-6E8A-4147-A177-3AD203B41FA5}">
                      <a16:colId xmlns:a16="http://schemas.microsoft.com/office/drawing/2014/main" val="3605308203"/>
                    </a:ext>
                  </a:extLst>
                </a:gridCol>
                <a:gridCol w="822960">
                  <a:extLst>
                    <a:ext uri="{9D8B030D-6E8A-4147-A177-3AD203B41FA5}">
                      <a16:colId xmlns:a16="http://schemas.microsoft.com/office/drawing/2014/main" val="3868299545"/>
                    </a:ext>
                  </a:extLst>
                </a:gridCol>
                <a:gridCol w="822960">
                  <a:extLst>
                    <a:ext uri="{9D8B030D-6E8A-4147-A177-3AD203B41FA5}">
                      <a16:colId xmlns:a16="http://schemas.microsoft.com/office/drawing/2014/main" val="2596924763"/>
                    </a:ext>
                  </a:extLst>
                </a:gridCol>
                <a:gridCol w="822960">
                  <a:extLst>
                    <a:ext uri="{9D8B030D-6E8A-4147-A177-3AD203B41FA5}">
                      <a16:colId xmlns:a16="http://schemas.microsoft.com/office/drawing/2014/main" val="13882720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86436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- 2018-06-02 16:21:10 </a:t>
                      </a:r>
                      <a:r>
                        <a:rPr kumimoji="0" lang="fr-FR" sz="1000" b="0" i="0" u="none" strike="noStrike" kern="1200" cap="none" spc="0" normalizeH="0" baseline="0" noProof="0">
                          <a:ln>
                            <a:noFill/>
                          </a:ln>
                          <a:solidFill>
                            <a:prstClr val="black"/>
                          </a:solidFill>
                          <a:effectLst/>
                          <a:uLnTx/>
                          <a:uFillTx/>
                          <a:latin typeface="+mn-lt"/>
                          <a:ea typeface="+mn-ea"/>
                          <a:cs typeface="+mn-cs"/>
                        </a:rPr>
                        <a:t>
 Très decu ! 
J'ai profité d'une offre de leroy merlin entre le 3 mars et le 18 mars sur l'univers de la salle de bain ( 10€ offerts en carte cadeaux par tranche de 100€) j'ai donc acheté pour plus de 400 euros un meuble de salle de bain etc. 
Bien évidement la livraison a eu du retard, nous avons dû les relancer à plusieurs reprises afin de savoir ou en était la commande car aucunes de nouvelles de leur part. 
Et quand j'ai fait ma demande pour bénéficier de ma carte cadeau de 40 euros, la page n'existait plus! 
PUBLICITÉ MENSONGÈRE !!!! 
JE NE RECOMMANDE PLUS LEROY MERLIN car ce n'est pas la première fois qu'il y a des soucis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11:19:13</a:t>
                      </a:r>
                    </a:p>
                  </a:txBody>
                  <a:tcPr/>
                </a:tc>
                <a:extLst>
                  <a:ext uri="{0D108BD9-81ED-4DB2-BD59-A6C34878D82A}">
                    <a16:rowId xmlns:a16="http://schemas.microsoft.com/office/drawing/2014/main" val="34300892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LEROY MERLIN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- 2018-06-02 15:10:56 </a:t>
                      </a:r>
                      <a:r>
                        <a:rPr kumimoji="0" lang="fr-FR" sz="1000" b="0" i="0" u="none" strike="noStrike" kern="1200" cap="none" spc="0" normalizeH="0" baseline="0" noProof="0">
                          <a:ln>
                            <a:noFill/>
                          </a:ln>
                          <a:solidFill>
                            <a:prstClr val="black"/>
                          </a:solidFill>
                          <a:effectLst/>
                          <a:uLnTx/>
                          <a:uFillTx/>
                          <a:latin typeface="+mn-lt"/>
                          <a:ea typeface="+mn-ea"/>
                          <a:cs typeface="+mn-cs"/>
                        </a:rPr>
                        <a:t>
 bonjour je n arrive pas a avoir leroy merlin avec le plate forme  internet commande passée le 15 mai et ceux ci me dise pas dispo votre commande partira le 30 mai nous sommes le 2 JUIN et toujours rien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4722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- 2018-06-02 12:27:25 </a:t>
                      </a:r>
                      <a:r>
                        <a:rPr kumimoji="0" lang="fr-FR" sz="1000" b="0" i="0" u="none" strike="noStrike" kern="1200" cap="none" spc="0" normalizeH="0" baseline="0" noProof="0">
                          <a:ln>
                            <a:noFill/>
                          </a:ln>
                          <a:solidFill>
                            <a:prstClr val="black"/>
                          </a:solidFill>
                          <a:effectLst/>
                          <a:uLnTx/>
                          <a:uFillTx/>
                          <a:latin typeface="+mn-lt"/>
                          <a:ea typeface="+mn-ea"/>
                          <a:cs typeface="+mn-cs"/>
                        </a:rPr>
                        <a:t>
 Ca fait ça quand c'est neuf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13:34:04</a:t>
                      </a:r>
                    </a:p>
                  </a:txBody>
                  <a:tcPr/>
                </a:tc>
                <a:extLst>
                  <a:ext uri="{0D108BD9-81ED-4DB2-BD59-A6C34878D82A}">
                    <a16:rowId xmlns:a16="http://schemas.microsoft.com/office/drawing/2014/main" val="502769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- 2018-06-02 10:13:03 </a:t>
                      </a:r>
                      <a:r>
                        <a:rPr kumimoji="0" lang="fr-FR" sz="1000" b="0" i="0" u="none" strike="noStrike" kern="1200" cap="none" spc="0" normalizeH="0" baseline="0" noProof="0">
                          <a:ln>
                            <a:noFill/>
                          </a:ln>
                          <a:solidFill>
                            <a:prstClr val="black"/>
                          </a:solidFill>
                          <a:effectLst/>
                          <a:uLnTx/>
                          <a:uFillTx/>
                          <a:latin typeface="+mn-lt"/>
                          <a:ea typeface="+mn-ea"/>
                          <a:cs typeface="+mn-cs"/>
                        </a:rPr>
                        <a:t>
 Allez dans ce magasin qui vend de très bons produits sains naturels ! Il y a des choses très intéressantes à voir et à acheter ! Vous ne le regretterez pas ! Je suis cliente très satisfaite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09:54:38</a:t>
                      </a:r>
                    </a:p>
                  </a:txBody>
                  <a:tcPr/>
                </a:tc>
                <a:extLst>
                  <a:ext uri="{0D108BD9-81ED-4DB2-BD59-A6C34878D82A}">
                    <a16:rowId xmlns:a16="http://schemas.microsoft.com/office/drawing/2014/main" val="1562178740"/>
                  </a:ext>
                </a:extLst>
              </a:tr>
            </a:tbl>
          </a:graphicData>
        </a:graphic>
      </p:graphicFrame>
      <p:sp>
        <p:nvSpPr>
          <p:cNvPr id="4" name="Text Placeholder 3">
            <a:extLst>
              <a:ext uri="{FF2B5EF4-FFF2-40B4-BE49-F238E27FC236}">
                <a16:creationId xmlns:a16="http://schemas.microsoft.com/office/drawing/2014/main" id="{FF9853CF-D963-4328-9B2C-18496955AFDF}"/>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3933483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0F9A9-EBF0-4BD6-B07F-977A0FEC8C59}"/>
              </a:ext>
            </a:extLst>
          </p:cNvPr>
          <p:cNvSpPr>
            <a:spLocks noGrp="1"/>
          </p:cNvSpPr>
          <p:nvPr>
            <p:ph type="title"/>
          </p:nvPr>
        </p:nvSpPr>
        <p:spPr/>
        <p:txBody>
          <a:bodyPr/>
          <a:lstStyle/>
          <a:p>
            <a:r>
              <a:rPr lang="en-US"/>
              <a:t>User Posts Table (Competitors) | HG-France - 8 of 8</a:t>
            </a:r>
          </a:p>
        </p:txBody>
      </p:sp>
      <p:graphicFrame>
        <p:nvGraphicFramePr>
          <p:cNvPr id="5" name="Table Placeholder 4">
            <a:extLst>
              <a:ext uri="{FF2B5EF4-FFF2-40B4-BE49-F238E27FC236}">
                <a16:creationId xmlns:a16="http://schemas.microsoft.com/office/drawing/2014/main" id="{4588FEEA-E95E-46EB-B90D-DB6156A64D0B}"/>
              </a:ext>
            </a:extLst>
          </p:cNvPr>
          <p:cNvGraphicFramePr>
            <a:graphicFrameLocks noGrp="1"/>
          </p:cNvGraphicFramePr>
          <p:nvPr>
            <p:ph type="tbl" sz="quarter" idx="13"/>
            <p:extLst>
              <p:ext uri="{D42A27DB-BD31-4B8C-83A1-F6EECF244321}">
                <p14:modId xmlns:p14="http://schemas.microsoft.com/office/powerpoint/2010/main" val="4077441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520903543"/>
                    </a:ext>
                  </a:extLst>
                </a:gridCol>
                <a:gridCol w="822960">
                  <a:extLst>
                    <a:ext uri="{9D8B030D-6E8A-4147-A177-3AD203B41FA5}">
                      <a16:colId xmlns:a16="http://schemas.microsoft.com/office/drawing/2014/main" val="2440338183"/>
                    </a:ext>
                  </a:extLst>
                </a:gridCol>
                <a:gridCol w="822960">
                  <a:extLst>
                    <a:ext uri="{9D8B030D-6E8A-4147-A177-3AD203B41FA5}">
                      <a16:colId xmlns:a16="http://schemas.microsoft.com/office/drawing/2014/main" val="1368958538"/>
                    </a:ext>
                  </a:extLst>
                </a:gridCol>
                <a:gridCol w="822960">
                  <a:extLst>
                    <a:ext uri="{9D8B030D-6E8A-4147-A177-3AD203B41FA5}">
                      <a16:colId xmlns:a16="http://schemas.microsoft.com/office/drawing/2014/main" val="1200496242"/>
                    </a:ext>
                  </a:extLst>
                </a:gridCol>
                <a:gridCol w="822960">
                  <a:extLst>
                    <a:ext uri="{9D8B030D-6E8A-4147-A177-3AD203B41FA5}">
                      <a16:colId xmlns:a16="http://schemas.microsoft.com/office/drawing/2014/main" val="2953248966"/>
                    </a:ext>
                  </a:extLst>
                </a:gridCol>
                <a:gridCol w="822960">
                  <a:extLst>
                    <a:ext uri="{9D8B030D-6E8A-4147-A177-3AD203B41FA5}">
                      <a16:colId xmlns:a16="http://schemas.microsoft.com/office/drawing/2014/main" val="181035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491690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- 2018-06-01 20:20:57 </a:t>
                      </a:r>
                      <a:r>
                        <a:rPr kumimoji="0" lang="fr-FR" sz="1000" b="0" i="0" u="none" strike="noStrike" kern="1200" cap="none" spc="0" normalizeH="0" baseline="0" noProof="0">
                          <a:ln>
                            <a:noFill/>
                          </a:ln>
                          <a:solidFill>
                            <a:prstClr val="black"/>
                          </a:solidFill>
                          <a:effectLst/>
                          <a:uLnTx/>
                          <a:uFillTx/>
                          <a:latin typeface="+mn-lt"/>
                          <a:ea typeface="+mn-ea"/>
                          <a:cs typeface="+mn-cs"/>
                        </a:rPr>
                        <a:t>
 Vraiment décu de castorama. Deuxieme fois que les délais annoncés ne sont pas respectés.... et personne ne cherche de solutions.... vraiment nul. Service client qui ne repond pas aux demandes ou qui raccroche au nez... bref vraiment non satisfait. Si je n'ai pas de réponse, je ferai rapidement bonne publicité....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17:50:54</a:t>
                      </a:r>
                    </a:p>
                  </a:txBody>
                  <a:tcPr/>
                </a:tc>
                <a:extLst>
                  <a:ext uri="{0D108BD9-81ED-4DB2-BD59-A6C34878D82A}">
                    <a16:rowId xmlns:a16="http://schemas.microsoft.com/office/drawing/2014/main" val="4383717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- 2018-06-01 19:35:43 </a:t>
                      </a:r>
                      <a:r>
                        <a:rPr kumimoji="0" lang="fr-FR" sz="1000" b="0" i="0" u="none" strike="noStrike" kern="1200" cap="none" spc="0" normalizeH="0" baseline="0" noProof="0">
                          <a:ln>
                            <a:noFill/>
                          </a:ln>
                          <a:solidFill>
                            <a:prstClr val="black"/>
                          </a:solidFill>
                          <a:effectLst/>
                          <a:uLnTx/>
                          <a:uFillTx/>
                          <a:latin typeface="+mn-lt"/>
                          <a:ea typeface="+mn-ea"/>
                          <a:cs typeface="+mn-cs"/>
                        </a:rPr>
                        <a:t>
 Très déçus de la qualité de la MAISONNETTE BOIS BLOOMA WAKAME a 329€ tout de même 
La découpe de tous les morceaux de bois est très approximative... le planché n’est pas très épais et mal dimensionné ...obligé de mettre des renforts.
La notice est plus que simpliste dans les explications. 
Bref rapport qualité prix absolument pas au rendez-vous, très médiocre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06/04/2018 11:42:30</a:t>
                      </a:r>
                    </a:p>
                  </a:txBody>
                  <a:tcPr/>
                </a:tc>
                <a:extLst>
                  <a:ext uri="{0D108BD9-81ED-4DB2-BD59-A6C34878D82A}">
                    <a16:rowId xmlns:a16="http://schemas.microsoft.com/office/drawing/2014/main" val="671113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BLACK+DECKER France </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 n/a - 2018-05-31 22:34:54 </a:t>
                      </a:r>
                      <a:r>
                        <a:rPr kumimoji="0" lang="en-US" sz="1000" b="0" i="0" u="none" strike="noStrike" kern="1200" cap="none" spc="0" normalizeH="0" baseline="0" noProof="0">
                          <a:ln>
                            <a:noFill/>
                          </a:ln>
                          <a:solidFill>
                            <a:prstClr val="black"/>
                          </a:solidFill>
                          <a:effectLst/>
                          <a:uLnTx/>
                          <a:uFillTx/>
                          <a:latin typeface="+mn-lt"/>
                          <a:ea typeface="+mn-ea"/>
                          <a:cs typeface="+mn-cs"/>
                        </a:rPr>
                        <a:t>
 la nuit porte conseil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537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a:t>
                      </a:r>
                      <a:r>
                        <a:rPr kumimoji="0" lang="fr-FR" sz="1000" b="0" i="0" u="none" strike="noStrike" kern="1200" cap="none" spc="0" normalizeH="0" baseline="0" noProof="0">
                          <a:ln>
                            <a:noFill/>
                          </a:ln>
                          <a:solidFill>
                            <a:prstClr val="black"/>
                          </a:solidFill>
                          <a:effectLst/>
                          <a:uLnTx/>
                          <a:uFillTx/>
                          <a:latin typeface="+mn-lt"/>
                          <a:ea typeface="+mn-ea"/>
                          <a:cs typeface="+mn-cs"/>
                        </a:rPr>
                        <a:t> got a post by </a:t>
                      </a:r>
                      <a:r>
                        <a:rPr kumimoji="0" lang="fr-FR" sz="1000" b="1" i="0" u="none" strike="noStrike" kern="1200" cap="none" spc="0" normalizeH="0" baseline="0" noProof="0">
                          <a:ln>
                            <a:noFill/>
                          </a:ln>
                          <a:solidFill>
                            <a:prstClr val="black"/>
                          </a:solidFill>
                          <a:effectLst/>
                          <a:uLnTx/>
                          <a:uFillTx/>
                          <a:latin typeface="+mn-lt"/>
                          <a:ea typeface="+mn-ea"/>
                          <a:cs typeface="+mn-cs"/>
                        </a:rPr>
                        <a:t> n/a - 2018-05-31 22:33:03 </a:t>
                      </a:r>
                      <a:r>
                        <a:rPr kumimoji="0" lang="fr-FR" sz="1000" b="0" i="0" u="none" strike="noStrike" kern="1200" cap="none" spc="0" normalizeH="0" baseline="0" noProof="0">
                          <a:ln>
                            <a:noFill/>
                          </a:ln>
                          <a:solidFill>
                            <a:prstClr val="black"/>
                          </a:solidFill>
                          <a:effectLst/>
                          <a:uLnTx/>
                          <a:uFillTx/>
                          <a:latin typeface="+mn-lt"/>
                          <a:ea typeface="+mn-ea"/>
                          <a:cs typeface="+mn-cs"/>
                        </a:rPr>
                        <a:t>
 Pour acheter ou commander pour  tout va bien ,mais pour faire une modification de carte rien ne fonctionne bizarre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06/01/2018 08:48:38</a:t>
                      </a:r>
                    </a:p>
                  </a:txBody>
                  <a:tcPr/>
                </a:tc>
                <a:extLst>
                  <a:ext uri="{0D108BD9-81ED-4DB2-BD59-A6C34878D82A}">
                    <a16:rowId xmlns:a16="http://schemas.microsoft.com/office/drawing/2014/main" val="1592214617"/>
                  </a:ext>
                </a:extLst>
              </a:tr>
            </a:tbl>
          </a:graphicData>
        </a:graphic>
      </p:graphicFrame>
      <p:sp>
        <p:nvSpPr>
          <p:cNvPr id="4" name="Text Placeholder 3">
            <a:extLst>
              <a:ext uri="{FF2B5EF4-FFF2-40B4-BE49-F238E27FC236}">
                <a16:creationId xmlns:a16="http://schemas.microsoft.com/office/drawing/2014/main" id="{E32D31CE-601F-4587-B2C5-D093CE0D86C1}"/>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5794068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A2CFD-6707-47D4-AB84-DDE38A292465}"/>
              </a:ext>
            </a:extLst>
          </p:cNvPr>
          <p:cNvSpPr>
            <a:spLocks noGrp="1"/>
          </p:cNvSpPr>
          <p:nvPr>
            <p:ph type="title"/>
          </p:nvPr>
        </p:nvSpPr>
        <p:spPr/>
        <p:txBody>
          <a:bodyPr/>
          <a:lstStyle/>
          <a:p>
            <a:r>
              <a:rPr lang="en-US"/>
              <a:t>Competitor Posts | HG-France - 1 of 14</a:t>
            </a:r>
          </a:p>
        </p:txBody>
      </p:sp>
      <p:graphicFrame>
        <p:nvGraphicFramePr>
          <p:cNvPr id="5" name="Table Placeholder 4">
            <a:extLst>
              <a:ext uri="{FF2B5EF4-FFF2-40B4-BE49-F238E27FC236}">
                <a16:creationId xmlns:a16="http://schemas.microsoft.com/office/drawing/2014/main" id="{0CFD3661-E8AB-4B51-9290-F079242699A7}"/>
              </a:ext>
            </a:extLst>
          </p:cNvPr>
          <p:cNvGraphicFramePr>
            <a:graphicFrameLocks noGrp="1"/>
          </p:cNvGraphicFramePr>
          <p:nvPr>
            <p:ph type="tbl" sz="quarter" idx="13"/>
            <p:extLst>
              <p:ext uri="{D42A27DB-BD31-4B8C-83A1-F6EECF244321}">
                <p14:modId xmlns:p14="http://schemas.microsoft.com/office/powerpoint/2010/main" val="2473696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89300715"/>
                    </a:ext>
                  </a:extLst>
                </a:gridCol>
                <a:gridCol w="370332">
                  <a:extLst>
                    <a:ext uri="{9D8B030D-6E8A-4147-A177-3AD203B41FA5}">
                      <a16:colId xmlns:a16="http://schemas.microsoft.com/office/drawing/2014/main" val="1106030081"/>
                    </a:ext>
                  </a:extLst>
                </a:gridCol>
                <a:gridCol w="370332">
                  <a:extLst>
                    <a:ext uri="{9D8B030D-6E8A-4147-A177-3AD203B41FA5}">
                      <a16:colId xmlns:a16="http://schemas.microsoft.com/office/drawing/2014/main" val="2466025215"/>
                    </a:ext>
                  </a:extLst>
                </a:gridCol>
                <a:gridCol w="370332">
                  <a:extLst>
                    <a:ext uri="{9D8B030D-6E8A-4147-A177-3AD203B41FA5}">
                      <a16:colId xmlns:a16="http://schemas.microsoft.com/office/drawing/2014/main" val="2704268070"/>
                    </a:ext>
                  </a:extLst>
                </a:gridCol>
                <a:gridCol w="329184">
                  <a:extLst>
                    <a:ext uri="{9D8B030D-6E8A-4147-A177-3AD203B41FA5}">
                      <a16:colId xmlns:a16="http://schemas.microsoft.com/office/drawing/2014/main" val="2455181754"/>
                    </a:ext>
                  </a:extLst>
                </a:gridCol>
                <a:gridCol w="329184">
                  <a:extLst>
                    <a:ext uri="{9D8B030D-6E8A-4147-A177-3AD203B41FA5}">
                      <a16:colId xmlns:a16="http://schemas.microsoft.com/office/drawing/2014/main" val="4109484818"/>
                    </a:ext>
                  </a:extLst>
                </a:gridCol>
                <a:gridCol w="329184">
                  <a:extLst>
                    <a:ext uri="{9D8B030D-6E8A-4147-A177-3AD203B41FA5}">
                      <a16:colId xmlns:a16="http://schemas.microsoft.com/office/drawing/2014/main" val="1966912957"/>
                    </a:ext>
                  </a:extLst>
                </a:gridCol>
                <a:gridCol w="329184">
                  <a:extLst>
                    <a:ext uri="{9D8B030D-6E8A-4147-A177-3AD203B41FA5}">
                      <a16:colId xmlns:a16="http://schemas.microsoft.com/office/drawing/2014/main" val="3435064174"/>
                    </a:ext>
                  </a:extLst>
                </a:gridCol>
                <a:gridCol w="329184">
                  <a:extLst>
                    <a:ext uri="{9D8B030D-6E8A-4147-A177-3AD203B41FA5}">
                      <a16:colId xmlns:a16="http://schemas.microsoft.com/office/drawing/2014/main" val="205203627"/>
                    </a:ext>
                  </a:extLst>
                </a:gridCol>
                <a:gridCol w="329184">
                  <a:extLst>
                    <a:ext uri="{9D8B030D-6E8A-4147-A177-3AD203B41FA5}">
                      <a16:colId xmlns:a16="http://schemas.microsoft.com/office/drawing/2014/main" val="1724767808"/>
                    </a:ext>
                  </a:extLst>
                </a:gridCol>
                <a:gridCol w="329184">
                  <a:extLst>
                    <a:ext uri="{9D8B030D-6E8A-4147-A177-3AD203B41FA5}">
                      <a16:colId xmlns:a16="http://schemas.microsoft.com/office/drawing/2014/main" val="2751487517"/>
                    </a:ext>
                  </a:extLst>
                </a:gridCol>
                <a:gridCol w="329184">
                  <a:extLst>
                    <a:ext uri="{9D8B030D-6E8A-4147-A177-3AD203B41FA5}">
                      <a16:colId xmlns:a16="http://schemas.microsoft.com/office/drawing/2014/main" val="1961007716"/>
                    </a:ext>
                  </a:extLst>
                </a:gridCol>
                <a:gridCol w="329184">
                  <a:extLst>
                    <a:ext uri="{9D8B030D-6E8A-4147-A177-3AD203B41FA5}">
                      <a16:colId xmlns:a16="http://schemas.microsoft.com/office/drawing/2014/main" val="615940559"/>
                    </a:ext>
                  </a:extLst>
                </a:gridCol>
                <a:gridCol w="370332">
                  <a:extLst>
                    <a:ext uri="{9D8B030D-6E8A-4147-A177-3AD203B41FA5}">
                      <a16:colId xmlns:a16="http://schemas.microsoft.com/office/drawing/2014/main" val="2454885509"/>
                    </a:ext>
                  </a:extLst>
                </a:gridCol>
                <a:gridCol w="370332">
                  <a:extLst>
                    <a:ext uri="{9D8B030D-6E8A-4147-A177-3AD203B41FA5}">
                      <a16:colId xmlns:a16="http://schemas.microsoft.com/office/drawing/2014/main" val="790739844"/>
                    </a:ext>
                  </a:extLst>
                </a:gridCol>
                <a:gridCol w="329184">
                  <a:extLst>
                    <a:ext uri="{9D8B030D-6E8A-4147-A177-3AD203B41FA5}">
                      <a16:colId xmlns:a16="http://schemas.microsoft.com/office/drawing/2014/main" val="2917755249"/>
                    </a:ext>
                  </a:extLst>
                </a:gridCol>
                <a:gridCol w="329184">
                  <a:extLst>
                    <a:ext uri="{9D8B030D-6E8A-4147-A177-3AD203B41FA5}">
                      <a16:colId xmlns:a16="http://schemas.microsoft.com/office/drawing/2014/main" val="1884270871"/>
                    </a:ext>
                  </a:extLst>
                </a:gridCol>
                <a:gridCol w="370332">
                  <a:extLst>
                    <a:ext uri="{9D8B030D-6E8A-4147-A177-3AD203B41FA5}">
                      <a16:colId xmlns:a16="http://schemas.microsoft.com/office/drawing/2014/main" val="13186943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177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- 2018-06-06 10:04:49 </a:t>
                      </a:r>
                      <a:r>
                        <a:rPr kumimoji="0" lang="fr-FR" sz="1000" b="0" i="0" u="none" strike="noStrike" kern="1200" cap="none" spc="0" normalizeH="0" baseline="0" noProof="0">
                          <a:ln>
                            <a:noFill/>
                          </a:ln>
                          <a:solidFill>
                            <a:prstClr val="black"/>
                          </a:solidFill>
                          <a:effectLst/>
                          <a:uLnTx/>
                          <a:uFillTx/>
                          <a:latin typeface="+mn-lt"/>
                          <a:ea typeface="+mn-ea"/>
                          <a:cs typeface="+mn-cs"/>
                        </a:rPr>
                        <a:t> 
 Quelles sont vos idées déco pour mettre les plantes à l'honneur dans votre intérieur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388002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- 2018-06-05 17:10:00 </a:t>
                      </a:r>
                      <a:r>
                        <a:rPr kumimoji="0" lang="fr-FR" sz="1000" b="0" i="0" u="none" strike="noStrike" kern="1200" cap="none" spc="0" normalizeH="0" baseline="0" noProof="0">
                          <a:ln>
                            <a:noFill/>
                          </a:ln>
                          <a:solidFill>
                            <a:prstClr val="black"/>
                          </a:solidFill>
                          <a:effectLst/>
                          <a:uLnTx/>
                          <a:uFillTx/>
                          <a:latin typeface="+mn-lt"/>
                          <a:ea typeface="+mn-ea"/>
                          <a:cs typeface="+mn-cs"/>
                        </a:rPr>
                        <a:t> 
 En juin, c'est le moment de vous occuper de vos arbres fruitiers !
Taillez légèrement leurs branches et pincez l'extrémité des pousses pour de belles récoltes qui vous donneront la pêche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78442923"/>
                  </a:ext>
                </a:extLst>
              </a:tr>
            </a:tbl>
          </a:graphicData>
        </a:graphic>
      </p:graphicFrame>
      <p:sp>
        <p:nvSpPr>
          <p:cNvPr id="4" name="Text Placeholder 3">
            <a:extLst>
              <a:ext uri="{FF2B5EF4-FFF2-40B4-BE49-F238E27FC236}">
                <a16:creationId xmlns:a16="http://schemas.microsoft.com/office/drawing/2014/main" id="{1B641237-E6CC-406A-859C-E87F033C2F3A}"/>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8121521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DC85DE-4BA9-41FE-90A5-D6CCB79A9E71}"/>
              </a:ext>
            </a:extLst>
          </p:cNvPr>
          <p:cNvSpPr>
            <a:spLocks noGrp="1"/>
          </p:cNvSpPr>
          <p:nvPr>
            <p:ph type="title"/>
          </p:nvPr>
        </p:nvSpPr>
        <p:spPr/>
        <p:txBody>
          <a:bodyPr/>
          <a:lstStyle/>
          <a:p>
            <a:r>
              <a:rPr lang="en-US"/>
              <a:t>Competitor Posts | HG-France - 2 of 14</a:t>
            </a:r>
          </a:p>
        </p:txBody>
      </p:sp>
      <p:graphicFrame>
        <p:nvGraphicFramePr>
          <p:cNvPr id="5" name="Table Placeholder 4">
            <a:extLst>
              <a:ext uri="{FF2B5EF4-FFF2-40B4-BE49-F238E27FC236}">
                <a16:creationId xmlns:a16="http://schemas.microsoft.com/office/drawing/2014/main" id="{BB5D6745-EA95-4A76-A1E5-FAEA32D0E36C}"/>
              </a:ext>
            </a:extLst>
          </p:cNvPr>
          <p:cNvGraphicFramePr>
            <a:graphicFrameLocks noGrp="1"/>
          </p:cNvGraphicFramePr>
          <p:nvPr>
            <p:ph type="tbl" sz="quarter" idx="13"/>
            <p:extLst>
              <p:ext uri="{D42A27DB-BD31-4B8C-83A1-F6EECF244321}">
                <p14:modId xmlns:p14="http://schemas.microsoft.com/office/powerpoint/2010/main" val="487305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77970352"/>
                    </a:ext>
                  </a:extLst>
                </a:gridCol>
                <a:gridCol w="370332">
                  <a:extLst>
                    <a:ext uri="{9D8B030D-6E8A-4147-A177-3AD203B41FA5}">
                      <a16:colId xmlns:a16="http://schemas.microsoft.com/office/drawing/2014/main" val="2937891159"/>
                    </a:ext>
                  </a:extLst>
                </a:gridCol>
                <a:gridCol w="370332">
                  <a:extLst>
                    <a:ext uri="{9D8B030D-6E8A-4147-A177-3AD203B41FA5}">
                      <a16:colId xmlns:a16="http://schemas.microsoft.com/office/drawing/2014/main" val="1622263648"/>
                    </a:ext>
                  </a:extLst>
                </a:gridCol>
                <a:gridCol w="370332">
                  <a:extLst>
                    <a:ext uri="{9D8B030D-6E8A-4147-A177-3AD203B41FA5}">
                      <a16:colId xmlns:a16="http://schemas.microsoft.com/office/drawing/2014/main" val="37829747"/>
                    </a:ext>
                  </a:extLst>
                </a:gridCol>
                <a:gridCol w="329184">
                  <a:extLst>
                    <a:ext uri="{9D8B030D-6E8A-4147-A177-3AD203B41FA5}">
                      <a16:colId xmlns:a16="http://schemas.microsoft.com/office/drawing/2014/main" val="1447560434"/>
                    </a:ext>
                  </a:extLst>
                </a:gridCol>
                <a:gridCol w="329184">
                  <a:extLst>
                    <a:ext uri="{9D8B030D-6E8A-4147-A177-3AD203B41FA5}">
                      <a16:colId xmlns:a16="http://schemas.microsoft.com/office/drawing/2014/main" val="2929366170"/>
                    </a:ext>
                  </a:extLst>
                </a:gridCol>
                <a:gridCol w="329184">
                  <a:extLst>
                    <a:ext uri="{9D8B030D-6E8A-4147-A177-3AD203B41FA5}">
                      <a16:colId xmlns:a16="http://schemas.microsoft.com/office/drawing/2014/main" val="1127624580"/>
                    </a:ext>
                  </a:extLst>
                </a:gridCol>
                <a:gridCol w="329184">
                  <a:extLst>
                    <a:ext uri="{9D8B030D-6E8A-4147-A177-3AD203B41FA5}">
                      <a16:colId xmlns:a16="http://schemas.microsoft.com/office/drawing/2014/main" val="1717328575"/>
                    </a:ext>
                  </a:extLst>
                </a:gridCol>
                <a:gridCol w="329184">
                  <a:extLst>
                    <a:ext uri="{9D8B030D-6E8A-4147-A177-3AD203B41FA5}">
                      <a16:colId xmlns:a16="http://schemas.microsoft.com/office/drawing/2014/main" val="816994716"/>
                    </a:ext>
                  </a:extLst>
                </a:gridCol>
                <a:gridCol w="329184">
                  <a:extLst>
                    <a:ext uri="{9D8B030D-6E8A-4147-A177-3AD203B41FA5}">
                      <a16:colId xmlns:a16="http://schemas.microsoft.com/office/drawing/2014/main" val="1814834622"/>
                    </a:ext>
                  </a:extLst>
                </a:gridCol>
                <a:gridCol w="329184">
                  <a:extLst>
                    <a:ext uri="{9D8B030D-6E8A-4147-A177-3AD203B41FA5}">
                      <a16:colId xmlns:a16="http://schemas.microsoft.com/office/drawing/2014/main" val="1207081402"/>
                    </a:ext>
                  </a:extLst>
                </a:gridCol>
                <a:gridCol w="329184">
                  <a:extLst>
                    <a:ext uri="{9D8B030D-6E8A-4147-A177-3AD203B41FA5}">
                      <a16:colId xmlns:a16="http://schemas.microsoft.com/office/drawing/2014/main" val="452002631"/>
                    </a:ext>
                  </a:extLst>
                </a:gridCol>
                <a:gridCol w="329184">
                  <a:extLst>
                    <a:ext uri="{9D8B030D-6E8A-4147-A177-3AD203B41FA5}">
                      <a16:colId xmlns:a16="http://schemas.microsoft.com/office/drawing/2014/main" val="496182770"/>
                    </a:ext>
                  </a:extLst>
                </a:gridCol>
                <a:gridCol w="370332">
                  <a:extLst>
                    <a:ext uri="{9D8B030D-6E8A-4147-A177-3AD203B41FA5}">
                      <a16:colId xmlns:a16="http://schemas.microsoft.com/office/drawing/2014/main" val="1505728774"/>
                    </a:ext>
                  </a:extLst>
                </a:gridCol>
                <a:gridCol w="370332">
                  <a:extLst>
                    <a:ext uri="{9D8B030D-6E8A-4147-A177-3AD203B41FA5}">
                      <a16:colId xmlns:a16="http://schemas.microsoft.com/office/drawing/2014/main" val="951025263"/>
                    </a:ext>
                  </a:extLst>
                </a:gridCol>
                <a:gridCol w="329184">
                  <a:extLst>
                    <a:ext uri="{9D8B030D-6E8A-4147-A177-3AD203B41FA5}">
                      <a16:colId xmlns:a16="http://schemas.microsoft.com/office/drawing/2014/main" val="2156591107"/>
                    </a:ext>
                  </a:extLst>
                </a:gridCol>
                <a:gridCol w="329184">
                  <a:extLst>
                    <a:ext uri="{9D8B030D-6E8A-4147-A177-3AD203B41FA5}">
                      <a16:colId xmlns:a16="http://schemas.microsoft.com/office/drawing/2014/main" val="881138435"/>
                    </a:ext>
                  </a:extLst>
                </a:gridCol>
                <a:gridCol w="370332">
                  <a:extLst>
                    <a:ext uri="{9D8B030D-6E8A-4147-A177-3AD203B41FA5}">
                      <a16:colId xmlns:a16="http://schemas.microsoft.com/office/drawing/2014/main" val="11872873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4309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- 2018-06-05 11:26:00 </a:t>
                      </a:r>
                      <a:r>
                        <a:rPr kumimoji="0" lang="fr-FR" sz="1000" b="0" i="0" u="none" strike="noStrike" kern="1200" cap="none" spc="0" normalizeH="0" baseline="0" noProof="0">
                          <a:ln>
                            <a:noFill/>
                          </a:ln>
                          <a:solidFill>
                            <a:prstClr val="black"/>
                          </a:solidFill>
                          <a:effectLst/>
                          <a:uLnTx/>
                          <a:uFillTx/>
                          <a:latin typeface="+mn-lt"/>
                          <a:ea typeface="+mn-ea"/>
                          <a:cs typeface="+mn-cs"/>
                        </a:rPr>
                        <a:t> 
 Comme aujourd’hui  c’est la journée mondiale du naturisme, on s’est dit que c’était le moment idéal pour vous parler des solutions occultantes ;)
#PourVivreLibreVivonsCachés 🤦‍♀️
Jetez un coup d’oeil 👀 par ici 👉 http://bit.ly/2Lp7Kb3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880920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- 2018-06-05 11:10:24 </a:t>
                      </a:r>
                      <a:r>
                        <a:rPr kumimoji="0" lang="fr-FR" sz="1000" b="0" i="0" u="none" strike="noStrike" kern="1200" cap="none" spc="0" normalizeH="0" baseline="0" noProof="0">
                          <a:ln>
                            <a:noFill/>
                          </a:ln>
                          <a:solidFill>
                            <a:prstClr val="black"/>
                          </a:solidFill>
                          <a:effectLst/>
                          <a:uLnTx/>
                          <a:uFillTx/>
                          <a:latin typeface="+mn-lt"/>
                          <a:ea typeface="+mn-ea"/>
                          <a:cs typeface="+mn-cs"/>
                        </a:rPr>
                        <a:t> 
 Céline déteste passer la serpillère et on la comprend ! Du coup, elle a testé plusieurs balais vapeur, voici son verdict. ChEAU devant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766867593"/>
                  </a:ext>
                </a:extLst>
              </a:tr>
            </a:tbl>
          </a:graphicData>
        </a:graphic>
      </p:graphicFrame>
      <p:sp>
        <p:nvSpPr>
          <p:cNvPr id="4" name="Text Placeholder 3">
            <a:extLst>
              <a:ext uri="{FF2B5EF4-FFF2-40B4-BE49-F238E27FC236}">
                <a16:creationId xmlns:a16="http://schemas.microsoft.com/office/drawing/2014/main" id="{2AF0C9A7-7DB5-463A-91A9-D027E05E6CA2}"/>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1742894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D8AC1-1BB3-43C5-9F4F-A08EF8C32247}"/>
              </a:ext>
            </a:extLst>
          </p:cNvPr>
          <p:cNvSpPr>
            <a:spLocks noGrp="1"/>
          </p:cNvSpPr>
          <p:nvPr>
            <p:ph type="title"/>
          </p:nvPr>
        </p:nvSpPr>
        <p:spPr/>
        <p:txBody>
          <a:bodyPr/>
          <a:lstStyle/>
          <a:p>
            <a:r>
              <a:rPr lang="en-US"/>
              <a:t>Competitor Posts | HG-France - 3 of 14</a:t>
            </a:r>
          </a:p>
        </p:txBody>
      </p:sp>
      <p:graphicFrame>
        <p:nvGraphicFramePr>
          <p:cNvPr id="5" name="Table Placeholder 4">
            <a:extLst>
              <a:ext uri="{FF2B5EF4-FFF2-40B4-BE49-F238E27FC236}">
                <a16:creationId xmlns:a16="http://schemas.microsoft.com/office/drawing/2014/main" id="{CFB68375-EF3E-4AC4-B3DF-180AF5271B1B}"/>
              </a:ext>
            </a:extLst>
          </p:cNvPr>
          <p:cNvGraphicFramePr>
            <a:graphicFrameLocks noGrp="1"/>
          </p:cNvGraphicFramePr>
          <p:nvPr>
            <p:ph type="tbl" sz="quarter" idx="13"/>
            <p:extLst>
              <p:ext uri="{D42A27DB-BD31-4B8C-83A1-F6EECF244321}">
                <p14:modId xmlns:p14="http://schemas.microsoft.com/office/powerpoint/2010/main" val="329601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052548880"/>
                    </a:ext>
                  </a:extLst>
                </a:gridCol>
                <a:gridCol w="370332">
                  <a:extLst>
                    <a:ext uri="{9D8B030D-6E8A-4147-A177-3AD203B41FA5}">
                      <a16:colId xmlns:a16="http://schemas.microsoft.com/office/drawing/2014/main" val="1019889802"/>
                    </a:ext>
                  </a:extLst>
                </a:gridCol>
                <a:gridCol w="370332">
                  <a:extLst>
                    <a:ext uri="{9D8B030D-6E8A-4147-A177-3AD203B41FA5}">
                      <a16:colId xmlns:a16="http://schemas.microsoft.com/office/drawing/2014/main" val="3193439976"/>
                    </a:ext>
                  </a:extLst>
                </a:gridCol>
                <a:gridCol w="370332">
                  <a:extLst>
                    <a:ext uri="{9D8B030D-6E8A-4147-A177-3AD203B41FA5}">
                      <a16:colId xmlns:a16="http://schemas.microsoft.com/office/drawing/2014/main" val="2018457302"/>
                    </a:ext>
                  </a:extLst>
                </a:gridCol>
                <a:gridCol w="329184">
                  <a:extLst>
                    <a:ext uri="{9D8B030D-6E8A-4147-A177-3AD203B41FA5}">
                      <a16:colId xmlns:a16="http://schemas.microsoft.com/office/drawing/2014/main" val="4235689123"/>
                    </a:ext>
                  </a:extLst>
                </a:gridCol>
                <a:gridCol w="329184">
                  <a:extLst>
                    <a:ext uri="{9D8B030D-6E8A-4147-A177-3AD203B41FA5}">
                      <a16:colId xmlns:a16="http://schemas.microsoft.com/office/drawing/2014/main" val="391433166"/>
                    </a:ext>
                  </a:extLst>
                </a:gridCol>
                <a:gridCol w="329184">
                  <a:extLst>
                    <a:ext uri="{9D8B030D-6E8A-4147-A177-3AD203B41FA5}">
                      <a16:colId xmlns:a16="http://schemas.microsoft.com/office/drawing/2014/main" val="1751166994"/>
                    </a:ext>
                  </a:extLst>
                </a:gridCol>
                <a:gridCol w="329184">
                  <a:extLst>
                    <a:ext uri="{9D8B030D-6E8A-4147-A177-3AD203B41FA5}">
                      <a16:colId xmlns:a16="http://schemas.microsoft.com/office/drawing/2014/main" val="3044704907"/>
                    </a:ext>
                  </a:extLst>
                </a:gridCol>
                <a:gridCol w="329184">
                  <a:extLst>
                    <a:ext uri="{9D8B030D-6E8A-4147-A177-3AD203B41FA5}">
                      <a16:colId xmlns:a16="http://schemas.microsoft.com/office/drawing/2014/main" val="3790913888"/>
                    </a:ext>
                  </a:extLst>
                </a:gridCol>
                <a:gridCol w="329184">
                  <a:extLst>
                    <a:ext uri="{9D8B030D-6E8A-4147-A177-3AD203B41FA5}">
                      <a16:colId xmlns:a16="http://schemas.microsoft.com/office/drawing/2014/main" val="4067223463"/>
                    </a:ext>
                  </a:extLst>
                </a:gridCol>
                <a:gridCol w="329184">
                  <a:extLst>
                    <a:ext uri="{9D8B030D-6E8A-4147-A177-3AD203B41FA5}">
                      <a16:colId xmlns:a16="http://schemas.microsoft.com/office/drawing/2014/main" val="1762689628"/>
                    </a:ext>
                  </a:extLst>
                </a:gridCol>
                <a:gridCol w="329184">
                  <a:extLst>
                    <a:ext uri="{9D8B030D-6E8A-4147-A177-3AD203B41FA5}">
                      <a16:colId xmlns:a16="http://schemas.microsoft.com/office/drawing/2014/main" val="2770675647"/>
                    </a:ext>
                  </a:extLst>
                </a:gridCol>
                <a:gridCol w="329184">
                  <a:extLst>
                    <a:ext uri="{9D8B030D-6E8A-4147-A177-3AD203B41FA5}">
                      <a16:colId xmlns:a16="http://schemas.microsoft.com/office/drawing/2014/main" val="1714088519"/>
                    </a:ext>
                  </a:extLst>
                </a:gridCol>
                <a:gridCol w="370332">
                  <a:extLst>
                    <a:ext uri="{9D8B030D-6E8A-4147-A177-3AD203B41FA5}">
                      <a16:colId xmlns:a16="http://schemas.microsoft.com/office/drawing/2014/main" val="1778709162"/>
                    </a:ext>
                  </a:extLst>
                </a:gridCol>
                <a:gridCol w="370332">
                  <a:extLst>
                    <a:ext uri="{9D8B030D-6E8A-4147-A177-3AD203B41FA5}">
                      <a16:colId xmlns:a16="http://schemas.microsoft.com/office/drawing/2014/main" val="3537529883"/>
                    </a:ext>
                  </a:extLst>
                </a:gridCol>
                <a:gridCol w="329184">
                  <a:extLst>
                    <a:ext uri="{9D8B030D-6E8A-4147-A177-3AD203B41FA5}">
                      <a16:colId xmlns:a16="http://schemas.microsoft.com/office/drawing/2014/main" val="431608028"/>
                    </a:ext>
                  </a:extLst>
                </a:gridCol>
                <a:gridCol w="329184">
                  <a:extLst>
                    <a:ext uri="{9D8B030D-6E8A-4147-A177-3AD203B41FA5}">
                      <a16:colId xmlns:a16="http://schemas.microsoft.com/office/drawing/2014/main" val="4083323052"/>
                    </a:ext>
                  </a:extLst>
                </a:gridCol>
                <a:gridCol w="370332">
                  <a:extLst>
                    <a:ext uri="{9D8B030D-6E8A-4147-A177-3AD203B41FA5}">
                      <a16:colId xmlns:a16="http://schemas.microsoft.com/office/drawing/2014/main" val="1451120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90368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- 2018-06-05 10:22:46 </a:t>
                      </a:r>
                      <a:r>
                        <a:rPr kumimoji="0" lang="fr-FR" sz="1000" b="0" i="0" u="none" strike="noStrike" kern="1200" cap="none" spc="0" normalizeH="0" baseline="0" noProof="0">
                          <a:ln>
                            <a:noFill/>
                          </a:ln>
                          <a:solidFill>
                            <a:prstClr val="black"/>
                          </a:solidFill>
                          <a:effectLst/>
                          <a:uLnTx/>
                          <a:uFillTx/>
                          <a:latin typeface="+mn-lt"/>
                          <a:ea typeface="+mn-ea"/>
                          <a:cs typeface="+mn-cs"/>
                        </a:rPr>
                        <a:t> 
 Les croquettes pour chien Taste of the Wild Pet Food sans céréales arrivent dans votre magasin botanic® !
Tentez de gagner un paquet de 2kg en postant la plus belle photo de votre chien 🐶 2 gagnant(e)s par tirage au sort jeudi à 10h !
*(variété de votre choix à retirer en magasin)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67048932"/>
                  </a:ext>
                </a:extLst>
              </a:tr>
            </a:tbl>
          </a:graphicData>
        </a:graphic>
      </p:graphicFrame>
      <p:sp>
        <p:nvSpPr>
          <p:cNvPr id="4" name="Text Placeholder 3">
            <a:extLst>
              <a:ext uri="{FF2B5EF4-FFF2-40B4-BE49-F238E27FC236}">
                <a16:creationId xmlns:a16="http://schemas.microsoft.com/office/drawing/2014/main" id="{0421D275-6F53-4BC9-8E6D-BD709E2E30F3}"/>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64109311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C2E72-CBD2-41C3-B0BB-1ABC0362C9C0}"/>
              </a:ext>
            </a:extLst>
          </p:cNvPr>
          <p:cNvSpPr>
            <a:spLocks noGrp="1"/>
          </p:cNvSpPr>
          <p:nvPr>
            <p:ph type="title"/>
          </p:nvPr>
        </p:nvSpPr>
        <p:spPr/>
        <p:txBody>
          <a:bodyPr/>
          <a:lstStyle/>
          <a:p>
            <a:r>
              <a:rPr lang="en-US"/>
              <a:t>Competitor Posts | HG-France - 4 of 14</a:t>
            </a:r>
          </a:p>
        </p:txBody>
      </p:sp>
      <p:graphicFrame>
        <p:nvGraphicFramePr>
          <p:cNvPr id="5" name="Table Placeholder 4">
            <a:extLst>
              <a:ext uri="{FF2B5EF4-FFF2-40B4-BE49-F238E27FC236}">
                <a16:creationId xmlns:a16="http://schemas.microsoft.com/office/drawing/2014/main" id="{263736EE-BB50-4528-8761-EFFBBEE1B8B5}"/>
              </a:ext>
            </a:extLst>
          </p:cNvPr>
          <p:cNvGraphicFramePr>
            <a:graphicFrameLocks noGrp="1"/>
          </p:cNvGraphicFramePr>
          <p:nvPr>
            <p:ph type="tbl" sz="quarter" idx="13"/>
            <p:extLst>
              <p:ext uri="{D42A27DB-BD31-4B8C-83A1-F6EECF244321}">
                <p14:modId xmlns:p14="http://schemas.microsoft.com/office/powerpoint/2010/main" val="2543090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985656089"/>
                    </a:ext>
                  </a:extLst>
                </a:gridCol>
                <a:gridCol w="370332">
                  <a:extLst>
                    <a:ext uri="{9D8B030D-6E8A-4147-A177-3AD203B41FA5}">
                      <a16:colId xmlns:a16="http://schemas.microsoft.com/office/drawing/2014/main" val="3390550870"/>
                    </a:ext>
                  </a:extLst>
                </a:gridCol>
                <a:gridCol w="370332">
                  <a:extLst>
                    <a:ext uri="{9D8B030D-6E8A-4147-A177-3AD203B41FA5}">
                      <a16:colId xmlns:a16="http://schemas.microsoft.com/office/drawing/2014/main" val="864045376"/>
                    </a:ext>
                  </a:extLst>
                </a:gridCol>
                <a:gridCol w="370332">
                  <a:extLst>
                    <a:ext uri="{9D8B030D-6E8A-4147-A177-3AD203B41FA5}">
                      <a16:colId xmlns:a16="http://schemas.microsoft.com/office/drawing/2014/main" val="3662112962"/>
                    </a:ext>
                  </a:extLst>
                </a:gridCol>
                <a:gridCol w="329184">
                  <a:extLst>
                    <a:ext uri="{9D8B030D-6E8A-4147-A177-3AD203B41FA5}">
                      <a16:colId xmlns:a16="http://schemas.microsoft.com/office/drawing/2014/main" val="3032822072"/>
                    </a:ext>
                  </a:extLst>
                </a:gridCol>
                <a:gridCol w="329184">
                  <a:extLst>
                    <a:ext uri="{9D8B030D-6E8A-4147-A177-3AD203B41FA5}">
                      <a16:colId xmlns:a16="http://schemas.microsoft.com/office/drawing/2014/main" val="1204654720"/>
                    </a:ext>
                  </a:extLst>
                </a:gridCol>
                <a:gridCol w="329184">
                  <a:extLst>
                    <a:ext uri="{9D8B030D-6E8A-4147-A177-3AD203B41FA5}">
                      <a16:colId xmlns:a16="http://schemas.microsoft.com/office/drawing/2014/main" val="4163363162"/>
                    </a:ext>
                  </a:extLst>
                </a:gridCol>
                <a:gridCol w="329184">
                  <a:extLst>
                    <a:ext uri="{9D8B030D-6E8A-4147-A177-3AD203B41FA5}">
                      <a16:colId xmlns:a16="http://schemas.microsoft.com/office/drawing/2014/main" val="3250186635"/>
                    </a:ext>
                  </a:extLst>
                </a:gridCol>
                <a:gridCol w="329184">
                  <a:extLst>
                    <a:ext uri="{9D8B030D-6E8A-4147-A177-3AD203B41FA5}">
                      <a16:colId xmlns:a16="http://schemas.microsoft.com/office/drawing/2014/main" val="2201870124"/>
                    </a:ext>
                  </a:extLst>
                </a:gridCol>
                <a:gridCol w="329184">
                  <a:extLst>
                    <a:ext uri="{9D8B030D-6E8A-4147-A177-3AD203B41FA5}">
                      <a16:colId xmlns:a16="http://schemas.microsoft.com/office/drawing/2014/main" val="2323575322"/>
                    </a:ext>
                  </a:extLst>
                </a:gridCol>
                <a:gridCol w="329184">
                  <a:extLst>
                    <a:ext uri="{9D8B030D-6E8A-4147-A177-3AD203B41FA5}">
                      <a16:colId xmlns:a16="http://schemas.microsoft.com/office/drawing/2014/main" val="3309331635"/>
                    </a:ext>
                  </a:extLst>
                </a:gridCol>
                <a:gridCol w="329184">
                  <a:extLst>
                    <a:ext uri="{9D8B030D-6E8A-4147-A177-3AD203B41FA5}">
                      <a16:colId xmlns:a16="http://schemas.microsoft.com/office/drawing/2014/main" val="112478186"/>
                    </a:ext>
                  </a:extLst>
                </a:gridCol>
                <a:gridCol w="329184">
                  <a:extLst>
                    <a:ext uri="{9D8B030D-6E8A-4147-A177-3AD203B41FA5}">
                      <a16:colId xmlns:a16="http://schemas.microsoft.com/office/drawing/2014/main" val="4251220151"/>
                    </a:ext>
                  </a:extLst>
                </a:gridCol>
                <a:gridCol w="370332">
                  <a:extLst>
                    <a:ext uri="{9D8B030D-6E8A-4147-A177-3AD203B41FA5}">
                      <a16:colId xmlns:a16="http://schemas.microsoft.com/office/drawing/2014/main" val="1978726242"/>
                    </a:ext>
                  </a:extLst>
                </a:gridCol>
                <a:gridCol w="370332">
                  <a:extLst>
                    <a:ext uri="{9D8B030D-6E8A-4147-A177-3AD203B41FA5}">
                      <a16:colId xmlns:a16="http://schemas.microsoft.com/office/drawing/2014/main" val="3127245666"/>
                    </a:ext>
                  </a:extLst>
                </a:gridCol>
                <a:gridCol w="329184">
                  <a:extLst>
                    <a:ext uri="{9D8B030D-6E8A-4147-A177-3AD203B41FA5}">
                      <a16:colId xmlns:a16="http://schemas.microsoft.com/office/drawing/2014/main" val="2085519781"/>
                    </a:ext>
                  </a:extLst>
                </a:gridCol>
                <a:gridCol w="329184">
                  <a:extLst>
                    <a:ext uri="{9D8B030D-6E8A-4147-A177-3AD203B41FA5}">
                      <a16:colId xmlns:a16="http://schemas.microsoft.com/office/drawing/2014/main" val="2054350115"/>
                    </a:ext>
                  </a:extLst>
                </a:gridCol>
                <a:gridCol w="370332">
                  <a:extLst>
                    <a:ext uri="{9D8B030D-6E8A-4147-A177-3AD203B41FA5}">
                      <a16:colId xmlns:a16="http://schemas.microsoft.com/office/drawing/2014/main" val="3811358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46327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- 2018-06-04 19:00:01 </a:t>
                      </a:r>
                      <a:r>
                        <a:rPr kumimoji="0" lang="fr-FR" sz="1000" b="0" i="0" u="none" strike="noStrike" kern="1200" cap="none" spc="0" normalizeH="0" baseline="0" noProof="0">
                          <a:ln>
                            <a:noFill/>
                          </a:ln>
                          <a:solidFill>
                            <a:prstClr val="black"/>
                          </a:solidFill>
                          <a:effectLst/>
                          <a:uLnTx/>
                          <a:uFillTx/>
                          <a:latin typeface="+mn-lt"/>
                          <a:ea typeface="+mn-ea"/>
                          <a:cs typeface="+mn-cs"/>
                        </a:rPr>
                        <a:t> 
 Ryobi ONE+, une batterie pour tous vos outils de jardinage et de bricolage. 
ONE+ est une gamme unique de plus de 70 outils sans fil pour le bricolage et le jardinage. Vous pouvez vous équiper au fur et à mesure de vos besoins et de vos envies, sans avoir à vous rééquiper en batterie et chargeurs. De quoi de faire des économies !
#Ryobi #ONEplus #jardin #pub #tv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66239681"/>
                  </a:ext>
                </a:extLst>
              </a:tr>
            </a:tbl>
          </a:graphicData>
        </a:graphic>
      </p:graphicFrame>
      <p:sp>
        <p:nvSpPr>
          <p:cNvPr id="4" name="Text Placeholder 3">
            <a:extLst>
              <a:ext uri="{FF2B5EF4-FFF2-40B4-BE49-F238E27FC236}">
                <a16:creationId xmlns:a16="http://schemas.microsoft.com/office/drawing/2014/main" id="{09573301-C14F-4786-9AE6-9420A8991C85}"/>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92762174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114C6-E2FF-4052-AB73-8CA963C2C7C6}"/>
              </a:ext>
            </a:extLst>
          </p:cNvPr>
          <p:cNvSpPr>
            <a:spLocks noGrp="1"/>
          </p:cNvSpPr>
          <p:nvPr>
            <p:ph type="title"/>
          </p:nvPr>
        </p:nvSpPr>
        <p:spPr/>
        <p:txBody>
          <a:bodyPr/>
          <a:lstStyle/>
          <a:p>
            <a:r>
              <a:rPr lang="en-US"/>
              <a:t>Competitor Posts | HG-France - 5 of 14</a:t>
            </a:r>
          </a:p>
        </p:txBody>
      </p:sp>
      <p:graphicFrame>
        <p:nvGraphicFramePr>
          <p:cNvPr id="5" name="Table Placeholder 4">
            <a:extLst>
              <a:ext uri="{FF2B5EF4-FFF2-40B4-BE49-F238E27FC236}">
                <a16:creationId xmlns:a16="http://schemas.microsoft.com/office/drawing/2014/main" id="{48404973-B212-4BE6-8D30-F124B0C5405B}"/>
              </a:ext>
            </a:extLst>
          </p:cNvPr>
          <p:cNvGraphicFramePr>
            <a:graphicFrameLocks noGrp="1"/>
          </p:cNvGraphicFramePr>
          <p:nvPr>
            <p:ph type="tbl" sz="quarter" idx="13"/>
            <p:extLst>
              <p:ext uri="{D42A27DB-BD31-4B8C-83A1-F6EECF244321}">
                <p14:modId xmlns:p14="http://schemas.microsoft.com/office/powerpoint/2010/main" val="1880343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23658385"/>
                    </a:ext>
                  </a:extLst>
                </a:gridCol>
                <a:gridCol w="370332">
                  <a:extLst>
                    <a:ext uri="{9D8B030D-6E8A-4147-A177-3AD203B41FA5}">
                      <a16:colId xmlns:a16="http://schemas.microsoft.com/office/drawing/2014/main" val="1092581727"/>
                    </a:ext>
                  </a:extLst>
                </a:gridCol>
                <a:gridCol w="370332">
                  <a:extLst>
                    <a:ext uri="{9D8B030D-6E8A-4147-A177-3AD203B41FA5}">
                      <a16:colId xmlns:a16="http://schemas.microsoft.com/office/drawing/2014/main" val="2934273757"/>
                    </a:ext>
                  </a:extLst>
                </a:gridCol>
                <a:gridCol w="370332">
                  <a:extLst>
                    <a:ext uri="{9D8B030D-6E8A-4147-A177-3AD203B41FA5}">
                      <a16:colId xmlns:a16="http://schemas.microsoft.com/office/drawing/2014/main" val="4225653250"/>
                    </a:ext>
                  </a:extLst>
                </a:gridCol>
                <a:gridCol w="329184">
                  <a:extLst>
                    <a:ext uri="{9D8B030D-6E8A-4147-A177-3AD203B41FA5}">
                      <a16:colId xmlns:a16="http://schemas.microsoft.com/office/drawing/2014/main" val="3677460484"/>
                    </a:ext>
                  </a:extLst>
                </a:gridCol>
                <a:gridCol w="329184">
                  <a:extLst>
                    <a:ext uri="{9D8B030D-6E8A-4147-A177-3AD203B41FA5}">
                      <a16:colId xmlns:a16="http://schemas.microsoft.com/office/drawing/2014/main" val="2508474838"/>
                    </a:ext>
                  </a:extLst>
                </a:gridCol>
                <a:gridCol w="329184">
                  <a:extLst>
                    <a:ext uri="{9D8B030D-6E8A-4147-A177-3AD203B41FA5}">
                      <a16:colId xmlns:a16="http://schemas.microsoft.com/office/drawing/2014/main" val="218228483"/>
                    </a:ext>
                  </a:extLst>
                </a:gridCol>
                <a:gridCol w="329184">
                  <a:extLst>
                    <a:ext uri="{9D8B030D-6E8A-4147-A177-3AD203B41FA5}">
                      <a16:colId xmlns:a16="http://schemas.microsoft.com/office/drawing/2014/main" val="1137476994"/>
                    </a:ext>
                  </a:extLst>
                </a:gridCol>
                <a:gridCol w="329184">
                  <a:extLst>
                    <a:ext uri="{9D8B030D-6E8A-4147-A177-3AD203B41FA5}">
                      <a16:colId xmlns:a16="http://schemas.microsoft.com/office/drawing/2014/main" val="3806933367"/>
                    </a:ext>
                  </a:extLst>
                </a:gridCol>
                <a:gridCol w="329184">
                  <a:extLst>
                    <a:ext uri="{9D8B030D-6E8A-4147-A177-3AD203B41FA5}">
                      <a16:colId xmlns:a16="http://schemas.microsoft.com/office/drawing/2014/main" val="3374119606"/>
                    </a:ext>
                  </a:extLst>
                </a:gridCol>
                <a:gridCol w="329184">
                  <a:extLst>
                    <a:ext uri="{9D8B030D-6E8A-4147-A177-3AD203B41FA5}">
                      <a16:colId xmlns:a16="http://schemas.microsoft.com/office/drawing/2014/main" val="1326225159"/>
                    </a:ext>
                  </a:extLst>
                </a:gridCol>
                <a:gridCol w="329184">
                  <a:extLst>
                    <a:ext uri="{9D8B030D-6E8A-4147-A177-3AD203B41FA5}">
                      <a16:colId xmlns:a16="http://schemas.microsoft.com/office/drawing/2014/main" val="1236947897"/>
                    </a:ext>
                  </a:extLst>
                </a:gridCol>
                <a:gridCol w="329184">
                  <a:extLst>
                    <a:ext uri="{9D8B030D-6E8A-4147-A177-3AD203B41FA5}">
                      <a16:colId xmlns:a16="http://schemas.microsoft.com/office/drawing/2014/main" val="2956794531"/>
                    </a:ext>
                  </a:extLst>
                </a:gridCol>
                <a:gridCol w="370332">
                  <a:extLst>
                    <a:ext uri="{9D8B030D-6E8A-4147-A177-3AD203B41FA5}">
                      <a16:colId xmlns:a16="http://schemas.microsoft.com/office/drawing/2014/main" val="2695285582"/>
                    </a:ext>
                  </a:extLst>
                </a:gridCol>
                <a:gridCol w="370332">
                  <a:extLst>
                    <a:ext uri="{9D8B030D-6E8A-4147-A177-3AD203B41FA5}">
                      <a16:colId xmlns:a16="http://schemas.microsoft.com/office/drawing/2014/main" val="638154877"/>
                    </a:ext>
                  </a:extLst>
                </a:gridCol>
                <a:gridCol w="329184">
                  <a:extLst>
                    <a:ext uri="{9D8B030D-6E8A-4147-A177-3AD203B41FA5}">
                      <a16:colId xmlns:a16="http://schemas.microsoft.com/office/drawing/2014/main" val="945670646"/>
                    </a:ext>
                  </a:extLst>
                </a:gridCol>
                <a:gridCol w="329184">
                  <a:extLst>
                    <a:ext uri="{9D8B030D-6E8A-4147-A177-3AD203B41FA5}">
                      <a16:colId xmlns:a16="http://schemas.microsoft.com/office/drawing/2014/main" val="3059954400"/>
                    </a:ext>
                  </a:extLst>
                </a:gridCol>
                <a:gridCol w="370332">
                  <a:extLst>
                    <a:ext uri="{9D8B030D-6E8A-4147-A177-3AD203B41FA5}">
                      <a16:colId xmlns:a16="http://schemas.microsoft.com/office/drawing/2014/main" val="2285382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032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- 2018-06-04 16:00:01 </a:t>
                      </a:r>
                      <a:r>
                        <a:rPr kumimoji="0" lang="fr-FR" sz="1000" b="0" i="0" u="none" strike="noStrike" kern="1200" cap="none" spc="0" normalizeH="0" baseline="0" noProof="0">
                          <a:ln>
                            <a:noFill/>
                          </a:ln>
                          <a:solidFill>
                            <a:prstClr val="black"/>
                          </a:solidFill>
                          <a:effectLst/>
                          <a:uLnTx/>
                          <a:uFillTx/>
                          <a:latin typeface="+mn-lt"/>
                          <a:ea typeface="+mn-ea"/>
                          <a:cs typeface="+mn-cs"/>
                        </a:rPr>
                        <a:t> 
 Vous rêvez d'avoir un bûcheron STIHL sur votre iPhone ? 
Alors votre rêve va se réaliser👇🏼
Téléchargez les meilleurs stickers en téléchargeant notre application STIHL ou en la mettant à jour : https://loom.ly/Q5siJy0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64414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- 2018-06-04 12:45:00 </a:t>
                      </a:r>
                      <a:r>
                        <a:rPr kumimoji="0" lang="fr-FR" sz="1000" b="0" i="0" u="none" strike="noStrike" kern="1200" cap="none" spc="0" normalizeH="0" baseline="0" noProof="0">
                          <a:ln>
                            <a:noFill/>
                          </a:ln>
                          <a:solidFill>
                            <a:prstClr val="black"/>
                          </a:solidFill>
                          <a:effectLst/>
                          <a:uLnTx/>
                          <a:uFillTx/>
                          <a:latin typeface="+mn-lt"/>
                          <a:ea typeface="+mn-ea"/>
                          <a:cs typeface="+mn-cs"/>
                        </a:rPr>
                        <a:t> 
 Du 30 mai au 31 août 2018, profitez des affaires d'experts ! Jusqu'à 30 remboursés sur une sélection d'outils sans fil et filaires.
Pour profiter de l'offre : http://bit.ly/PROMOAEG
#AEG #outil #professionnel #offre #promo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89681372"/>
                  </a:ext>
                </a:extLst>
              </a:tr>
            </a:tbl>
          </a:graphicData>
        </a:graphic>
      </p:graphicFrame>
      <p:sp>
        <p:nvSpPr>
          <p:cNvPr id="4" name="Text Placeholder 3">
            <a:extLst>
              <a:ext uri="{FF2B5EF4-FFF2-40B4-BE49-F238E27FC236}">
                <a16:creationId xmlns:a16="http://schemas.microsoft.com/office/drawing/2014/main" id="{DA012F05-4A55-46A7-BA6C-BDDB153F0AEE}"/>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8103431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46158-0FFD-49F8-9AAA-EA9DF8EFFE40}"/>
              </a:ext>
            </a:extLst>
          </p:cNvPr>
          <p:cNvSpPr>
            <a:spLocks noGrp="1"/>
          </p:cNvSpPr>
          <p:nvPr>
            <p:ph type="title"/>
          </p:nvPr>
        </p:nvSpPr>
        <p:spPr/>
        <p:txBody>
          <a:bodyPr/>
          <a:lstStyle/>
          <a:p>
            <a:r>
              <a:rPr lang="en-US"/>
              <a:t>Competitor Posts | HG-France - 6 of 14</a:t>
            </a:r>
          </a:p>
        </p:txBody>
      </p:sp>
      <p:graphicFrame>
        <p:nvGraphicFramePr>
          <p:cNvPr id="5" name="Table Placeholder 4">
            <a:extLst>
              <a:ext uri="{FF2B5EF4-FFF2-40B4-BE49-F238E27FC236}">
                <a16:creationId xmlns:a16="http://schemas.microsoft.com/office/drawing/2014/main" id="{F45D551D-460F-404E-B8BD-9B6C9121A818}"/>
              </a:ext>
            </a:extLst>
          </p:cNvPr>
          <p:cNvGraphicFramePr>
            <a:graphicFrameLocks noGrp="1"/>
          </p:cNvGraphicFramePr>
          <p:nvPr>
            <p:ph type="tbl" sz="quarter" idx="13"/>
            <p:extLst>
              <p:ext uri="{D42A27DB-BD31-4B8C-83A1-F6EECF244321}">
                <p14:modId xmlns:p14="http://schemas.microsoft.com/office/powerpoint/2010/main" val="1880857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92408374"/>
                    </a:ext>
                  </a:extLst>
                </a:gridCol>
                <a:gridCol w="370332">
                  <a:extLst>
                    <a:ext uri="{9D8B030D-6E8A-4147-A177-3AD203B41FA5}">
                      <a16:colId xmlns:a16="http://schemas.microsoft.com/office/drawing/2014/main" val="610540602"/>
                    </a:ext>
                  </a:extLst>
                </a:gridCol>
                <a:gridCol w="370332">
                  <a:extLst>
                    <a:ext uri="{9D8B030D-6E8A-4147-A177-3AD203B41FA5}">
                      <a16:colId xmlns:a16="http://schemas.microsoft.com/office/drawing/2014/main" val="2038633312"/>
                    </a:ext>
                  </a:extLst>
                </a:gridCol>
                <a:gridCol w="370332">
                  <a:extLst>
                    <a:ext uri="{9D8B030D-6E8A-4147-A177-3AD203B41FA5}">
                      <a16:colId xmlns:a16="http://schemas.microsoft.com/office/drawing/2014/main" val="3327364482"/>
                    </a:ext>
                  </a:extLst>
                </a:gridCol>
                <a:gridCol w="329184">
                  <a:extLst>
                    <a:ext uri="{9D8B030D-6E8A-4147-A177-3AD203B41FA5}">
                      <a16:colId xmlns:a16="http://schemas.microsoft.com/office/drawing/2014/main" val="3220158730"/>
                    </a:ext>
                  </a:extLst>
                </a:gridCol>
                <a:gridCol w="329184">
                  <a:extLst>
                    <a:ext uri="{9D8B030D-6E8A-4147-A177-3AD203B41FA5}">
                      <a16:colId xmlns:a16="http://schemas.microsoft.com/office/drawing/2014/main" val="1265712822"/>
                    </a:ext>
                  </a:extLst>
                </a:gridCol>
                <a:gridCol w="329184">
                  <a:extLst>
                    <a:ext uri="{9D8B030D-6E8A-4147-A177-3AD203B41FA5}">
                      <a16:colId xmlns:a16="http://schemas.microsoft.com/office/drawing/2014/main" val="3914075766"/>
                    </a:ext>
                  </a:extLst>
                </a:gridCol>
                <a:gridCol w="329184">
                  <a:extLst>
                    <a:ext uri="{9D8B030D-6E8A-4147-A177-3AD203B41FA5}">
                      <a16:colId xmlns:a16="http://schemas.microsoft.com/office/drawing/2014/main" val="1348990204"/>
                    </a:ext>
                  </a:extLst>
                </a:gridCol>
                <a:gridCol w="329184">
                  <a:extLst>
                    <a:ext uri="{9D8B030D-6E8A-4147-A177-3AD203B41FA5}">
                      <a16:colId xmlns:a16="http://schemas.microsoft.com/office/drawing/2014/main" val="4112367095"/>
                    </a:ext>
                  </a:extLst>
                </a:gridCol>
                <a:gridCol w="329184">
                  <a:extLst>
                    <a:ext uri="{9D8B030D-6E8A-4147-A177-3AD203B41FA5}">
                      <a16:colId xmlns:a16="http://schemas.microsoft.com/office/drawing/2014/main" val="2187726141"/>
                    </a:ext>
                  </a:extLst>
                </a:gridCol>
                <a:gridCol w="329184">
                  <a:extLst>
                    <a:ext uri="{9D8B030D-6E8A-4147-A177-3AD203B41FA5}">
                      <a16:colId xmlns:a16="http://schemas.microsoft.com/office/drawing/2014/main" val="2122550994"/>
                    </a:ext>
                  </a:extLst>
                </a:gridCol>
                <a:gridCol w="329184">
                  <a:extLst>
                    <a:ext uri="{9D8B030D-6E8A-4147-A177-3AD203B41FA5}">
                      <a16:colId xmlns:a16="http://schemas.microsoft.com/office/drawing/2014/main" val="2087168605"/>
                    </a:ext>
                  </a:extLst>
                </a:gridCol>
                <a:gridCol w="329184">
                  <a:extLst>
                    <a:ext uri="{9D8B030D-6E8A-4147-A177-3AD203B41FA5}">
                      <a16:colId xmlns:a16="http://schemas.microsoft.com/office/drawing/2014/main" val="3269184584"/>
                    </a:ext>
                  </a:extLst>
                </a:gridCol>
                <a:gridCol w="370332">
                  <a:extLst>
                    <a:ext uri="{9D8B030D-6E8A-4147-A177-3AD203B41FA5}">
                      <a16:colId xmlns:a16="http://schemas.microsoft.com/office/drawing/2014/main" val="4146226513"/>
                    </a:ext>
                  </a:extLst>
                </a:gridCol>
                <a:gridCol w="370332">
                  <a:extLst>
                    <a:ext uri="{9D8B030D-6E8A-4147-A177-3AD203B41FA5}">
                      <a16:colId xmlns:a16="http://schemas.microsoft.com/office/drawing/2014/main" val="4037386339"/>
                    </a:ext>
                  </a:extLst>
                </a:gridCol>
                <a:gridCol w="329184">
                  <a:extLst>
                    <a:ext uri="{9D8B030D-6E8A-4147-A177-3AD203B41FA5}">
                      <a16:colId xmlns:a16="http://schemas.microsoft.com/office/drawing/2014/main" val="1825510220"/>
                    </a:ext>
                  </a:extLst>
                </a:gridCol>
                <a:gridCol w="329184">
                  <a:extLst>
                    <a:ext uri="{9D8B030D-6E8A-4147-A177-3AD203B41FA5}">
                      <a16:colId xmlns:a16="http://schemas.microsoft.com/office/drawing/2014/main" val="3283157898"/>
                    </a:ext>
                  </a:extLst>
                </a:gridCol>
                <a:gridCol w="370332">
                  <a:extLst>
                    <a:ext uri="{9D8B030D-6E8A-4147-A177-3AD203B41FA5}">
                      <a16:colId xmlns:a16="http://schemas.microsoft.com/office/drawing/2014/main" val="6818935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53401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- 2018-06-04 12:25:24 </a:t>
                      </a:r>
                      <a:r>
                        <a:rPr kumimoji="0" lang="fr-FR" sz="1000" b="0" i="0" u="none" strike="noStrike" kern="1200" cap="none" spc="0" normalizeH="0" baseline="0" noProof="0">
                          <a:ln>
                            <a:noFill/>
                          </a:ln>
                          <a:solidFill>
                            <a:prstClr val="black"/>
                          </a:solidFill>
                          <a:effectLst/>
                          <a:uLnTx/>
                          <a:uFillTx/>
                          <a:latin typeface="+mn-lt"/>
                          <a:ea typeface="+mn-ea"/>
                          <a:cs typeface="+mn-cs"/>
                        </a:rPr>
                        <a:t> 
 Les invitations aux journées club commencent demain  ! Profitez de -15% sur tout votre magasin botanic® (végétaux, mobilier de jardin, barbecue, décoration...) et sur botanic.com pour aménager vos espaces #aunaturel avec l'arrivée de l'été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47332657"/>
                  </a:ext>
                </a:extLst>
              </a:tr>
            </a:tbl>
          </a:graphicData>
        </a:graphic>
      </p:graphicFrame>
      <p:sp>
        <p:nvSpPr>
          <p:cNvPr id="4" name="Text Placeholder 3">
            <a:extLst>
              <a:ext uri="{FF2B5EF4-FFF2-40B4-BE49-F238E27FC236}">
                <a16:creationId xmlns:a16="http://schemas.microsoft.com/office/drawing/2014/main" id="{DA0D6380-C2EC-4F42-9D8B-8565B3CEF881}"/>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5845732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7EE49-A242-40AB-8780-9847498DDFE5}"/>
              </a:ext>
            </a:extLst>
          </p:cNvPr>
          <p:cNvSpPr>
            <a:spLocks noGrp="1"/>
          </p:cNvSpPr>
          <p:nvPr>
            <p:ph type="title"/>
          </p:nvPr>
        </p:nvSpPr>
        <p:spPr/>
        <p:txBody>
          <a:bodyPr/>
          <a:lstStyle/>
          <a:p>
            <a:r>
              <a:rPr lang="en-US"/>
              <a:t>Competitor Posts | HG-France - 7 of 14</a:t>
            </a:r>
          </a:p>
        </p:txBody>
      </p:sp>
      <p:graphicFrame>
        <p:nvGraphicFramePr>
          <p:cNvPr id="5" name="Table Placeholder 4">
            <a:extLst>
              <a:ext uri="{FF2B5EF4-FFF2-40B4-BE49-F238E27FC236}">
                <a16:creationId xmlns:a16="http://schemas.microsoft.com/office/drawing/2014/main" id="{5993FAA4-2CBE-4178-BF48-4352A52E36DA}"/>
              </a:ext>
            </a:extLst>
          </p:cNvPr>
          <p:cNvGraphicFramePr>
            <a:graphicFrameLocks noGrp="1"/>
          </p:cNvGraphicFramePr>
          <p:nvPr>
            <p:ph type="tbl" sz="quarter" idx="13"/>
            <p:extLst>
              <p:ext uri="{D42A27DB-BD31-4B8C-83A1-F6EECF244321}">
                <p14:modId xmlns:p14="http://schemas.microsoft.com/office/powerpoint/2010/main" val="959243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56574220"/>
                    </a:ext>
                  </a:extLst>
                </a:gridCol>
                <a:gridCol w="370332">
                  <a:extLst>
                    <a:ext uri="{9D8B030D-6E8A-4147-A177-3AD203B41FA5}">
                      <a16:colId xmlns:a16="http://schemas.microsoft.com/office/drawing/2014/main" val="1655945567"/>
                    </a:ext>
                  </a:extLst>
                </a:gridCol>
                <a:gridCol w="370332">
                  <a:extLst>
                    <a:ext uri="{9D8B030D-6E8A-4147-A177-3AD203B41FA5}">
                      <a16:colId xmlns:a16="http://schemas.microsoft.com/office/drawing/2014/main" val="913583693"/>
                    </a:ext>
                  </a:extLst>
                </a:gridCol>
                <a:gridCol w="370332">
                  <a:extLst>
                    <a:ext uri="{9D8B030D-6E8A-4147-A177-3AD203B41FA5}">
                      <a16:colId xmlns:a16="http://schemas.microsoft.com/office/drawing/2014/main" val="4257836505"/>
                    </a:ext>
                  </a:extLst>
                </a:gridCol>
                <a:gridCol w="329184">
                  <a:extLst>
                    <a:ext uri="{9D8B030D-6E8A-4147-A177-3AD203B41FA5}">
                      <a16:colId xmlns:a16="http://schemas.microsoft.com/office/drawing/2014/main" val="412133738"/>
                    </a:ext>
                  </a:extLst>
                </a:gridCol>
                <a:gridCol w="329184">
                  <a:extLst>
                    <a:ext uri="{9D8B030D-6E8A-4147-A177-3AD203B41FA5}">
                      <a16:colId xmlns:a16="http://schemas.microsoft.com/office/drawing/2014/main" val="4066329934"/>
                    </a:ext>
                  </a:extLst>
                </a:gridCol>
                <a:gridCol w="329184">
                  <a:extLst>
                    <a:ext uri="{9D8B030D-6E8A-4147-A177-3AD203B41FA5}">
                      <a16:colId xmlns:a16="http://schemas.microsoft.com/office/drawing/2014/main" val="2052941730"/>
                    </a:ext>
                  </a:extLst>
                </a:gridCol>
                <a:gridCol w="329184">
                  <a:extLst>
                    <a:ext uri="{9D8B030D-6E8A-4147-A177-3AD203B41FA5}">
                      <a16:colId xmlns:a16="http://schemas.microsoft.com/office/drawing/2014/main" val="695498515"/>
                    </a:ext>
                  </a:extLst>
                </a:gridCol>
                <a:gridCol w="329184">
                  <a:extLst>
                    <a:ext uri="{9D8B030D-6E8A-4147-A177-3AD203B41FA5}">
                      <a16:colId xmlns:a16="http://schemas.microsoft.com/office/drawing/2014/main" val="1211352948"/>
                    </a:ext>
                  </a:extLst>
                </a:gridCol>
                <a:gridCol w="329184">
                  <a:extLst>
                    <a:ext uri="{9D8B030D-6E8A-4147-A177-3AD203B41FA5}">
                      <a16:colId xmlns:a16="http://schemas.microsoft.com/office/drawing/2014/main" val="1026149295"/>
                    </a:ext>
                  </a:extLst>
                </a:gridCol>
                <a:gridCol w="329184">
                  <a:extLst>
                    <a:ext uri="{9D8B030D-6E8A-4147-A177-3AD203B41FA5}">
                      <a16:colId xmlns:a16="http://schemas.microsoft.com/office/drawing/2014/main" val="2944800273"/>
                    </a:ext>
                  </a:extLst>
                </a:gridCol>
                <a:gridCol w="329184">
                  <a:extLst>
                    <a:ext uri="{9D8B030D-6E8A-4147-A177-3AD203B41FA5}">
                      <a16:colId xmlns:a16="http://schemas.microsoft.com/office/drawing/2014/main" val="117184363"/>
                    </a:ext>
                  </a:extLst>
                </a:gridCol>
                <a:gridCol w="329184">
                  <a:extLst>
                    <a:ext uri="{9D8B030D-6E8A-4147-A177-3AD203B41FA5}">
                      <a16:colId xmlns:a16="http://schemas.microsoft.com/office/drawing/2014/main" val="3490580876"/>
                    </a:ext>
                  </a:extLst>
                </a:gridCol>
                <a:gridCol w="370332">
                  <a:extLst>
                    <a:ext uri="{9D8B030D-6E8A-4147-A177-3AD203B41FA5}">
                      <a16:colId xmlns:a16="http://schemas.microsoft.com/office/drawing/2014/main" val="391672645"/>
                    </a:ext>
                  </a:extLst>
                </a:gridCol>
                <a:gridCol w="370332">
                  <a:extLst>
                    <a:ext uri="{9D8B030D-6E8A-4147-A177-3AD203B41FA5}">
                      <a16:colId xmlns:a16="http://schemas.microsoft.com/office/drawing/2014/main" val="2911709338"/>
                    </a:ext>
                  </a:extLst>
                </a:gridCol>
                <a:gridCol w="329184">
                  <a:extLst>
                    <a:ext uri="{9D8B030D-6E8A-4147-A177-3AD203B41FA5}">
                      <a16:colId xmlns:a16="http://schemas.microsoft.com/office/drawing/2014/main" val="3203863262"/>
                    </a:ext>
                  </a:extLst>
                </a:gridCol>
                <a:gridCol w="329184">
                  <a:extLst>
                    <a:ext uri="{9D8B030D-6E8A-4147-A177-3AD203B41FA5}">
                      <a16:colId xmlns:a16="http://schemas.microsoft.com/office/drawing/2014/main" val="2832310246"/>
                    </a:ext>
                  </a:extLst>
                </a:gridCol>
                <a:gridCol w="370332">
                  <a:extLst>
                    <a:ext uri="{9D8B030D-6E8A-4147-A177-3AD203B41FA5}">
                      <a16:colId xmlns:a16="http://schemas.microsoft.com/office/drawing/2014/main" val="78908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36572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- 2018-06-04 11:00:01 </a:t>
                      </a:r>
                      <a:r>
                        <a:rPr kumimoji="0" lang="fr-FR" sz="1000" b="0" i="0" u="none" strike="noStrike" kern="1200" cap="none" spc="0" normalizeH="0" baseline="0" noProof="0">
                          <a:ln>
                            <a:noFill/>
                          </a:ln>
                          <a:solidFill>
                            <a:prstClr val="black"/>
                          </a:solidFill>
                          <a:effectLst/>
                          <a:uLnTx/>
                          <a:uFillTx/>
                          <a:latin typeface="+mn-lt"/>
                          <a:ea typeface="+mn-ea"/>
                          <a:cs typeface="+mn-cs"/>
                        </a:rPr>
                        <a:t> 
 Découvrez l'AdvancedCut 18, la nouvelle scie sans fil Bosch équipée de la technologie NanoBlade - élue produit de l'année 2018* ! Puissante, elle permet d'effectuer sans effort des coupes à main levée dans une multitude de matériaux, notamment le bois et le plastique - grâce au puissant moteur EC sans charbon. Il n'a jamais été aussi facile de scier !  
Plus d'infos : http://bit.ly/AdvancedCut18
#HomeMadeByYou #Bosch #AdvancedCut #NanoBlade
* Étude en ligne réalisée par Nielsen/Quoty sur un total de 10.000 consommateurs en France, fin 2017 - poyfrance.com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820792628"/>
                  </a:ext>
                </a:extLst>
              </a:tr>
            </a:tbl>
          </a:graphicData>
        </a:graphic>
      </p:graphicFrame>
      <p:sp>
        <p:nvSpPr>
          <p:cNvPr id="4" name="Text Placeholder 3">
            <a:extLst>
              <a:ext uri="{FF2B5EF4-FFF2-40B4-BE49-F238E27FC236}">
                <a16:creationId xmlns:a16="http://schemas.microsoft.com/office/drawing/2014/main" id="{6AEE207A-F53E-4D36-AABE-2753E4A093D5}"/>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37456196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ECB00-4B33-4D49-ACF4-40C15D514421}"/>
              </a:ext>
            </a:extLst>
          </p:cNvPr>
          <p:cNvSpPr>
            <a:spLocks noGrp="1"/>
          </p:cNvSpPr>
          <p:nvPr>
            <p:ph type="title"/>
          </p:nvPr>
        </p:nvSpPr>
        <p:spPr/>
        <p:txBody>
          <a:bodyPr/>
          <a:lstStyle/>
          <a:p>
            <a:r>
              <a:rPr lang="en-US"/>
              <a:t>Competitor Posts | HG-France - 8 of 14</a:t>
            </a:r>
          </a:p>
        </p:txBody>
      </p:sp>
      <p:graphicFrame>
        <p:nvGraphicFramePr>
          <p:cNvPr id="5" name="Table Placeholder 4">
            <a:extLst>
              <a:ext uri="{FF2B5EF4-FFF2-40B4-BE49-F238E27FC236}">
                <a16:creationId xmlns:a16="http://schemas.microsoft.com/office/drawing/2014/main" id="{A93ADAC8-6AB3-4EF8-A78E-87F09653FCD2}"/>
              </a:ext>
            </a:extLst>
          </p:cNvPr>
          <p:cNvGraphicFramePr>
            <a:graphicFrameLocks noGrp="1"/>
          </p:cNvGraphicFramePr>
          <p:nvPr>
            <p:ph type="tbl" sz="quarter" idx="13"/>
            <p:extLst>
              <p:ext uri="{D42A27DB-BD31-4B8C-83A1-F6EECF244321}">
                <p14:modId xmlns:p14="http://schemas.microsoft.com/office/powerpoint/2010/main" val="1446572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87239199"/>
                    </a:ext>
                  </a:extLst>
                </a:gridCol>
                <a:gridCol w="370332">
                  <a:extLst>
                    <a:ext uri="{9D8B030D-6E8A-4147-A177-3AD203B41FA5}">
                      <a16:colId xmlns:a16="http://schemas.microsoft.com/office/drawing/2014/main" val="2142453861"/>
                    </a:ext>
                  </a:extLst>
                </a:gridCol>
                <a:gridCol w="370332">
                  <a:extLst>
                    <a:ext uri="{9D8B030D-6E8A-4147-A177-3AD203B41FA5}">
                      <a16:colId xmlns:a16="http://schemas.microsoft.com/office/drawing/2014/main" val="2527899879"/>
                    </a:ext>
                  </a:extLst>
                </a:gridCol>
                <a:gridCol w="370332">
                  <a:extLst>
                    <a:ext uri="{9D8B030D-6E8A-4147-A177-3AD203B41FA5}">
                      <a16:colId xmlns:a16="http://schemas.microsoft.com/office/drawing/2014/main" val="3778969324"/>
                    </a:ext>
                  </a:extLst>
                </a:gridCol>
                <a:gridCol w="329184">
                  <a:extLst>
                    <a:ext uri="{9D8B030D-6E8A-4147-A177-3AD203B41FA5}">
                      <a16:colId xmlns:a16="http://schemas.microsoft.com/office/drawing/2014/main" val="1235792287"/>
                    </a:ext>
                  </a:extLst>
                </a:gridCol>
                <a:gridCol w="329184">
                  <a:extLst>
                    <a:ext uri="{9D8B030D-6E8A-4147-A177-3AD203B41FA5}">
                      <a16:colId xmlns:a16="http://schemas.microsoft.com/office/drawing/2014/main" val="1379411072"/>
                    </a:ext>
                  </a:extLst>
                </a:gridCol>
                <a:gridCol w="329184">
                  <a:extLst>
                    <a:ext uri="{9D8B030D-6E8A-4147-A177-3AD203B41FA5}">
                      <a16:colId xmlns:a16="http://schemas.microsoft.com/office/drawing/2014/main" val="2015685527"/>
                    </a:ext>
                  </a:extLst>
                </a:gridCol>
                <a:gridCol w="329184">
                  <a:extLst>
                    <a:ext uri="{9D8B030D-6E8A-4147-A177-3AD203B41FA5}">
                      <a16:colId xmlns:a16="http://schemas.microsoft.com/office/drawing/2014/main" val="1179567401"/>
                    </a:ext>
                  </a:extLst>
                </a:gridCol>
                <a:gridCol w="329184">
                  <a:extLst>
                    <a:ext uri="{9D8B030D-6E8A-4147-A177-3AD203B41FA5}">
                      <a16:colId xmlns:a16="http://schemas.microsoft.com/office/drawing/2014/main" val="1471796508"/>
                    </a:ext>
                  </a:extLst>
                </a:gridCol>
                <a:gridCol w="329184">
                  <a:extLst>
                    <a:ext uri="{9D8B030D-6E8A-4147-A177-3AD203B41FA5}">
                      <a16:colId xmlns:a16="http://schemas.microsoft.com/office/drawing/2014/main" val="1613348462"/>
                    </a:ext>
                  </a:extLst>
                </a:gridCol>
                <a:gridCol w="329184">
                  <a:extLst>
                    <a:ext uri="{9D8B030D-6E8A-4147-A177-3AD203B41FA5}">
                      <a16:colId xmlns:a16="http://schemas.microsoft.com/office/drawing/2014/main" val="1028378566"/>
                    </a:ext>
                  </a:extLst>
                </a:gridCol>
                <a:gridCol w="329184">
                  <a:extLst>
                    <a:ext uri="{9D8B030D-6E8A-4147-A177-3AD203B41FA5}">
                      <a16:colId xmlns:a16="http://schemas.microsoft.com/office/drawing/2014/main" val="1721045372"/>
                    </a:ext>
                  </a:extLst>
                </a:gridCol>
                <a:gridCol w="329184">
                  <a:extLst>
                    <a:ext uri="{9D8B030D-6E8A-4147-A177-3AD203B41FA5}">
                      <a16:colId xmlns:a16="http://schemas.microsoft.com/office/drawing/2014/main" val="2998756267"/>
                    </a:ext>
                  </a:extLst>
                </a:gridCol>
                <a:gridCol w="370332">
                  <a:extLst>
                    <a:ext uri="{9D8B030D-6E8A-4147-A177-3AD203B41FA5}">
                      <a16:colId xmlns:a16="http://schemas.microsoft.com/office/drawing/2014/main" val="707289306"/>
                    </a:ext>
                  </a:extLst>
                </a:gridCol>
                <a:gridCol w="370332">
                  <a:extLst>
                    <a:ext uri="{9D8B030D-6E8A-4147-A177-3AD203B41FA5}">
                      <a16:colId xmlns:a16="http://schemas.microsoft.com/office/drawing/2014/main" val="2098925644"/>
                    </a:ext>
                  </a:extLst>
                </a:gridCol>
                <a:gridCol w="329184">
                  <a:extLst>
                    <a:ext uri="{9D8B030D-6E8A-4147-A177-3AD203B41FA5}">
                      <a16:colId xmlns:a16="http://schemas.microsoft.com/office/drawing/2014/main" val="1655672685"/>
                    </a:ext>
                  </a:extLst>
                </a:gridCol>
                <a:gridCol w="329184">
                  <a:extLst>
                    <a:ext uri="{9D8B030D-6E8A-4147-A177-3AD203B41FA5}">
                      <a16:colId xmlns:a16="http://schemas.microsoft.com/office/drawing/2014/main" val="2528928609"/>
                    </a:ext>
                  </a:extLst>
                </a:gridCol>
                <a:gridCol w="370332">
                  <a:extLst>
                    <a:ext uri="{9D8B030D-6E8A-4147-A177-3AD203B41FA5}">
                      <a16:colId xmlns:a16="http://schemas.microsoft.com/office/drawing/2014/main" val="2525124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0722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Castorama - 2018-06-03 19:13:17 </a:t>
                      </a:r>
                      <a:r>
                        <a:rPr kumimoji="0" lang="fr-FR" sz="1000" b="0" i="0" u="none" strike="noStrike" kern="1200" cap="none" spc="0" normalizeH="0" baseline="0" noProof="0">
                          <a:ln>
                            <a:noFill/>
                          </a:ln>
                          <a:solidFill>
                            <a:prstClr val="black"/>
                          </a:solidFill>
                          <a:effectLst/>
                          <a:uLnTx/>
                          <a:uFillTx/>
                          <a:latin typeface="+mn-lt"/>
                          <a:ea typeface="+mn-ea"/>
                          <a:cs typeface="+mn-cs"/>
                        </a:rPr>
                        <a:t> 
 Et si vous invitez la nature dans votre jardin ? Créez vous-même votre cabane à oiseaux ! 🐦 🐤 🐣
Un #DoIt chantant !
Le pas à pas, juste ici !  &gt; bit.ly/2Haerey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104839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- 2018-06-03 08:00:00 </a:t>
                      </a:r>
                      <a:r>
                        <a:rPr kumimoji="0" lang="fr-FR" sz="1000" b="0" i="0" u="none" strike="noStrike" kern="1200" cap="none" spc="0" normalizeH="0" baseline="0" noProof="0">
                          <a:ln>
                            <a:noFill/>
                          </a:ln>
                          <a:solidFill>
                            <a:prstClr val="black"/>
                          </a:solidFill>
                          <a:effectLst/>
                          <a:uLnTx/>
                          <a:uFillTx/>
                          <a:latin typeface="+mn-lt"/>
                          <a:ea typeface="+mn-ea"/>
                          <a:cs typeface="+mn-cs"/>
                        </a:rPr>
                        <a:t> 
 La plantation des rosiers au printemps c'est possible ! Mais comment la réussir ? Retrouvez tous nos conseils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319594922"/>
                  </a:ext>
                </a:extLst>
              </a:tr>
            </a:tbl>
          </a:graphicData>
        </a:graphic>
      </p:graphicFrame>
      <p:sp>
        <p:nvSpPr>
          <p:cNvPr id="4" name="Text Placeholder 3">
            <a:extLst>
              <a:ext uri="{FF2B5EF4-FFF2-40B4-BE49-F238E27FC236}">
                <a16:creationId xmlns:a16="http://schemas.microsoft.com/office/drawing/2014/main" id="{BFD56B85-5CF0-412D-8E7F-16ADE8B78811}"/>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0813740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95968-CE1A-4B15-ADED-860ED6A35555}"/>
              </a:ext>
            </a:extLst>
          </p:cNvPr>
          <p:cNvSpPr>
            <a:spLocks noGrp="1"/>
          </p:cNvSpPr>
          <p:nvPr>
            <p:ph type="title"/>
          </p:nvPr>
        </p:nvSpPr>
        <p:spPr/>
        <p:txBody>
          <a:bodyPr/>
          <a:lstStyle/>
          <a:p>
            <a:r>
              <a:rPr lang="en-US"/>
              <a:t>Competitor Posts | HG-France - 9 of 14</a:t>
            </a:r>
          </a:p>
        </p:txBody>
      </p:sp>
      <p:graphicFrame>
        <p:nvGraphicFramePr>
          <p:cNvPr id="5" name="Table Placeholder 4">
            <a:extLst>
              <a:ext uri="{FF2B5EF4-FFF2-40B4-BE49-F238E27FC236}">
                <a16:creationId xmlns:a16="http://schemas.microsoft.com/office/drawing/2014/main" id="{9AD64663-A41E-4502-B072-D55CD431917D}"/>
              </a:ext>
            </a:extLst>
          </p:cNvPr>
          <p:cNvGraphicFramePr>
            <a:graphicFrameLocks noGrp="1"/>
          </p:cNvGraphicFramePr>
          <p:nvPr>
            <p:ph type="tbl" sz="quarter" idx="13"/>
            <p:extLst>
              <p:ext uri="{D42A27DB-BD31-4B8C-83A1-F6EECF244321}">
                <p14:modId xmlns:p14="http://schemas.microsoft.com/office/powerpoint/2010/main" val="3537885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358775220"/>
                    </a:ext>
                  </a:extLst>
                </a:gridCol>
                <a:gridCol w="370332">
                  <a:extLst>
                    <a:ext uri="{9D8B030D-6E8A-4147-A177-3AD203B41FA5}">
                      <a16:colId xmlns:a16="http://schemas.microsoft.com/office/drawing/2014/main" val="3415098602"/>
                    </a:ext>
                  </a:extLst>
                </a:gridCol>
                <a:gridCol w="370332">
                  <a:extLst>
                    <a:ext uri="{9D8B030D-6E8A-4147-A177-3AD203B41FA5}">
                      <a16:colId xmlns:a16="http://schemas.microsoft.com/office/drawing/2014/main" val="353419849"/>
                    </a:ext>
                  </a:extLst>
                </a:gridCol>
                <a:gridCol w="370332">
                  <a:extLst>
                    <a:ext uri="{9D8B030D-6E8A-4147-A177-3AD203B41FA5}">
                      <a16:colId xmlns:a16="http://schemas.microsoft.com/office/drawing/2014/main" val="2745142422"/>
                    </a:ext>
                  </a:extLst>
                </a:gridCol>
                <a:gridCol w="329184">
                  <a:extLst>
                    <a:ext uri="{9D8B030D-6E8A-4147-A177-3AD203B41FA5}">
                      <a16:colId xmlns:a16="http://schemas.microsoft.com/office/drawing/2014/main" val="733897138"/>
                    </a:ext>
                  </a:extLst>
                </a:gridCol>
                <a:gridCol w="329184">
                  <a:extLst>
                    <a:ext uri="{9D8B030D-6E8A-4147-A177-3AD203B41FA5}">
                      <a16:colId xmlns:a16="http://schemas.microsoft.com/office/drawing/2014/main" val="522159612"/>
                    </a:ext>
                  </a:extLst>
                </a:gridCol>
                <a:gridCol w="329184">
                  <a:extLst>
                    <a:ext uri="{9D8B030D-6E8A-4147-A177-3AD203B41FA5}">
                      <a16:colId xmlns:a16="http://schemas.microsoft.com/office/drawing/2014/main" val="3195528573"/>
                    </a:ext>
                  </a:extLst>
                </a:gridCol>
                <a:gridCol w="329184">
                  <a:extLst>
                    <a:ext uri="{9D8B030D-6E8A-4147-A177-3AD203B41FA5}">
                      <a16:colId xmlns:a16="http://schemas.microsoft.com/office/drawing/2014/main" val="2892821321"/>
                    </a:ext>
                  </a:extLst>
                </a:gridCol>
                <a:gridCol w="329184">
                  <a:extLst>
                    <a:ext uri="{9D8B030D-6E8A-4147-A177-3AD203B41FA5}">
                      <a16:colId xmlns:a16="http://schemas.microsoft.com/office/drawing/2014/main" val="1454173696"/>
                    </a:ext>
                  </a:extLst>
                </a:gridCol>
                <a:gridCol w="329184">
                  <a:extLst>
                    <a:ext uri="{9D8B030D-6E8A-4147-A177-3AD203B41FA5}">
                      <a16:colId xmlns:a16="http://schemas.microsoft.com/office/drawing/2014/main" val="1853109765"/>
                    </a:ext>
                  </a:extLst>
                </a:gridCol>
                <a:gridCol w="329184">
                  <a:extLst>
                    <a:ext uri="{9D8B030D-6E8A-4147-A177-3AD203B41FA5}">
                      <a16:colId xmlns:a16="http://schemas.microsoft.com/office/drawing/2014/main" val="363226373"/>
                    </a:ext>
                  </a:extLst>
                </a:gridCol>
                <a:gridCol w="329184">
                  <a:extLst>
                    <a:ext uri="{9D8B030D-6E8A-4147-A177-3AD203B41FA5}">
                      <a16:colId xmlns:a16="http://schemas.microsoft.com/office/drawing/2014/main" val="3726996058"/>
                    </a:ext>
                  </a:extLst>
                </a:gridCol>
                <a:gridCol w="329184">
                  <a:extLst>
                    <a:ext uri="{9D8B030D-6E8A-4147-A177-3AD203B41FA5}">
                      <a16:colId xmlns:a16="http://schemas.microsoft.com/office/drawing/2014/main" val="1827818447"/>
                    </a:ext>
                  </a:extLst>
                </a:gridCol>
                <a:gridCol w="370332">
                  <a:extLst>
                    <a:ext uri="{9D8B030D-6E8A-4147-A177-3AD203B41FA5}">
                      <a16:colId xmlns:a16="http://schemas.microsoft.com/office/drawing/2014/main" val="3559368746"/>
                    </a:ext>
                  </a:extLst>
                </a:gridCol>
                <a:gridCol w="370332">
                  <a:extLst>
                    <a:ext uri="{9D8B030D-6E8A-4147-A177-3AD203B41FA5}">
                      <a16:colId xmlns:a16="http://schemas.microsoft.com/office/drawing/2014/main" val="2163055642"/>
                    </a:ext>
                  </a:extLst>
                </a:gridCol>
                <a:gridCol w="329184">
                  <a:extLst>
                    <a:ext uri="{9D8B030D-6E8A-4147-A177-3AD203B41FA5}">
                      <a16:colId xmlns:a16="http://schemas.microsoft.com/office/drawing/2014/main" val="1980028477"/>
                    </a:ext>
                  </a:extLst>
                </a:gridCol>
                <a:gridCol w="329184">
                  <a:extLst>
                    <a:ext uri="{9D8B030D-6E8A-4147-A177-3AD203B41FA5}">
                      <a16:colId xmlns:a16="http://schemas.microsoft.com/office/drawing/2014/main" val="1777032409"/>
                    </a:ext>
                  </a:extLst>
                </a:gridCol>
                <a:gridCol w="370332">
                  <a:extLst>
                    <a:ext uri="{9D8B030D-6E8A-4147-A177-3AD203B41FA5}">
                      <a16:colId xmlns:a16="http://schemas.microsoft.com/office/drawing/2014/main" val="13562881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08570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- 2018-06-02 10:14:00 </a:t>
                      </a:r>
                      <a:r>
                        <a:rPr kumimoji="0" lang="fr-FR" sz="1000" b="0" i="0" u="none" strike="noStrike" kern="1200" cap="none" spc="0" normalizeH="0" baseline="0" noProof="0">
                          <a:ln>
                            <a:noFill/>
                          </a:ln>
                          <a:solidFill>
                            <a:prstClr val="black"/>
                          </a:solidFill>
                          <a:effectLst/>
                          <a:uLnTx/>
                          <a:uFillTx/>
                          <a:latin typeface="+mn-lt"/>
                          <a:ea typeface="+mn-ea"/>
                          <a:cs typeface="+mn-cs"/>
                        </a:rPr>
                        <a:t> 
 Dites-nous… votre Papa est plutôt bricoleur, jardinier, relax, cuistot, campeur ou équipé ? 
🎁 A chaque profil, son cadeau 👉 http://bit.ly/2JjUdEh
#FêtedesPères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92225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Ryobi France - 2018-06-01 18:00:00 </a:t>
                      </a:r>
                      <a:r>
                        <a:rPr kumimoji="0" lang="fr-FR" sz="1000" b="0" i="0" u="none" strike="noStrike" kern="1200" cap="none" spc="0" normalizeH="0" baseline="0" noProof="0">
                          <a:ln>
                            <a:noFill/>
                          </a:ln>
                          <a:solidFill>
                            <a:prstClr val="black"/>
                          </a:solidFill>
                          <a:effectLst/>
                          <a:uLnTx/>
                          <a:uFillTx/>
                          <a:latin typeface="+mn-lt"/>
                          <a:ea typeface="+mn-ea"/>
                          <a:cs typeface="+mn-cs"/>
                        </a:rPr>
                        <a:t> 
 Vous souhaitez accrocher vos outils ONE+ sur le mur de votre atelier ? Les Freres Poulain ont relevé le défi et vous fournissent le fichier #3D pour le reproduire chez vous !
#Ryobi #diy #outil #bricolage #tuto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7910466"/>
                  </a:ext>
                </a:extLst>
              </a:tr>
            </a:tbl>
          </a:graphicData>
        </a:graphic>
      </p:graphicFrame>
      <p:sp>
        <p:nvSpPr>
          <p:cNvPr id="4" name="Text Placeholder 3">
            <a:extLst>
              <a:ext uri="{FF2B5EF4-FFF2-40B4-BE49-F238E27FC236}">
                <a16:creationId xmlns:a16="http://schemas.microsoft.com/office/drawing/2014/main" id="{33419ECF-6BAE-4D22-B691-7272857DBAB6}"/>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4008588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81C9A-ABBB-42EB-9100-FBF36F7D5851}"/>
              </a:ext>
            </a:extLst>
          </p:cNvPr>
          <p:cNvSpPr>
            <a:spLocks noGrp="1"/>
          </p:cNvSpPr>
          <p:nvPr>
            <p:ph type="title"/>
          </p:nvPr>
        </p:nvSpPr>
        <p:spPr/>
        <p:txBody>
          <a:bodyPr/>
          <a:lstStyle/>
          <a:p>
            <a:r>
              <a:rPr lang="en-US"/>
              <a:t>Competitor Posts | HG-France - 10 of 14</a:t>
            </a:r>
          </a:p>
        </p:txBody>
      </p:sp>
      <p:graphicFrame>
        <p:nvGraphicFramePr>
          <p:cNvPr id="5" name="Table Placeholder 4">
            <a:extLst>
              <a:ext uri="{FF2B5EF4-FFF2-40B4-BE49-F238E27FC236}">
                <a16:creationId xmlns:a16="http://schemas.microsoft.com/office/drawing/2014/main" id="{3FF6E3D7-D3C5-4982-A25B-330F39FE93F4}"/>
              </a:ext>
            </a:extLst>
          </p:cNvPr>
          <p:cNvGraphicFramePr>
            <a:graphicFrameLocks noGrp="1"/>
          </p:cNvGraphicFramePr>
          <p:nvPr>
            <p:ph type="tbl" sz="quarter" idx="13"/>
            <p:extLst>
              <p:ext uri="{D42A27DB-BD31-4B8C-83A1-F6EECF244321}">
                <p14:modId xmlns:p14="http://schemas.microsoft.com/office/powerpoint/2010/main" val="2178671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304583003"/>
                    </a:ext>
                  </a:extLst>
                </a:gridCol>
                <a:gridCol w="370332">
                  <a:extLst>
                    <a:ext uri="{9D8B030D-6E8A-4147-A177-3AD203B41FA5}">
                      <a16:colId xmlns:a16="http://schemas.microsoft.com/office/drawing/2014/main" val="3541891309"/>
                    </a:ext>
                  </a:extLst>
                </a:gridCol>
                <a:gridCol w="370332">
                  <a:extLst>
                    <a:ext uri="{9D8B030D-6E8A-4147-A177-3AD203B41FA5}">
                      <a16:colId xmlns:a16="http://schemas.microsoft.com/office/drawing/2014/main" val="3284559255"/>
                    </a:ext>
                  </a:extLst>
                </a:gridCol>
                <a:gridCol w="370332">
                  <a:extLst>
                    <a:ext uri="{9D8B030D-6E8A-4147-A177-3AD203B41FA5}">
                      <a16:colId xmlns:a16="http://schemas.microsoft.com/office/drawing/2014/main" val="405577304"/>
                    </a:ext>
                  </a:extLst>
                </a:gridCol>
                <a:gridCol w="329184">
                  <a:extLst>
                    <a:ext uri="{9D8B030D-6E8A-4147-A177-3AD203B41FA5}">
                      <a16:colId xmlns:a16="http://schemas.microsoft.com/office/drawing/2014/main" val="2001287049"/>
                    </a:ext>
                  </a:extLst>
                </a:gridCol>
                <a:gridCol w="329184">
                  <a:extLst>
                    <a:ext uri="{9D8B030D-6E8A-4147-A177-3AD203B41FA5}">
                      <a16:colId xmlns:a16="http://schemas.microsoft.com/office/drawing/2014/main" val="2260312039"/>
                    </a:ext>
                  </a:extLst>
                </a:gridCol>
                <a:gridCol w="329184">
                  <a:extLst>
                    <a:ext uri="{9D8B030D-6E8A-4147-A177-3AD203B41FA5}">
                      <a16:colId xmlns:a16="http://schemas.microsoft.com/office/drawing/2014/main" val="3792309432"/>
                    </a:ext>
                  </a:extLst>
                </a:gridCol>
                <a:gridCol w="329184">
                  <a:extLst>
                    <a:ext uri="{9D8B030D-6E8A-4147-A177-3AD203B41FA5}">
                      <a16:colId xmlns:a16="http://schemas.microsoft.com/office/drawing/2014/main" val="3379477150"/>
                    </a:ext>
                  </a:extLst>
                </a:gridCol>
                <a:gridCol w="329184">
                  <a:extLst>
                    <a:ext uri="{9D8B030D-6E8A-4147-A177-3AD203B41FA5}">
                      <a16:colId xmlns:a16="http://schemas.microsoft.com/office/drawing/2014/main" val="2742372861"/>
                    </a:ext>
                  </a:extLst>
                </a:gridCol>
                <a:gridCol w="329184">
                  <a:extLst>
                    <a:ext uri="{9D8B030D-6E8A-4147-A177-3AD203B41FA5}">
                      <a16:colId xmlns:a16="http://schemas.microsoft.com/office/drawing/2014/main" val="3345968149"/>
                    </a:ext>
                  </a:extLst>
                </a:gridCol>
                <a:gridCol w="329184">
                  <a:extLst>
                    <a:ext uri="{9D8B030D-6E8A-4147-A177-3AD203B41FA5}">
                      <a16:colId xmlns:a16="http://schemas.microsoft.com/office/drawing/2014/main" val="2911816448"/>
                    </a:ext>
                  </a:extLst>
                </a:gridCol>
                <a:gridCol w="329184">
                  <a:extLst>
                    <a:ext uri="{9D8B030D-6E8A-4147-A177-3AD203B41FA5}">
                      <a16:colId xmlns:a16="http://schemas.microsoft.com/office/drawing/2014/main" val="3538815254"/>
                    </a:ext>
                  </a:extLst>
                </a:gridCol>
                <a:gridCol w="329184">
                  <a:extLst>
                    <a:ext uri="{9D8B030D-6E8A-4147-A177-3AD203B41FA5}">
                      <a16:colId xmlns:a16="http://schemas.microsoft.com/office/drawing/2014/main" val="1816543948"/>
                    </a:ext>
                  </a:extLst>
                </a:gridCol>
                <a:gridCol w="370332">
                  <a:extLst>
                    <a:ext uri="{9D8B030D-6E8A-4147-A177-3AD203B41FA5}">
                      <a16:colId xmlns:a16="http://schemas.microsoft.com/office/drawing/2014/main" val="2019926627"/>
                    </a:ext>
                  </a:extLst>
                </a:gridCol>
                <a:gridCol w="370332">
                  <a:extLst>
                    <a:ext uri="{9D8B030D-6E8A-4147-A177-3AD203B41FA5}">
                      <a16:colId xmlns:a16="http://schemas.microsoft.com/office/drawing/2014/main" val="2664864583"/>
                    </a:ext>
                  </a:extLst>
                </a:gridCol>
                <a:gridCol w="329184">
                  <a:extLst>
                    <a:ext uri="{9D8B030D-6E8A-4147-A177-3AD203B41FA5}">
                      <a16:colId xmlns:a16="http://schemas.microsoft.com/office/drawing/2014/main" val="226076598"/>
                    </a:ext>
                  </a:extLst>
                </a:gridCol>
                <a:gridCol w="329184">
                  <a:extLst>
                    <a:ext uri="{9D8B030D-6E8A-4147-A177-3AD203B41FA5}">
                      <a16:colId xmlns:a16="http://schemas.microsoft.com/office/drawing/2014/main" val="1015376139"/>
                    </a:ext>
                  </a:extLst>
                </a:gridCol>
                <a:gridCol w="370332">
                  <a:extLst>
                    <a:ext uri="{9D8B030D-6E8A-4147-A177-3AD203B41FA5}">
                      <a16:colId xmlns:a16="http://schemas.microsoft.com/office/drawing/2014/main" val="41026525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73301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BLACK+DECKER France - 2018-06-01 12:51:52 </a:t>
                      </a:r>
                      <a:r>
                        <a:rPr kumimoji="0" lang="fr-FR" sz="1000" b="0" i="0" u="none" strike="noStrike" kern="1200" cap="none" spc="0" normalizeH="0" baseline="0" noProof="0">
                          <a:ln>
                            <a:noFill/>
                          </a:ln>
                          <a:solidFill>
                            <a:prstClr val="black"/>
                          </a:solidFill>
                          <a:effectLst/>
                          <a:uLnTx/>
                          <a:uFillTx/>
                          <a:latin typeface="+mn-lt"/>
                          <a:ea typeface="+mn-ea"/>
                          <a:cs typeface="+mn-cs"/>
                        </a:rPr>
                        <a:t> 
 Pour la fête des pères, faites-vous plaisir avec notre gamme 18V et nos outils dédiés au jardinage : http://bit.ly/2smDm9W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55906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Bosch Bricolage &amp; Jardinage France - 2018-06-01 11:00:02 </a:t>
                      </a:r>
                      <a:r>
                        <a:rPr kumimoji="0" lang="fr-FR" sz="1000" b="0" i="0" u="none" strike="noStrike" kern="1200" cap="none" spc="0" normalizeH="0" baseline="0" noProof="0">
                          <a:ln>
                            <a:noFill/>
                          </a:ln>
                          <a:solidFill>
                            <a:prstClr val="black"/>
                          </a:solidFill>
                          <a:effectLst/>
                          <a:uLnTx/>
                          <a:uFillTx/>
                          <a:latin typeface="+mn-lt"/>
                          <a:ea typeface="+mn-ea"/>
                          <a:cs typeface="+mn-cs"/>
                        </a:rPr>
                        <a:t> 
 Vous en avez marre que les limaces mangent vos belles salades ? 
Découvrez toutes nos astuces sur notre magazine en ligne All about DIY : http://bit.ly/stop_nuisibles_AaDIY
#HomeMadeByYou #AllaboutDIY #jardinage #DitesStopAuxNuisibles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03897623"/>
                  </a:ext>
                </a:extLst>
              </a:tr>
            </a:tbl>
          </a:graphicData>
        </a:graphic>
      </p:graphicFrame>
      <p:sp>
        <p:nvSpPr>
          <p:cNvPr id="4" name="Text Placeholder 3">
            <a:extLst>
              <a:ext uri="{FF2B5EF4-FFF2-40B4-BE49-F238E27FC236}">
                <a16:creationId xmlns:a16="http://schemas.microsoft.com/office/drawing/2014/main" id="{DE61975D-4D01-4667-B44B-5E1F8CF84800}"/>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247409919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A24B6-C37C-4E1E-83F0-D40FE7CA308E}"/>
              </a:ext>
            </a:extLst>
          </p:cNvPr>
          <p:cNvSpPr>
            <a:spLocks noGrp="1"/>
          </p:cNvSpPr>
          <p:nvPr>
            <p:ph type="title"/>
          </p:nvPr>
        </p:nvSpPr>
        <p:spPr/>
        <p:txBody>
          <a:bodyPr/>
          <a:lstStyle/>
          <a:p>
            <a:r>
              <a:rPr lang="en-US"/>
              <a:t>Competitor Posts | HG-France - 11 of 14</a:t>
            </a:r>
          </a:p>
        </p:txBody>
      </p:sp>
      <p:graphicFrame>
        <p:nvGraphicFramePr>
          <p:cNvPr id="5" name="Table Placeholder 4">
            <a:extLst>
              <a:ext uri="{FF2B5EF4-FFF2-40B4-BE49-F238E27FC236}">
                <a16:creationId xmlns:a16="http://schemas.microsoft.com/office/drawing/2014/main" id="{D3C95AB7-BCE6-41B9-A693-22B619174B11}"/>
              </a:ext>
            </a:extLst>
          </p:cNvPr>
          <p:cNvGraphicFramePr>
            <a:graphicFrameLocks noGrp="1"/>
          </p:cNvGraphicFramePr>
          <p:nvPr>
            <p:ph type="tbl" sz="quarter" idx="13"/>
            <p:extLst>
              <p:ext uri="{D42A27DB-BD31-4B8C-83A1-F6EECF244321}">
                <p14:modId xmlns:p14="http://schemas.microsoft.com/office/powerpoint/2010/main" val="2243041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5242364"/>
                    </a:ext>
                  </a:extLst>
                </a:gridCol>
                <a:gridCol w="370332">
                  <a:extLst>
                    <a:ext uri="{9D8B030D-6E8A-4147-A177-3AD203B41FA5}">
                      <a16:colId xmlns:a16="http://schemas.microsoft.com/office/drawing/2014/main" val="995726585"/>
                    </a:ext>
                  </a:extLst>
                </a:gridCol>
                <a:gridCol w="370332">
                  <a:extLst>
                    <a:ext uri="{9D8B030D-6E8A-4147-A177-3AD203B41FA5}">
                      <a16:colId xmlns:a16="http://schemas.microsoft.com/office/drawing/2014/main" val="102401523"/>
                    </a:ext>
                  </a:extLst>
                </a:gridCol>
                <a:gridCol w="370332">
                  <a:extLst>
                    <a:ext uri="{9D8B030D-6E8A-4147-A177-3AD203B41FA5}">
                      <a16:colId xmlns:a16="http://schemas.microsoft.com/office/drawing/2014/main" val="2688320659"/>
                    </a:ext>
                  </a:extLst>
                </a:gridCol>
                <a:gridCol w="329184">
                  <a:extLst>
                    <a:ext uri="{9D8B030D-6E8A-4147-A177-3AD203B41FA5}">
                      <a16:colId xmlns:a16="http://schemas.microsoft.com/office/drawing/2014/main" val="3123625386"/>
                    </a:ext>
                  </a:extLst>
                </a:gridCol>
                <a:gridCol w="329184">
                  <a:extLst>
                    <a:ext uri="{9D8B030D-6E8A-4147-A177-3AD203B41FA5}">
                      <a16:colId xmlns:a16="http://schemas.microsoft.com/office/drawing/2014/main" val="2808941164"/>
                    </a:ext>
                  </a:extLst>
                </a:gridCol>
                <a:gridCol w="329184">
                  <a:extLst>
                    <a:ext uri="{9D8B030D-6E8A-4147-A177-3AD203B41FA5}">
                      <a16:colId xmlns:a16="http://schemas.microsoft.com/office/drawing/2014/main" val="273960097"/>
                    </a:ext>
                  </a:extLst>
                </a:gridCol>
                <a:gridCol w="329184">
                  <a:extLst>
                    <a:ext uri="{9D8B030D-6E8A-4147-A177-3AD203B41FA5}">
                      <a16:colId xmlns:a16="http://schemas.microsoft.com/office/drawing/2014/main" val="3058861532"/>
                    </a:ext>
                  </a:extLst>
                </a:gridCol>
                <a:gridCol w="329184">
                  <a:extLst>
                    <a:ext uri="{9D8B030D-6E8A-4147-A177-3AD203B41FA5}">
                      <a16:colId xmlns:a16="http://schemas.microsoft.com/office/drawing/2014/main" val="841852390"/>
                    </a:ext>
                  </a:extLst>
                </a:gridCol>
                <a:gridCol w="329184">
                  <a:extLst>
                    <a:ext uri="{9D8B030D-6E8A-4147-A177-3AD203B41FA5}">
                      <a16:colId xmlns:a16="http://schemas.microsoft.com/office/drawing/2014/main" val="199206466"/>
                    </a:ext>
                  </a:extLst>
                </a:gridCol>
                <a:gridCol w="329184">
                  <a:extLst>
                    <a:ext uri="{9D8B030D-6E8A-4147-A177-3AD203B41FA5}">
                      <a16:colId xmlns:a16="http://schemas.microsoft.com/office/drawing/2014/main" val="2914539459"/>
                    </a:ext>
                  </a:extLst>
                </a:gridCol>
                <a:gridCol w="329184">
                  <a:extLst>
                    <a:ext uri="{9D8B030D-6E8A-4147-A177-3AD203B41FA5}">
                      <a16:colId xmlns:a16="http://schemas.microsoft.com/office/drawing/2014/main" val="1237168229"/>
                    </a:ext>
                  </a:extLst>
                </a:gridCol>
                <a:gridCol w="329184">
                  <a:extLst>
                    <a:ext uri="{9D8B030D-6E8A-4147-A177-3AD203B41FA5}">
                      <a16:colId xmlns:a16="http://schemas.microsoft.com/office/drawing/2014/main" val="3311419433"/>
                    </a:ext>
                  </a:extLst>
                </a:gridCol>
                <a:gridCol w="370332">
                  <a:extLst>
                    <a:ext uri="{9D8B030D-6E8A-4147-A177-3AD203B41FA5}">
                      <a16:colId xmlns:a16="http://schemas.microsoft.com/office/drawing/2014/main" val="1713837214"/>
                    </a:ext>
                  </a:extLst>
                </a:gridCol>
                <a:gridCol w="370332">
                  <a:extLst>
                    <a:ext uri="{9D8B030D-6E8A-4147-A177-3AD203B41FA5}">
                      <a16:colId xmlns:a16="http://schemas.microsoft.com/office/drawing/2014/main" val="3226940086"/>
                    </a:ext>
                  </a:extLst>
                </a:gridCol>
                <a:gridCol w="329184">
                  <a:extLst>
                    <a:ext uri="{9D8B030D-6E8A-4147-A177-3AD203B41FA5}">
                      <a16:colId xmlns:a16="http://schemas.microsoft.com/office/drawing/2014/main" val="1006840062"/>
                    </a:ext>
                  </a:extLst>
                </a:gridCol>
                <a:gridCol w="329184">
                  <a:extLst>
                    <a:ext uri="{9D8B030D-6E8A-4147-A177-3AD203B41FA5}">
                      <a16:colId xmlns:a16="http://schemas.microsoft.com/office/drawing/2014/main" val="1769825106"/>
                    </a:ext>
                  </a:extLst>
                </a:gridCol>
                <a:gridCol w="370332">
                  <a:extLst>
                    <a:ext uri="{9D8B030D-6E8A-4147-A177-3AD203B41FA5}">
                      <a16:colId xmlns:a16="http://schemas.microsoft.com/office/drawing/2014/main" val="1816913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73892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- 2018-06-01 11:00:02 </a:t>
                      </a:r>
                      <a:r>
                        <a:rPr kumimoji="0" lang="fr-FR" sz="1000" b="0" i="0" u="none" strike="noStrike" kern="1200" cap="none" spc="0" normalizeH="0" baseline="0" noProof="0">
                          <a:ln>
                            <a:noFill/>
                          </a:ln>
                          <a:solidFill>
                            <a:prstClr val="black"/>
                          </a:solidFill>
                          <a:effectLst/>
                          <a:uLnTx/>
                          <a:uFillTx/>
                          <a:latin typeface="+mn-lt"/>
                          <a:ea typeface="+mn-ea"/>
                          <a:cs typeface="+mn-cs"/>
                        </a:rPr>
                        <a:t> 
 [ CONCOURS SPÉCIAL FÊTE DES PÈRES ] Tentez de remporter une perceuse à percussion Brushless 18V édition limitée ! Pour participer, envoyez la photo de votre outil AEG préféré en commentaire. Rendez-vous le 17 juin 2018 pour l'élection de la photo la plus #fun.
#AEG #perceuse #percussion #editionlimitee #noir #outil #professionnel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0237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- 2018-06-01 11:00:00 </a:t>
                      </a:r>
                      <a:r>
                        <a:rPr kumimoji="0" lang="fr-FR" sz="1000" b="0" i="0" u="none" strike="noStrike" kern="1200" cap="none" spc="0" normalizeH="0" baseline="0" noProof="0">
                          <a:ln>
                            <a:noFill/>
                          </a:ln>
                          <a:solidFill>
                            <a:prstClr val="black"/>
                          </a:solidFill>
                          <a:effectLst/>
                          <a:uLnTx/>
                          <a:uFillTx/>
                          <a:latin typeface="+mn-lt"/>
                          <a:ea typeface="+mn-ea"/>
                          <a:cs typeface="+mn-cs"/>
                        </a:rPr>
                        <a:t> 
 La nouvelle saison de Tous au Jardin est arrivée ! 
Et vu la bande-annonce, on a hâte de savoir ce qu'il va se passer...
Rendez-vous le vendredi 8 juin pour découvrir le 1er épisode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6017430"/>
                  </a:ext>
                </a:extLst>
              </a:tr>
            </a:tbl>
          </a:graphicData>
        </a:graphic>
      </p:graphicFrame>
      <p:sp>
        <p:nvSpPr>
          <p:cNvPr id="4" name="Text Placeholder 3">
            <a:extLst>
              <a:ext uri="{FF2B5EF4-FFF2-40B4-BE49-F238E27FC236}">
                <a16:creationId xmlns:a16="http://schemas.microsoft.com/office/drawing/2014/main" id="{EE3BBE65-D999-4D6E-848D-3D28631D99B3}"/>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01464594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386EA-61D4-407E-BB86-772D94026B66}"/>
              </a:ext>
            </a:extLst>
          </p:cNvPr>
          <p:cNvSpPr>
            <a:spLocks noGrp="1"/>
          </p:cNvSpPr>
          <p:nvPr>
            <p:ph type="title"/>
          </p:nvPr>
        </p:nvSpPr>
        <p:spPr/>
        <p:txBody>
          <a:bodyPr/>
          <a:lstStyle/>
          <a:p>
            <a:r>
              <a:rPr lang="en-US"/>
              <a:t>Competitor Posts | HG-France - 12 of 14</a:t>
            </a:r>
          </a:p>
        </p:txBody>
      </p:sp>
      <p:graphicFrame>
        <p:nvGraphicFramePr>
          <p:cNvPr id="5" name="Table Placeholder 4">
            <a:extLst>
              <a:ext uri="{FF2B5EF4-FFF2-40B4-BE49-F238E27FC236}">
                <a16:creationId xmlns:a16="http://schemas.microsoft.com/office/drawing/2014/main" id="{0068231A-F5A6-418C-8496-860ED247D756}"/>
              </a:ext>
            </a:extLst>
          </p:cNvPr>
          <p:cNvGraphicFramePr>
            <a:graphicFrameLocks noGrp="1"/>
          </p:cNvGraphicFramePr>
          <p:nvPr>
            <p:ph type="tbl" sz="quarter" idx="13"/>
            <p:extLst>
              <p:ext uri="{D42A27DB-BD31-4B8C-83A1-F6EECF244321}">
                <p14:modId xmlns:p14="http://schemas.microsoft.com/office/powerpoint/2010/main" val="1904623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31680752"/>
                    </a:ext>
                  </a:extLst>
                </a:gridCol>
                <a:gridCol w="370332">
                  <a:extLst>
                    <a:ext uri="{9D8B030D-6E8A-4147-A177-3AD203B41FA5}">
                      <a16:colId xmlns:a16="http://schemas.microsoft.com/office/drawing/2014/main" val="943480800"/>
                    </a:ext>
                  </a:extLst>
                </a:gridCol>
                <a:gridCol w="370332">
                  <a:extLst>
                    <a:ext uri="{9D8B030D-6E8A-4147-A177-3AD203B41FA5}">
                      <a16:colId xmlns:a16="http://schemas.microsoft.com/office/drawing/2014/main" val="3218680134"/>
                    </a:ext>
                  </a:extLst>
                </a:gridCol>
                <a:gridCol w="370332">
                  <a:extLst>
                    <a:ext uri="{9D8B030D-6E8A-4147-A177-3AD203B41FA5}">
                      <a16:colId xmlns:a16="http://schemas.microsoft.com/office/drawing/2014/main" val="2868942315"/>
                    </a:ext>
                  </a:extLst>
                </a:gridCol>
                <a:gridCol w="329184">
                  <a:extLst>
                    <a:ext uri="{9D8B030D-6E8A-4147-A177-3AD203B41FA5}">
                      <a16:colId xmlns:a16="http://schemas.microsoft.com/office/drawing/2014/main" val="2652754592"/>
                    </a:ext>
                  </a:extLst>
                </a:gridCol>
                <a:gridCol w="329184">
                  <a:extLst>
                    <a:ext uri="{9D8B030D-6E8A-4147-A177-3AD203B41FA5}">
                      <a16:colId xmlns:a16="http://schemas.microsoft.com/office/drawing/2014/main" val="185116247"/>
                    </a:ext>
                  </a:extLst>
                </a:gridCol>
                <a:gridCol w="329184">
                  <a:extLst>
                    <a:ext uri="{9D8B030D-6E8A-4147-A177-3AD203B41FA5}">
                      <a16:colId xmlns:a16="http://schemas.microsoft.com/office/drawing/2014/main" val="2602874904"/>
                    </a:ext>
                  </a:extLst>
                </a:gridCol>
                <a:gridCol w="329184">
                  <a:extLst>
                    <a:ext uri="{9D8B030D-6E8A-4147-A177-3AD203B41FA5}">
                      <a16:colId xmlns:a16="http://schemas.microsoft.com/office/drawing/2014/main" val="319016497"/>
                    </a:ext>
                  </a:extLst>
                </a:gridCol>
                <a:gridCol w="329184">
                  <a:extLst>
                    <a:ext uri="{9D8B030D-6E8A-4147-A177-3AD203B41FA5}">
                      <a16:colId xmlns:a16="http://schemas.microsoft.com/office/drawing/2014/main" val="1255937941"/>
                    </a:ext>
                  </a:extLst>
                </a:gridCol>
                <a:gridCol w="329184">
                  <a:extLst>
                    <a:ext uri="{9D8B030D-6E8A-4147-A177-3AD203B41FA5}">
                      <a16:colId xmlns:a16="http://schemas.microsoft.com/office/drawing/2014/main" val="447675326"/>
                    </a:ext>
                  </a:extLst>
                </a:gridCol>
                <a:gridCol w="329184">
                  <a:extLst>
                    <a:ext uri="{9D8B030D-6E8A-4147-A177-3AD203B41FA5}">
                      <a16:colId xmlns:a16="http://schemas.microsoft.com/office/drawing/2014/main" val="651284484"/>
                    </a:ext>
                  </a:extLst>
                </a:gridCol>
                <a:gridCol w="329184">
                  <a:extLst>
                    <a:ext uri="{9D8B030D-6E8A-4147-A177-3AD203B41FA5}">
                      <a16:colId xmlns:a16="http://schemas.microsoft.com/office/drawing/2014/main" val="2023218326"/>
                    </a:ext>
                  </a:extLst>
                </a:gridCol>
                <a:gridCol w="329184">
                  <a:extLst>
                    <a:ext uri="{9D8B030D-6E8A-4147-A177-3AD203B41FA5}">
                      <a16:colId xmlns:a16="http://schemas.microsoft.com/office/drawing/2014/main" val="4070147387"/>
                    </a:ext>
                  </a:extLst>
                </a:gridCol>
                <a:gridCol w="370332">
                  <a:extLst>
                    <a:ext uri="{9D8B030D-6E8A-4147-A177-3AD203B41FA5}">
                      <a16:colId xmlns:a16="http://schemas.microsoft.com/office/drawing/2014/main" val="1313216852"/>
                    </a:ext>
                  </a:extLst>
                </a:gridCol>
                <a:gridCol w="370332">
                  <a:extLst>
                    <a:ext uri="{9D8B030D-6E8A-4147-A177-3AD203B41FA5}">
                      <a16:colId xmlns:a16="http://schemas.microsoft.com/office/drawing/2014/main" val="402920504"/>
                    </a:ext>
                  </a:extLst>
                </a:gridCol>
                <a:gridCol w="329184">
                  <a:extLst>
                    <a:ext uri="{9D8B030D-6E8A-4147-A177-3AD203B41FA5}">
                      <a16:colId xmlns:a16="http://schemas.microsoft.com/office/drawing/2014/main" val="3076789430"/>
                    </a:ext>
                  </a:extLst>
                </a:gridCol>
                <a:gridCol w="329184">
                  <a:extLst>
                    <a:ext uri="{9D8B030D-6E8A-4147-A177-3AD203B41FA5}">
                      <a16:colId xmlns:a16="http://schemas.microsoft.com/office/drawing/2014/main" val="3420242869"/>
                    </a:ext>
                  </a:extLst>
                </a:gridCol>
                <a:gridCol w="370332">
                  <a:extLst>
                    <a:ext uri="{9D8B030D-6E8A-4147-A177-3AD203B41FA5}">
                      <a16:colId xmlns:a16="http://schemas.microsoft.com/office/drawing/2014/main" val="565922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5222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botanic® - 2018-06-01 10:25:11 </a:t>
                      </a:r>
                      <a:r>
                        <a:rPr kumimoji="0" lang="fr-FR" sz="1000" b="0" i="0" u="none" strike="noStrike" kern="1200" cap="none" spc="0" normalizeH="0" baseline="0" noProof="0">
                          <a:ln>
                            <a:noFill/>
                          </a:ln>
                          <a:solidFill>
                            <a:prstClr val="black"/>
                          </a:solidFill>
                          <a:effectLst/>
                          <a:uLnTx/>
                          <a:uFillTx/>
                          <a:latin typeface="+mn-lt"/>
                          <a:ea typeface="+mn-ea"/>
                          <a:cs typeface="+mn-cs"/>
                        </a:rPr>
                        <a:t> 
 Ma forme est pour le moins originale... me (re)connaissez-vous ? ☺️ Si mon nom vous échappe, rendez-vous ce soir à 17h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072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BLACK+DECKER France - 2018-05-31 16:27:27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6924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STIHL - 2018-05-31 16:00:01 </a:t>
                      </a:r>
                      <a:r>
                        <a:rPr kumimoji="0" lang="fr-FR" sz="1000" b="0" i="0" u="none" strike="noStrike" kern="1200" cap="none" spc="0" normalizeH="0" baseline="0" noProof="0">
                          <a:ln>
                            <a:noFill/>
                          </a:ln>
                          <a:solidFill>
                            <a:prstClr val="black"/>
                          </a:solidFill>
                          <a:effectLst/>
                          <a:uLnTx/>
                          <a:uFillTx/>
                          <a:latin typeface="+mn-lt"/>
                          <a:ea typeface="+mn-ea"/>
                          <a:cs typeface="+mn-cs"/>
                        </a:rPr>
                        <a:t> 
 [JEU CONCOURS] 
On vous sent d'humeur joueuse aujourd'hui. Ça tombe bien, on a une petite devinette pour vous !
Donnez la bonne réponse en commentaire et tentez de gagner une batterie de secours STIHL pour votre smartphone.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9646805"/>
                  </a:ext>
                </a:extLst>
              </a:tr>
            </a:tbl>
          </a:graphicData>
        </a:graphic>
      </p:graphicFrame>
      <p:sp>
        <p:nvSpPr>
          <p:cNvPr id="4" name="Text Placeholder 3">
            <a:extLst>
              <a:ext uri="{FF2B5EF4-FFF2-40B4-BE49-F238E27FC236}">
                <a16:creationId xmlns:a16="http://schemas.microsoft.com/office/drawing/2014/main" id="{FB9A1C35-4D72-49A1-89E5-66653EFB1A9E}"/>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772531764"/>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398F71-5C0C-473B-8D9A-6ABF15E8D2E0}"/>
              </a:ext>
            </a:extLst>
          </p:cNvPr>
          <p:cNvSpPr>
            <a:spLocks noGrp="1"/>
          </p:cNvSpPr>
          <p:nvPr>
            <p:ph type="title"/>
          </p:nvPr>
        </p:nvSpPr>
        <p:spPr/>
        <p:txBody>
          <a:bodyPr/>
          <a:lstStyle/>
          <a:p>
            <a:r>
              <a:rPr lang="en-US"/>
              <a:t>Competitor Posts | HG-France - 13 of 14</a:t>
            </a:r>
          </a:p>
        </p:txBody>
      </p:sp>
      <p:graphicFrame>
        <p:nvGraphicFramePr>
          <p:cNvPr id="5" name="Table Placeholder 4">
            <a:extLst>
              <a:ext uri="{FF2B5EF4-FFF2-40B4-BE49-F238E27FC236}">
                <a16:creationId xmlns:a16="http://schemas.microsoft.com/office/drawing/2014/main" id="{767AB73E-67B1-4330-AEF6-984791B04C59}"/>
              </a:ext>
            </a:extLst>
          </p:cNvPr>
          <p:cNvGraphicFramePr>
            <a:graphicFrameLocks noGrp="1"/>
          </p:cNvGraphicFramePr>
          <p:nvPr>
            <p:ph type="tbl" sz="quarter" idx="13"/>
            <p:extLst>
              <p:ext uri="{D42A27DB-BD31-4B8C-83A1-F6EECF244321}">
                <p14:modId xmlns:p14="http://schemas.microsoft.com/office/powerpoint/2010/main" val="1713526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395275709"/>
                    </a:ext>
                  </a:extLst>
                </a:gridCol>
                <a:gridCol w="370332">
                  <a:extLst>
                    <a:ext uri="{9D8B030D-6E8A-4147-A177-3AD203B41FA5}">
                      <a16:colId xmlns:a16="http://schemas.microsoft.com/office/drawing/2014/main" val="778487408"/>
                    </a:ext>
                  </a:extLst>
                </a:gridCol>
                <a:gridCol w="370332">
                  <a:extLst>
                    <a:ext uri="{9D8B030D-6E8A-4147-A177-3AD203B41FA5}">
                      <a16:colId xmlns:a16="http://schemas.microsoft.com/office/drawing/2014/main" val="1807727163"/>
                    </a:ext>
                  </a:extLst>
                </a:gridCol>
                <a:gridCol w="370332">
                  <a:extLst>
                    <a:ext uri="{9D8B030D-6E8A-4147-A177-3AD203B41FA5}">
                      <a16:colId xmlns:a16="http://schemas.microsoft.com/office/drawing/2014/main" val="404285940"/>
                    </a:ext>
                  </a:extLst>
                </a:gridCol>
                <a:gridCol w="329184">
                  <a:extLst>
                    <a:ext uri="{9D8B030D-6E8A-4147-A177-3AD203B41FA5}">
                      <a16:colId xmlns:a16="http://schemas.microsoft.com/office/drawing/2014/main" val="4021768088"/>
                    </a:ext>
                  </a:extLst>
                </a:gridCol>
                <a:gridCol w="329184">
                  <a:extLst>
                    <a:ext uri="{9D8B030D-6E8A-4147-A177-3AD203B41FA5}">
                      <a16:colId xmlns:a16="http://schemas.microsoft.com/office/drawing/2014/main" val="3283781443"/>
                    </a:ext>
                  </a:extLst>
                </a:gridCol>
                <a:gridCol w="329184">
                  <a:extLst>
                    <a:ext uri="{9D8B030D-6E8A-4147-A177-3AD203B41FA5}">
                      <a16:colId xmlns:a16="http://schemas.microsoft.com/office/drawing/2014/main" val="2393777481"/>
                    </a:ext>
                  </a:extLst>
                </a:gridCol>
                <a:gridCol w="329184">
                  <a:extLst>
                    <a:ext uri="{9D8B030D-6E8A-4147-A177-3AD203B41FA5}">
                      <a16:colId xmlns:a16="http://schemas.microsoft.com/office/drawing/2014/main" val="1399258419"/>
                    </a:ext>
                  </a:extLst>
                </a:gridCol>
                <a:gridCol w="329184">
                  <a:extLst>
                    <a:ext uri="{9D8B030D-6E8A-4147-A177-3AD203B41FA5}">
                      <a16:colId xmlns:a16="http://schemas.microsoft.com/office/drawing/2014/main" val="2526764632"/>
                    </a:ext>
                  </a:extLst>
                </a:gridCol>
                <a:gridCol w="329184">
                  <a:extLst>
                    <a:ext uri="{9D8B030D-6E8A-4147-A177-3AD203B41FA5}">
                      <a16:colId xmlns:a16="http://schemas.microsoft.com/office/drawing/2014/main" val="2524772656"/>
                    </a:ext>
                  </a:extLst>
                </a:gridCol>
                <a:gridCol w="329184">
                  <a:extLst>
                    <a:ext uri="{9D8B030D-6E8A-4147-A177-3AD203B41FA5}">
                      <a16:colId xmlns:a16="http://schemas.microsoft.com/office/drawing/2014/main" val="2125587966"/>
                    </a:ext>
                  </a:extLst>
                </a:gridCol>
                <a:gridCol w="329184">
                  <a:extLst>
                    <a:ext uri="{9D8B030D-6E8A-4147-A177-3AD203B41FA5}">
                      <a16:colId xmlns:a16="http://schemas.microsoft.com/office/drawing/2014/main" val="3017994677"/>
                    </a:ext>
                  </a:extLst>
                </a:gridCol>
                <a:gridCol w="329184">
                  <a:extLst>
                    <a:ext uri="{9D8B030D-6E8A-4147-A177-3AD203B41FA5}">
                      <a16:colId xmlns:a16="http://schemas.microsoft.com/office/drawing/2014/main" val="28084002"/>
                    </a:ext>
                  </a:extLst>
                </a:gridCol>
                <a:gridCol w="370332">
                  <a:extLst>
                    <a:ext uri="{9D8B030D-6E8A-4147-A177-3AD203B41FA5}">
                      <a16:colId xmlns:a16="http://schemas.microsoft.com/office/drawing/2014/main" val="3295474566"/>
                    </a:ext>
                  </a:extLst>
                </a:gridCol>
                <a:gridCol w="370332">
                  <a:extLst>
                    <a:ext uri="{9D8B030D-6E8A-4147-A177-3AD203B41FA5}">
                      <a16:colId xmlns:a16="http://schemas.microsoft.com/office/drawing/2014/main" val="3055880866"/>
                    </a:ext>
                  </a:extLst>
                </a:gridCol>
                <a:gridCol w="329184">
                  <a:extLst>
                    <a:ext uri="{9D8B030D-6E8A-4147-A177-3AD203B41FA5}">
                      <a16:colId xmlns:a16="http://schemas.microsoft.com/office/drawing/2014/main" val="1257357858"/>
                    </a:ext>
                  </a:extLst>
                </a:gridCol>
                <a:gridCol w="329184">
                  <a:extLst>
                    <a:ext uri="{9D8B030D-6E8A-4147-A177-3AD203B41FA5}">
                      <a16:colId xmlns:a16="http://schemas.microsoft.com/office/drawing/2014/main" val="3874573635"/>
                    </a:ext>
                  </a:extLst>
                </a:gridCol>
                <a:gridCol w="370332">
                  <a:extLst>
                    <a:ext uri="{9D8B030D-6E8A-4147-A177-3AD203B41FA5}">
                      <a16:colId xmlns:a16="http://schemas.microsoft.com/office/drawing/2014/main" val="37228968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6131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BLACK+DECKER France - 2018-05-31 13:49:55 </a:t>
                      </a:r>
                      <a:r>
                        <a:rPr kumimoji="0" lang="de-DE"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608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Mr.Bricolage - 2018-05-31 12:38:00 </a:t>
                      </a:r>
                      <a:r>
                        <a:rPr kumimoji="0" lang="fr-FR" sz="1000" b="0" i="0" u="none" strike="noStrike" kern="1200" cap="none" spc="0" normalizeH="0" baseline="0" noProof="0">
                          <a:ln>
                            <a:noFill/>
                          </a:ln>
                          <a:solidFill>
                            <a:prstClr val="black"/>
                          </a:solidFill>
                          <a:effectLst/>
                          <a:uLnTx/>
                          <a:uFillTx/>
                          <a:latin typeface="+mn-lt"/>
                          <a:ea typeface="+mn-ea"/>
                          <a:cs typeface="+mn-cs"/>
                        </a:rPr>
                        <a:t> 
 [#EntreVoisins] 🛠️ Créer une table avec des sangles, il fallait y penser ! 
✍️💡 Notre déco-bricoleur  Antoine Laymond  vous livre toutes les étapes pour la fabriquer  vous-même , regardez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510955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 AEG Powertools France - 2018-05-31 11:56:23 </a:t>
                      </a:r>
                      <a:r>
                        <a:rPr kumimoji="0" lang="fr-FR" sz="1000" b="0" i="0" u="none" strike="noStrike" kern="1200" cap="none" spc="0" normalizeH="0" baseline="0" noProof="0">
                          <a:ln>
                            <a:noFill/>
                          </a:ln>
                          <a:solidFill>
                            <a:prstClr val="black"/>
                          </a:solidFill>
                          <a:effectLst/>
                          <a:uLnTx/>
                          <a:uFillTx/>
                          <a:latin typeface="+mn-lt"/>
                          <a:ea typeface="+mn-ea"/>
                          <a:cs typeface="+mn-cs"/>
                        </a:rPr>
                        <a:t> 
 Un super projet réalisé par Les Trucs de Jérôme avec des outils AEG PRO18V.
#AEG #diy #bricolage #artisan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3256220"/>
                  </a:ext>
                </a:extLst>
              </a:tr>
            </a:tbl>
          </a:graphicData>
        </a:graphic>
      </p:graphicFrame>
      <p:sp>
        <p:nvSpPr>
          <p:cNvPr id="4" name="Text Placeholder 3">
            <a:extLst>
              <a:ext uri="{FF2B5EF4-FFF2-40B4-BE49-F238E27FC236}">
                <a16:creationId xmlns:a16="http://schemas.microsoft.com/office/drawing/2014/main" id="{362FD835-F3C2-4436-AB86-40AEAED00CA9}"/>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149592876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AFB37-9AD9-46D1-BAD5-422D82E2A942}"/>
              </a:ext>
            </a:extLst>
          </p:cNvPr>
          <p:cNvSpPr>
            <a:spLocks noGrp="1"/>
          </p:cNvSpPr>
          <p:nvPr>
            <p:ph type="title"/>
          </p:nvPr>
        </p:nvSpPr>
        <p:spPr/>
        <p:txBody>
          <a:bodyPr/>
          <a:lstStyle/>
          <a:p>
            <a:r>
              <a:rPr lang="en-US"/>
              <a:t>Competitor Posts | HG-France - 14 of 14</a:t>
            </a:r>
          </a:p>
        </p:txBody>
      </p:sp>
      <p:graphicFrame>
        <p:nvGraphicFramePr>
          <p:cNvPr id="5" name="Table Placeholder 4">
            <a:extLst>
              <a:ext uri="{FF2B5EF4-FFF2-40B4-BE49-F238E27FC236}">
                <a16:creationId xmlns:a16="http://schemas.microsoft.com/office/drawing/2014/main" id="{1C0514BE-D295-4045-B92B-F7E203BB5A30}"/>
              </a:ext>
            </a:extLst>
          </p:cNvPr>
          <p:cNvGraphicFramePr>
            <a:graphicFrameLocks noGrp="1"/>
          </p:cNvGraphicFramePr>
          <p:nvPr>
            <p:ph type="tbl" sz="quarter" idx="13"/>
            <p:extLst>
              <p:ext uri="{D42A27DB-BD31-4B8C-83A1-F6EECF244321}">
                <p14:modId xmlns:p14="http://schemas.microsoft.com/office/powerpoint/2010/main" val="894387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2983805"/>
                    </a:ext>
                  </a:extLst>
                </a:gridCol>
                <a:gridCol w="370332">
                  <a:extLst>
                    <a:ext uri="{9D8B030D-6E8A-4147-A177-3AD203B41FA5}">
                      <a16:colId xmlns:a16="http://schemas.microsoft.com/office/drawing/2014/main" val="371113152"/>
                    </a:ext>
                  </a:extLst>
                </a:gridCol>
                <a:gridCol w="370332">
                  <a:extLst>
                    <a:ext uri="{9D8B030D-6E8A-4147-A177-3AD203B41FA5}">
                      <a16:colId xmlns:a16="http://schemas.microsoft.com/office/drawing/2014/main" val="2363178453"/>
                    </a:ext>
                  </a:extLst>
                </a:gridCol>
                <a:gridCol w="370332">
                  <a:extLst>
                    <a:ext uri="{9D8B030D-6E8A-4147-A177-3AD203B41FA5}">
                      <a16:colId xmlns:a16="http://schemas.microsoft.com/office/drawing/2014/main" val="2387647627"/>
                    </a:ext>
                  </a:extLst>
                </a:gridCol>
                <a:gridCol w="329184">
                  <a:extLst>
                    <a:ext uri="{9D8B030D-6E8A-4147-A177-3AD203B41FA5}">
                      <a16:colId xmlns:a16="http://schemas.microsoft.com/office/drawing/2014/main" val="3299651668"/>
                    </a:ext>
                  </a:extLst>
                </a:gridCol>
                <a:gridCol w="329184">
                  <a:extLst>
                    <a:ext uri="{9D8B030D-6E8A-4147-A177-3AD203B41FA5}">
                      <a16:colId xmlns:a16="http://schemas.microsoft.com/office/drawing/2014/main" val="2160278893"/>
                    </a:ext>
                  </a:extLst>
                </a:gridCol>
                <a:gridCol w="329184">
                  <a:extLst>
                    <a:ext uri="{9D8B030D-6E8A-4147-A177-3AD203B41FA5}">
                      <a16:colId xmlns:a16="http://schemas.microsoft.com/office/drawing/2014/main" val="3885938632"/>
                    </a:ext>
                  </a:extLst>
                </a:gridCol>
                <a:gridCol w="329184">
                  <a:extLst>
                    <a:ext uri="{9D8B030D-6E8A-4147-A177-3AD203B41FA5}">
                      <a16:colId xmlns:a16="http://schemas.microsoft.com/office/drawing/2014/main" val="3202942364"/>
                    </a:ext>
                  </a:extLst>
                </a:gridCol>
                <a:gridCol w="329184">
                  <a:extLst>
                    <a:ext uri="{9D8B030D-6E8A-4147-A177-3AD203B41FA5}">
                      <a16:colId xmlns:a16="http://schemas.microsoft.com/office/drawing/2014/main" val="2634322401"/>
                    </a:ext>
                  </a:extLst>
                </a:gridCol>
                <a:gridCol w="329184">
                  <a:extLst>
                    <a:ext uri="{9D8B030D-6E8A-4147-A177-3AD203B41FA5}">
                      <a16:colId xmlns:a16="http://schemas.microsoft.com/office/drawing/2014/main" val="4113113191"/>
                    </a:ext>
                  </a:extLst>
                </a:gridCol>
                <a:gridCol w="329184">
                  <a:extLst>
                    <a:ext uri="{9D8B030D-6E8A-4147-A177-3AD203B41FA5}">
                      <a16:colId xmlns:a16="http://schemas.microsoft.com/office/drawing/2014/main" val="902603636"/>
                    </a:ext>
                  </a:extLst>
                </a:gridCol>
                <a:gridCol w="329184">
                  <a:extLst>
                    <a:ext uri="{9D8B030D-6E8A-4147-A177-3AD203B41FA5}">
                      <a16:colId xmlns:a16="http://schemas.microsoft.com/office/drawing/2014/main" val="2672674762"/>
                    </a:ext>
                  </a:extLst>
                </a:gridCol>
                <a:gridCol w="329184">
                  <a:extLst>
                    <a:ext uri="{9D8B030D-6E8A-4147-A177-3AD203B41FA5}">
                      <a16:colId xmlns:a16="http://schemas.microsoft.com/office/drawing/2014/main" val="1421283020"/>
                    </a:ext>
                  </a:extLst>
                </a:gridCol>
                <a:gridCol w="370332">
                  <a:extLst>
                    <a:ext uri="{9D8B030D-6E8A-4147-A177-3AD203B41FA5}">
                      <a16:colId xmlns:a16="http://schemas.microsoft.com/office/drawing/2014/main" val="378183687"/>
                    </a:ext>
                  </a:extLst>
                </a:gridCol>
                <a:gridCol w="370332">
                  <a:extLst>
                    <a:ext uri="{9D8B030D-6E8A-4147-A177-3AD203B41FA5}">
                      <a16:colId xmlns:a16="http://schemas.microsoft.com/office/drawing/2014/main" val="1555260572"/>
                    </a:ext>
                  </a:extLst>
                </a:gridCol>
                <a:gridCol w="329184">
                  <a:extLst>
                    <a:ext uri="{9D8B030D-6E8A-4147-A177-3AD203B41FA5}">
                      <a16:colId xmlns:a16="http://schemas.microsoft.com/office/drawing/2014/main" val="2384009450"/>
                    </a:ext>
                  </a:extLst>
                </a:gridCol>
                <a:gridCol w="329184">
                  <a:extLst>
                    <a:ext uri="{9D8B030D-6E8A-4147-A177-3AD203B41FA5}">
                      <a16:colId xmlns:a16="http://schemas.microsoft.com/office/drawing/2014/main" val="1280729513"/>
                    </a:ext>
                  </a:extLst>
                </a:gridCol>
                <a:gridCol w="370332">
                  <a:extLst>
                    <a:ext uri="{9D8B030D-6E8A-4147-A177-3AD203B41FA5}">
                      <a16:colId xmlns:a16="http://schemas.microsoft.com/office/drawing/2014/main" val="2754330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89014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Bricolage &amp; Jardinage France - 2018-05-31 11:35:48 </a:t>
                      </a:r>
                      <a:r>
                        <a:rPr kumimoji="0" lang="en-US" sz="1000" b="0" i="0" u="none" strike="noStrike" kern="1200" cap="none" spc="0" normalizeH="0" baseline="0" noProof="0">
                          <a:ln>
                            <a:noFill/>
                          </a:ln>
                          <a:solidFill>
                            <a:prstClr val="black"/>
                          </a:solidFill>
                          <a:effectLst/>
                          <a:uLnTx/>
                          <a:uFillTx/>
                          <a:latin typeface="+mn-lt"/>
                          <a:ea typeface="+mn-ea"/>
                          <a:cs typeface="+mn-cs"/>
                        </a:rPr>
                        <a:t> 
 ‪Découvrez notre stand, nos nouveautés et nos ateliers au salon Jardins, jardin aux Tuileries - stand B60 allée du Sanglier. #jardin #bosch #jardinage #DIY #plantes ‬#jardinjardin2018 #jardindestuileries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60105863"/>
                  </a:ext>
                </a:extLst>
              </a:tr>
            </a:tbl>
          </a:graphicData>
        </a:graphic>
      </p:graphicFrame>
      <p:sp>
        <p:nvSpPr>
          <p:cNvPr id="4" name="Text Placeholder 3">
            <a:extLst>
              <a:ext uri="{FF2B5EF4-FFF2-40B4-BE49-F238E27FC236}">
                <a16:creationId xmlns:a16="http://schemas.microsoft.com/office/drawing/2014/main" id="{6C44E758-BD56-493F-845E-2A6A90999C28}"/>
              </a:ext>
            </a:extLst>
          </p:cNvPr>
          <p:cNvSpPr>
            <a:spLocks noGrp="1"/>
          </p:cNvSpPr>
          <p:nvPr>
            <p:ph type="body" sz="quarter" idx="14"/>
          </p:nvPr>
        </p:nvSpPr>
        <p:spPr/>
        <p:txBody>
          <a:bodyPr/>
          <a:lstStyle/>
          <a:p>
            <a:r>
              <a:rPr lang="en-US"/>
              <a:t>03/01/2018 - 06/06/2018</a:t>
            </a:r>
          </a:p>
        </p:txBody>
      </p:sp>
    </p:spTree>
    <p:extLst>
      <p:ext uri="{BB962C8B-B14F-4D97-AF65-F5344CB8AC3E}">
        <p14:creationId xmlns:p14="http://schemas.microsoft.com/office/powerpoint/2010/main" val="342385579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5196</Words>
  <Application>Microsoft Office PowerPoint</Application>
  <PresentationFormat>On-screen Show (4:3)</PresentationFormat>
  <Paragraphs>2872</Paragraphs>
  <Slides>64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64</vt:i4>
      </vt:variant>
    </vt:vector>
  </HeadingPairs>
  <TitlesOfParts>
    <vt:vector size="67" baseType="lpstr">
      <vt:lpstr>Calibri</vt:lpstr>
      <vt:lpstr>Arial</vt:lpstr>
      <vt:lpstr>quintly_template</vt:lpstr>
      <vt:lpstr>Facebook</vt:lpstr>
      <vt:lpstr>Facebook Key Metrics Table | HG-France</vt:lpstr>
      <vt:lpstr>Facebook Key Metrics by Month | HG-France</vt:lpstr>
      <vt:lpstr>Facebook Fans Total | HG-France</vt:lpstr>
      <vt:lpstr>Facebook Own Posts Table | HG-France - 1 of 26</vt:lpstr>
      <vt:lpstr>Facebook Own Posts Table | HG-France - 2 of 26</vt:lpstr>
      <vt:lpstr>Facebook Own Posts Table | HG-France - 3 of 26</vt:lpstr>
      <vt:lpstr>Facebook Own Posts Table | HG-France - 4 of 26</vt:lpstr>
      <vt:lpstr>Facebook Own Posts Table | HG-France - 5 of 26</vt:lpstr>
      <vt:lpstr>Facebook Own Posts Table | HG-France - 6 of 26</vt:lpstr>
      <vt:lpstr>Facebook Own Posts Table | HG-France - 7 of 26</vt:lpstr>
      <vt:lpstr>Facebook Own Posts Table | HG-France - 8 of 26</vt:lpstr>
      <vt:lpstr>Facebook Own Posts Table | HG-France - 9 of 26</vt:lpstr>
      <vt:lpstr>Facebook Own Posts Table | HG-France - 10 of 26</vt:lpstr>
      <vt:lpstr>Facebook Own Posts Table | HG-France - 11 of 26</vt:lpstr>
      <vt:lpstr>Facebook Own Posts Table | HG-France - 12 of 26</vt:lpstr>
      <vt:lpstr>Facebook Own Posts Table | HG-France - 13 of 26</vt:lpstr>
      <vt:lpstr>Facebook Own Posts Table | HG-France - 14 of 26</vt:lpstr>
      <vt:lpstr>Facebook Own Posts Table | HG-France - 15 of 26</vt:lpstr>
      <vt:lpstr>Facebook Own Posts Table | HG-France - 16 of 26</vt:lpstr>
      <vt:lpstr>Facebook Own Posts Table | HG-France - 17 of 26</vt:lpstr>
      <vt:lpstr>Facebook Own Posts Table | HG-France - 18 of 26</vt:lpstr>
      <vt:lpstr>Facebook Own Posts Table | HG-France - 19 of 26</vt:lpstr>
      <vt:lpstr>Facebook Own Posts Table | HG-France - 20 of 26</vt:lpstr>
      <vt:lpstr>Facebook Own Posts Table | HG-France - 21 of 26</vt:lpstr>
      <vt:lpstr>Facebook Own Posts Table | HG-France - 22 of 26</vt:lpstr>
      <vt:lpstr>Facebook Own Posts Table | HG-France - 23 of 26</vt:lpstr>
      <vt:lpstr>Facebook Own Posts Table | HG-France - 24 of 26</vt:lpstr>
      <vt:lpstr>Facebook Own Posts Table | HG-France - 25 of 26</vt:lpstr>
      <vt:lpstr>Facebook Own Posts Table | HG-France - 26 of 26</vt:lpstr>
      <vt:lpstr>Facebook Reach | HG-France</vt:lpstr>
      <vt:lpstr>Facebook Page Post Reach Table | HG-France</vt:lpstr>
      <vt:lpstr>Facebook Impressions | HG-France</vt:lpstr>
      <vt:lpstr>Facebook User Posts | HG-France</vt:lpstr>
      <vt:lpstr>Facebook Response Times | HG-France</vt:lpstr>
      <vt:lpstr>Key Metrics Table (Competitors) | HG-France - 1 of 5</vt:lpstr>
      <vt:lpstr>Key Metrics Table (Competitors) | HG-France - 2 of 5</vt:lpstr>
      <vt:lpstr>Key Metrics Table (Competitors) | HG-France - 3 of 5</vt:lpstr>
      <vt:lpstr>Key Metrics Table (Competitors) | HG-France - 4 of 5</vt:lpstr>
      <vt:lpstr>Key Metrics Table (Competitors) | HG-France - 5 of 5</vt:lpstr>
      <vt:lpstr>Interactions Distribution (Competitors) | HG-France</vt:lpstr>
      <vt:lpstr>Post Type Distribution Per Profile (Competitors)  | HG-France</vt:lpstr>
      <vt:lpstr>User Posts Table (Competitors) | HG-France - 1 of 8</vt:lpstr>
      <vt:lpstr>User Posts Table (Competitors) | HG-France - 2 of 8</vt:lpstr>
      <vt:lpstr>User Posts Table (Competitors) | HG-France - 3 of 8</vt:lpstr>
      <vt:lpstr>User Posts Table (Competitors) | HG-France - 4 of 8</vt:lpstr>
      <vt:lpstr>User Posts Table (Competitors) | HG-France - 5 of 8</vt:lpstr>
      <vt:lpstr>User Posts Table (Competitors) | HG-France - 6 of 8</vt:lpstr>
      <vt:lpstr>User Posts Table (Competitors) | HG-France - 7 of 8</vt:lpstr>
      <vt:lpstr>User Posts Table (Competitors) | HG-France - 8 of 8</vt:lpstr>
      <vt:lpstr>Competitor Posts | HG-France - 1 of 14</vt:lpstr>
      <vt:lpstr>Competitor Posts | HG-France - 2 of 14</vt:lpstr>
      <vt:lpstr>Competitor Posts | HG-France - 3 of 14</vt:lpstr>
      <vt:lpstr>Competitor Posts | HG-France - 4 of 14</vt:lpstr>
      <vt:lpstr>Competitor Posts | HG-France - 5 of 14</vt:lpstr>
      <vt:lpstr>Competitor Posts | HG-France - 6 of 14</vt:lpstr>
      <vt:lpstr>Competitor Posts | HG-France - 7 of 14</vt:lpstr>
      <vt:lpstr>Competitor Posts | HG-France - 8 of 14</vt:lpstr>
      <vt:lpstr>Competitor Posts | HG-France - 9 of 14</vt:lpstr>
      <vt:lpstr>Competitor Posts | HG-France - 10 of 14</vt:lpstr>
      <vt:lpstr>Competitor Posts | HG-France - 11 of 14</vt:lpstr>
      <vt:lpstr>Competitor Posts | HG-France - 12 of 14</vt:lpstr>
      <vt:lpstr>Competitor Posts | HG-France - 13 of 14</vt:lpstr>
      <vt:lpstr>Competitor Posts | HG-France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dc:title>
  <dc:creator>Administrator</dc:creator>
  <cp:lastModifiedBy>Administrator</cp:lastModifiedBy>
  <cp:revision>1</cp:revision>
  <dcterms:created xsi:type="dcterms:W3CDTF">2018-06-06T14:43:27Z</dcterms:created>
  <dcterms:modified xsi:type="dcterms:W3CDTF">2018-06-06T14:46:37Z</dcterms:modified>
</cp:coreProperties>
</file>