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1" r:id="rId44"/>
    <p:sldId id="302" r:id="rId45"/>
    <p:sldId id="303" r:id="rId46"/>
    <p:sldId id="304" r:id="rId47"/>
    <p:sldId id="305" r:id="rId48"/>
    <p:sldId id="306" r:id="rId49"/>
    <p:sldId id="307" r:id="rId50"/>
    <p:sldId id="308" r:id="rId51"/>
    <p:sldId id="309"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Lst>
  <p:sldSz cx="9144000" cy="6858000" type="screen4x3"/>
  <p:notesSz cx="6858000" cy="9144000"/>
  <p:embeddedFontLst>
    <p:embeddedFont>
      <p:font typeface="Calibri" panose="020F0502020204030204" pitchFamily="34" charset="0"/>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320570</c:v>
                </c:pt>
                <c:pt idx="1">
                  <c:v>400131</c:v>
                </c:pt>
                <c:pt idx="2">
                  <c:v>401643</c:v>
                </c:pt>
                <c:pt idx="3">
                  <c:v>402180</c:v>
                </c:pt>
              </c:numCache>
            </c:numRef>
          </c:val>
          <c:smooth val="0"/>
          <c:extLst>
            <c:ext xmlns:c16="http://schemas.microsoft.com/office/drawing/2014/chart" uri="{C3380CC4-5D6E-409C-BE32-E72D297353CC}">
              <c16:uniqueId val="{00000000-94FA-42FB-BF4C-ABFE75F4FA66}"/>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364418</c:v>
                </c:pt>
                <c:pt idx="1">
                  <c:v>366097</c:v>
                </c:pt>
                <c:pt idx="2">
                  <c:v>369176</c:v>
                </c:pt>
                <c:pt idx="3">
                  <c:v>369241</c:v>
                </c:pt>
              </c:numCache>
            </c:numRef>
          </c:val>
          <c:smooth val="0"/>
          <c:extLst>
            <c:ext xmlns:c16="http://schemas.microsoft.com/office/drawing/2014/chart" uri="{C3380CC4-5D6E-409C-BE32-E72D297353CC}">
              <c16:uniqueId val="{00000001-94FA-42FB-BF4C-ABFE75F4FA66}"/>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146748</c:v>
                </c:pt>
                <c:pt idx="1">
                  <c:v>148671</c:v>
                </c:pt>
                <c:pt idx="2">
                  <c:v>149923</c:v>
                </c:pt>
                <c:pt idx="3">
                  <c:v>150112</c:v>
                </c:pt>
              </c:numCache>
            </c:numRef>
          </c:val>
          <c:smooth val="0"/>
          <c:extLst>
            <c:ext xmlns:c16="http://schemas.microsoft.com/office/drawing/2014/chart" uri="{C3380CC4-5D6E-409C-BE32-E72D297353CC}">
              <c16:uniqueId val="{00000002-94FA-42FB-BF4C-ABFE75F4FA66}"/>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Sheet1!$E$2:$E$5</c:f>
              <c:numCache>
                <c:formatCode>General</c:formatCode>
                <c:ptCount val="4"/>
                <c:pt idx="0">
                  <c:v>258925</c:v>
                </c:pt>
                <c:pt idx="1">
                  <c:v>258494</c:v>
                </c:pt>
                <c:pt idx="2">
                  <c:v>258287</c:v>
                </c:pt>
                <c:pt idx="3">
                  <c:v>258199</c:v>
                </c:pt>
              </c:numCache>
            </c:numRef>
          </c:val>
          <c:smooth val="0"/>
          <c:extLst>
            <c:ext xmlns:c16="http://schemas.microsoft.com/office/drawing/2014/chart" uri="{C3380CC4-5D6E-409C-BE32-E72D297353CC}">
              <c16:uniqueId val="{00000003-94FA-42FB-BF4C-ABFE75F4FA66}"/>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Sheet1!$F$2:$F$5</c:f>
              <c:numCache>
                <c:formatCode>General</c:formatCode>
                <c:ptCount val="4"/>
                <c:pt idx="0">
                  <c:v>137258</c:v>
                </c:pt>
                <c:pt idx="1">
                  <c:v>141596</c:v>
                </c:pt>
                <c:pt idx="2">
                  <c:v>145816</c:v>
                </c:pt>
                <c:pt idx="3">
                  <c:v>146017</c:v>
                </c:pt>
              </c:numCache>
            </c:numRef>
          </c:val>
          <c:smooth val="0"/>
          <c:extLst>
            <c:ext xmlns:c16="http://schemas.microsoft.com/office/drawing/2014/chart" uri="{C3380CC4-5D6E-409C-BE32-E72D297353CC}">
              <c16:uniqueId val="{00000004-94FA-42FB-BF4C-ABFE75F4FA66}"/>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Sheet1!$G$2:$G$5</c:f>
              <c:numCache>
                <c:formatCode>General</c:formatCode>
                <c:ptCount val="4"/>
                <c:pt idx="0">
                  <c:v>2372486</c:v>
                </c:pt>
                <c:pt idx="1">
                  <c:v>2411736</c:v>
                </c:pt>
                <c:pt idx="2">
                  <c:v>2458686</c:v>
                </c:pt>
                <c:pt idx="3">
                  <c:v>2465588</c:v>
                </c:pt>
              </c:numCache>
            </c:numRef>
          </c:val>
          <c:smooth val="0"/>
          <c:extLst>
            <c:ext xmlns:c16="http://schemas.microsoft.com/office/drawing/2014/chart" uri="{C3380CC4-5D6E-409C-BE32-E72D297353CC}">
              <c16:uniqueId val="{00000005-94FA-42FB-BF4C-ABFE75F4FA66}"/>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Sheet1!$H$2:$H$5</c:f>
              <c:numCache>
                <c:formatCode>General</c:formatCode>
                <c:ptCount val="4"/>
                <c:pt idx="0">
                  <c:v>15324</c:v>
                </c:pt>
                <c:pt idx="1">
                  <c:v>15414</c:v>
                </c:pt>
                <c:pt idx="2">
                  <c:v>15490</c:v>
                </c:pt>
                <c:pt idx="3">
                  <c:v>15510</c:v>
                </c:pt>
              </c:numCache>
            </c:numRef>
          </c:val>
          <c:smooth val="0"/>
          <c:extLst>
            <c:ext xmlns:c16="http://schemas.microsoft.com/office/drawing/2014/chart" uri="{C3380CC4-5D6E-409C-BE32-E72D297353CC}">
              <c16:uniqueId val="{00000006-94FA-42FB-BF4C-ABFE75F4FA66}"/>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Sheet1!$I$2:$I$5</c:f>
              <c:numCache>
                <c:formatCode>General</c:formatCode>
                <c:ptCount val="4"/>
                <c:pt idx="0">
                  <c:v>3175</c:v>
                </c:pt>
                <c:pt idx="1">
                  <c:v>3193</c:v>
                </c:pt>
                <c:pt idx="2">
                  <c:v>3214</c:v>
                </c:pt>
                <c:pt idx="3">
                  <c:v>3219</c:v>
                </c:pt>
              </c:numCache>
            </c:numRef>
          </c:val>
          <c:smooth val="0"/>
          <c:extLst>
            <c:ext xmlns:c16="http://schemas.microsoft.com/office/drawing/2014/chart" uri="{C3380CC4-5D6E-409C-BE32-E72D297353CC}">
              <c16:uniqueId val="{00000007-94FA-42FB-BF4C-ABFE75F4FA66}"/>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Sheet1!$J$2:$J$5</c:f>
              <c:numCache>
                <c:formatCode>General</c:formatCode>
                <c:ptCount val="4"/>
                <c:pt idx="0">
                  <c:v>1095419</c:v>
                </c:pt>
                <c:pt idx="1">
                  <c:v>1106049</c:v>
                </c:pt>
                <c:pt idx="2">
                  <c:v>1124156</c:v>
                </c:pt>
                <c:pt idx="3">
                  <c:v>1127674</c:v>
                </c:pt>
              </c:numCache>
            </c:numRef>
          </c:val>
          <c:smooth val="0"/>
          <c:extLst>
            <c:ext xmlns:c16="http://schemas.microsoft.com/office/drawing/2014/chart" uri="{C3380CC4-5D6E-409C-BE32-E72D297353CC}">
              <c16:uniqueId val="{00000008-94FA-42FB-BF4C-ABFE75F4FA66}"/>
            </c:ext>
          </c:extLst>
        </c:ser>
        <c:dLbls>
          <c:showLegendKey val="0"/>
          <c:showVal val="0"/>
          <c:showCatName val="0"/>
          <c:showSerName val="0"/>
          <c:showPercent val="0"/>
          <c:showBubbleSize val="0"/>
        </c:dLbls>
        <c:smooth val="0"/>
        <c:axId val="335630232"/>
        <c:axId val="335630888"/>
      </c:lineChart>
      <c:dateAx>
        <c:axId val="33563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30888"/>
        <c:crosses val="autoZero"/>
        <c:auto val="1"/>
        <c:lblOffset val="100"/>
        <c:baseTimeUnit val="months"/>
      </c:dateAx>
      <c:valAx>
        <c:axId val="33563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3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49372</c:v>
                </c:pt>
                <c:pt idx="1">
                  <c:v>141068</c:v>
                </c:pt>
                <c:pt idx="2">
                  <c:v>907811</c:v>
                </c:pt>
                <c:pt idx="3">
                  <c:v>82421</c:v>
                </c:pt>
              </c:numCache>
            </c:numRef>
          </c:val>
          <c:smooth val="0"/>
          <c:extLst>
            <c:ext xmlns:c16="http://schemas.microsoft.com/office/drawing/2014/chart" uri="{C3380CC4-5D6E-409C-BE32-E72D297353CC}">
              <c16:uniqueId val="{00000000-4BEC-43C5-ADDD-7F15A894AA10}"/>
            </c:ext>
          </c:extLst>
        </c:ser>
        <c:dLbls>
          <c:showLegendKey val="0"/>
          <c:showVal val="0"/>
          <c:showCatName val="0"/>
          <c:showSerName val="0"/>
          <c:showPercent val="0"/>
          <c:showBubbleSize val="0"/>
        </c:dLbls>
        <c:smooth val="0"/>
        <c:axId val="586000176"/>
        <c:axId val="585995584"/>
      </c:lineChart>
      <c:dateAx>
        <c:axId val="58600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995584"/>
        <c:crosses val="autoZero"/>
        <c:auto val="1"/>
        <c:lblOffset val="100"/>
        <c:baseTimeUnit val="months"/>
      </c:dateAx>
      <c:valAx>
        <c:axId val="58599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0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229784</c:v>
                </c:pt>
                <c:pt idx="1">
                  <c:v>303654</c:v>
                </c:pt>
                <c:pt idx="2">
                  <c:v>1537978</c:v>
                </c:pt>
                <c:pt idx="3">
                  <c:v>101537</c:v>
                </c:pt>
              </c:numCache>
            </c:numRef>
          </c:val>
          <c:smooth val="0"/>
          <c:extLst>
            <c:ext xmlns:c16="http://schemas.microsoft.com/office/drawing/2014/chart" uri="{C3380CC4-5D6E-409C-BE32-E72D297353CC}">
              <c16:uniqueId val="{00000000-DA7E-4F5F-9456-22F3FE1D2A83}"/>
            </c:ext>
          </c:extLst>
        </c:ser>
        <c:dLbls>
          <c:showLegendKey val="0"/>
          <c:showVal val="0"/>
          <c:showCatName val="0"/>
          <c:showSerName val="0"/>
          <c:showPercent val="0"/>
          <c:showBubbleSize val="0"/>
        </c:dLbls>
        <c:smooth val="0"/>
        <c:axId val="586013952"/>
        <c:axId val="586011656"/>
      </c:lineChart>
      <c:dateAx>
        <c:axId val="58601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11656"/>
        <c:crosses val="autoZero"/>
        <c:auto val="1"/>
        <c:lblOffset val="100"/>
        <c:baseTimeUnit val="months"/>
      </c:dateAx>
      <c:valAx>
        <c:axId val="58601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1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37</c:v>
                </c:pt>
                <c:pt idx="1">
                  <c:v>47</c:v>
                </c:pt>
                <c:pt idx="2">
                  <c:v>69</c:v>
                </c:pt>
                <c:pt idx="3">
                  <c:v>8</c:v>
                </c:pt>
              </c:numCache>
            </c:numRef>
          </c:val>
          <c:smooth val="0"/>
          <c:extLst>
            <c:ext xmlns:c16="http://schemas.microsoft.com/office/drawing/2014/chart" uri="{C3380CC4-5D6E-409C-BE32-E72D297353CC}">
              <c16:uniqueId val="{00000000-7C13-4AFA-B5C4-860A407B63DB}"/>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62</c:v>
                </c:pt>
                <c:pt idx="1">
                  <c:v>40</c:v>
                </c:pt>
                <c:pt idx="2">
                  <c:v>49</c:v>
                </c:pt>
                <c:pt idx="3">
                  <c:v>6</c:v>
                </c:pt>
              </c:numCache>
            </c:numRef>
          </c:val>
          <c:smooth val="0"/>
          <c:extLst>
            <c:ext xmlns:c16="http://schemas.microsoft.com/office/drawing/2014/chart" uri="{C3380CC4-5D6E-409C-BE32-E72D297353CC}">
              <c16:uniqueId val="{00000001-7C13-4AFA-B5C4-860A407B63DB}"/>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8</c:v>
                </c:pt>
                <c:pt idx="1">
                  <c:v>10</c:v>
                </c:pt>
                <c:pt idx="2">
                  <c:v>6</c:v>
                </c:pt>
                <c:pt idx="3">
                  <c:v>2</c:v>
                </c:pt>
              </c:numCache>
            </c:numRef>
          </c:val>
          <c:smooth val="0"/>
          <c:extLst>
            <c:ext xmlns:c16="http://schemas.microsoft.com/office/drawing/2014/chart" uri="{C3380CC4-5D6E-409C-BE32-E72D297353CC}">
              <c16:uniqueId val="{00000002-7C13-4AFA-B5C4-860A407B63DB}"/>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Sheet1!$E$2:$E$5</c:f>
              <c:numCache>
                <c:formatCode>General</c:formatCode>
                <c:ptCount val="4"/>
                <c:pt idx="0">
                  <c:v>1</c:v>
                </c:pt>
                <c:pt idx="1">
                  <c:v>1</c:v>
                </c:pt>
                <c:pt idx="2">
                  <c:v>5</c:v>
                </c:pt>
                <c:pt idx="3">
                  <c:v>0</c:v>
                </c:pt>
              </c:numCache>
            </c:numRef>
          </c:val>
          <c:smooth val="0"/>
          <c:extLst>
            <c:ext xmlns:c16="http://schemas.microsoft.com/office/drawing/2014/chart" uri="{C3380CC4-5D6E-409C-BE32-E72D297353CC}">
              <c16:uniqueId val="{00000003-7C13-4AFA-B5C4-860A407B63DB}"/>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Sheet1!$F$2:$F$5</c:f>
              <c:numCache>
                <c:formatCode>General</c:formatCode>
                <c:ptCount val="4"/>
                <c:pt idx="0">
                  <c:v>5</c:v>
                </c:pt>
                <c:pt idx="1">
                  <c:v>8</c:v>
                </c:pt>
                <c:pt idx="2">
                  <c:v>6</c:v>
                </c:pt>
                <c:pt idx="3">
                  <c:v>1</c:v>
                </c:pt>
              </c:numCache>
            </c:numRef>
          </c:val>
          <c:smooth val="0"/>
          <c:extLst>
            <c:ext xmlns:c16="http://schemas.microsoft.com/office/drawing/2014/chart" uri="{C3380CC4-5D6E-409C-BE32-E72D297353CC}">
              <c16:uniqueId val="{00000004-7C13-4AFA-B5C4-860A407B63DB}"/>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Sheet1!$G$2:$G$5</c:f>
              <c:numCache>
                <c:formatCode>General</c:formatCode>
                <c:ptCount val="4"/>
                <c:pt idx="0">
                  <c:v>6</c:v>
                </c:pt>
                <c:pt idx="1">
                  <c:v>4</c:v>
                </c:pt>
                <c:pt idx="2">
                  <c:v>6</c:v>
                </c:pt>
                <c:pt idx="3">
                  <c:v>2</c:v>
                </c:pt>
              </c:numCache>
            </c:numRef>
          </c:val>
          <c:smooth val="0"/>
          <c:extLst>
            <c:ext xmlns:c16="http://schemas.microsoft.com/office/drawing/2014/chart" uri="{C3380CC4-5D6E-409C-BE32-E72D297353CC}">
              <c16:uniqueId val="{00000005-7C13-4AFA-B5C4-860A407B63DB}"/>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Sheet1!$H$2:$H$5</c:f>
              <c:numCache>
                <c:formatCode>General</c:formatCode>
                <c:ptCount val="4"/>
                <c:pt idx="0">
                  <c:v>0</c:v>
                </c:pt>
                <c:pt idx="1">
                  <c:v>3</c:v>
                </c:pt>
                <c:pt idx="2">
                  <c:v>2</c:v>
                </c:pt>
                <c:pt idx="3">
                  <c:v>0</c:v>
                </c:pt>
              </c:numCache>
            </c:numRef>
          </c:val>
          <c:smooth val="0"/>
          <c:extLst>
            <c:ext xmlns:c16="http://schemas.microsoft.com/office/drawing/2014/chart" uri="{C3380CC4-5D6E-409C-BE32-E72D297353CC}">
              <c16:uniqueId val="{00000006-7C13-4AFA-B5C4-860A407B63DB}"/>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Sheet1!$I$2:$I$5</c:f>
              <c:numCache>
                <c:formatCode>General</c:formatCode>
                <c:ptCount val="4"/>
                <c:pt idx="0">
                  <c:v>0</c:v>
                </c:pt>
                <c:pt idx="1">
                  <c:v>0</c:v>
                </c:pt>
                <c:pt idx="2">
                  <c:v>1</c:v>
                </c:pt>
                <c:pt idx="3">
                  <c:v>0</c:v>
                </c:pt>
              </c:numCache>
            </c:numRef>
          </c:val>
          <c:smooth val="0"/>
          <c:extLst>
            <c:ext xmlns:c16="http://schemas.microsoft.com/office/drawing/2014/chart" uri="{C3380CC4-5D6E-409C-BE32-E72D297353CC}">
              <c16:uniqueId val="{00000007-7C13-4AFA-B5C4-860A407B63DB}"/>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Sheet1!$J$2:$J$5</c:f>
              <c:numCache>
                <c:formatCode>General</c:formatCode>
                <c:ptCount val="4"/>
                <c:pt idx="0">
                  <c:v>7</c:v>
                </c:pt>
                <c:pt idx="1">
                  <c:v>4</c:v>
                </c:pt>
                <c:pt idx="2">
                  <c:v>7</c:v>
                </c:pt>
                <c:pt idx="3">
                  <c:v>1</c:v>
                </c:pt>
              </c:numCache>
            </c:numRef>
          </c:val>
          <c:smooth val="0"/>
          <c:extLst>
            <c:ext xmlns:c16="http://schemas.microsoft.com/office/drawing/2014/chart" uri="{C3380CC4-5D6E-409C-BE32-E72D297353CC}">
              <c16:uniqueId val="{00000008-7C13-4AFA-B5C4-860A407B63DB}"/>
            </c:ext>
          </c:extLst>
        </c:ser>
        <c:dLbls>
          <c:showLegendKey val="0"/>
          <c:showVal val="0"/>
          <c:showCatName val="0"/>
          <c:showSerName val="0"/>
          <c:showPercent val="0"/>
          <c:showBubbleSize val="0"/>
        </c:dLbls>
        <c:smooth val="0"/>
        <c:axId val="586040848"/>
        <c:axId val="586056264"/>
      </c:lineChart>
      <c:dateAx>
        <c:axId val="58604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56264"/>
        <c:crosses val="autoZero"/>
        <c:auto val="1"/>
        <c:lblOffset val="100"/>
        <c:baseTimeUnit val="months"/>
      </c:dateAx>
      <c:valAx>
        <c:axId val="58605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4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4</c:v>
                </c:pt>
                <c:pt idx="1">
                  <c:v>4</c:v>
                </c:pt>
                <c:pt idx="2">
                  <c:v>14</c:v>
                </c:pt>
                <c:pt idx="3">
                  <c:v>14</c:v>
                </c:pt>
                <c:pt idx="4">
                  <c:v>15</c:v>
                </c:pt>
              </c:numCache>
            </c:numRef>
          </c:val>
          <c:extLst>
            <c:ext xmlns:c16="http://schemas.microsoft.com/office/drawing/2014/chart" uri="{C3380CC4-5D6E-409C-BE32-E72D297353CC}">
              <c16:uniqueId val="{00000000-EBC9-45D4-A502-9A8B108F4A11}"/>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7</c:v>
                </c:pt>
                <c:pt idx="1">
                  <c:v>3</c:v>
                </c:pt>
                <c:pt idx="2">
                  <c:v>10</c:v>
                </c:pt>
                <c:pt idx="3">
                  <c:v>4</c:v>
                </c:pt>
                <c:pt idx="4">
                  <c:v>8</c:v>
                </c:pt>
              </c:numCache>
            </c:numRef>
          </c:val>
          <c:extLst>
            <c:ext xmlns:c16="http://schemas.microsoft.com/office/drawing/2014/chart" uri="{C3380CC4-5D6E-409C-BE32-E72D297353CC}">
              <c16:uniqueId val="{00000001-EBC9-45D4-A502-9A8B108F4A11}"/>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2</c:v>
                </c:pt>
                <c:pt idx="2">
                  <c:v>4</c:v>
                </c:pt>
                <c:pt idx="3">
                  <c:v>1</c:v>
                </c:pt>
                <c:pt idx="4">
                  <c:v>0</c:v>
                </c:pt>
              </c:numCache>
            </c:numRef>
          </c:val>
          <c:extLst>
            <c:ext xmlns:c16="http://schemas.microsoft.com/office/drawing/2014/chart" uri="{C3380CC4-5D6E-409C-BE32-E72D297353CC}">
              <c16:uniqueId val="{00000002-EBC9-45D4-A502-9A8B108F4A11}"/>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c:v>
                </c:pt>
                <c:pt idx="1">
                  <c:v>1</c:v>
                </c:pt>
                <c:pt idx="2">
                  <c:v>0</c:v>
                </c:pt>
                <c:pt idx="3">
                  <c:v>0</c:v>
                </c:pt>
                <c:pt idx="4">
                  <c:v>0</c:v>
                </c:pt>
              </c:numCache>
            </c:numRef>
          </c:val>
          <c:extLst>
            <c:ext xmlns:c16="http://schemas.microsoft.com/office/drawing/2014/chart" uri="{C3380CC4-5D6E-409C-BE32-E72D297353CC}">
              <c16:uniqueId val="{00000003-EBC9-45D4-A502-9A8B108F4A11}"/>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2</c:v>
                </c:pt>
                <c:pt idx="1">
                  <c:v>1</c:v>
                </c:pt>
                <c:pt idx="2">
                  <c:v>0</c:v>
                </c:pt>
                <c:pt idx="3">
                  <c:v>0</c:v>
                </c:pt>
                <c:pt idx="4">
                  <c:v>1</c:v>
                </c:pt>
              </c:numCache>
            </c:numRef>
          </c:val>
          <c:extLst>
            <c:ext xmlns:c16="http://schemas.microsoft.com/office/drawing/2014/chart" uri="{C3380CC4-5D6E-409C-BE32-E72D297353CC}">
              <c16:uniqueId val="{00000004-EBC9-45D4-A502-9A8B108F4A11}"/>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4</c:v>
                </c:pt>
              </c:numCache>
            </c:numRef>
          </c:val>
          <c:extLst>
            <c:ext xmlns:c16="http://schemas.microsoft.com/office/drawing/2014/chart" uri="{C3380CC4-5D6E-409C-BE32-E72D297353CC}">
              <c16:uniqueId val="{00000005-EBC9-45D4-A502-9A8B108F4A11}"/>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1</c:v>
                </c:pt>
                <c:pt idx="2">
                  <c:v>0</c:v>
                </c:pt>
                <c:pt idx="3">
                  <c:v>1</c:v>
                </c:pt>
                <c:pt idx="4">
                  <c:v>2</c:v>
                </c:pt>
              </c:numCache>
            </c:numRef>
          </c:val>
          <c:extLst>
            <c:ext xmlns:c16="http://schemas.microsoft.com/office/drawing/2014/chart" uri="{C3380CC4-5D6E-409C-BE32-E72D297353CC}">
              <c16:uniqueId val="{00000006-EBC9-45D4-A502-9A8B108F4A11}"/>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EBC9-45D4-A502-9A8B108F4A11}"/>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2</c:v>
                </c:pt>
                <c:pt idx="2">
                  <c:v>0</c:v>
                </c:pt>
                <c:pt idx="3">
                  <c:v>1</c:v>
                </c:pt>
                <c:pt idx="4">
                  <c:v>0</c:v>
                </c:pt>
              </c:numCache>
            </c:numRef>
          </c:val>
          <c:extLst>
            <c:ext xmlns:c16="http://schemas.microsoft.com/office/drawing/2014/chart" uri="{C3380CC4-5D6E-409C-BE32-E72D297353CC}">
              <c16:uniqueId val="{00000008-EBC9-45D4-A502-9A8B108F4A11}"/>
            </c:ext>
          </c:extLst>
        </c:ser>
        <c:dLbls>
          <c:showLegendKey val="0"/>
          <c:showVal val="0"/>
          <c:showCatName val="0"/>
          <c:showSerName val="0"/>
          <c:showPercent val="0"/>
          <c:showBubbleSize val="0"/>
        </c:dLbls>
        <c:gapWidth val="219"/>
        <c:overlap val="-27"/>
        <c:axId val="586070696"/>
        <c:axId val="586068072"/>
      </c:barChart>
      <c:catAx>
        <c:axId val="58607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68072"/>
        <c:crosses val="autoZero"/>
        <c:auto val="1"/>
        <c:lblAlgn val="ctr"/>
        <c:lblOffset val="100"/>
        <c:noMultiLvlLbl val="0"/>
      </c:catAx>
      <c:valAx>
        <c:axId val="58606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07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28205</c:v>
                </c:pt>
                <c:pt idx="1">
                  <c:v>39101</c:v>
                </c:pt>
                <c:pt idx="2">
                  <c:v>25282</c:v>
                </c:pt>
                <c:pt idx="3">
                  <c:v>2013</c:v>
                </c:pt>
                <c:pt idx="4">
                  <c:v>10977</c:v>
                </c:pt>
                <c:pt idx="5">
                  <c:v>31622</c:v>
                </c:pt>
                <c:pt idx="6">
                  <c:v>2072</c:v>
                </c:pt>
                <c:pt idx="7">
                  <c:v>792</c:v>
                </c:pt>
                <c:pt idx="8">
                  <c:v>1635</c:v>
                </c:pt>
              </c:numCache>
            </c:numRef>
          </c:val>
          <c:extLst>
            <c:ext xmlns:c16="http://schemas.microsoft.com/office/drawing/2014/chart" uri="{C3380CC4-5D6E-409C-BE32-E72D297353CC}">
              <c16:uniqueId val="{00000000-7B52-4077-AB44-DB32ACE49E90}"/>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1690</c:v>
                </c:pt>
                <c:pt idx="1">
                  <c:v>3882</c:v>
                </c:pt>
                <c:pt idx="2">
                  <c:v>2090</c:v>
                </c:pt>
                <c:pt idx="3">
                  <c:v>117</c:v>
                </c:pt>
                <c:pt idx="4">
                  <c:v>598</c:v>
                </c:pt>
                <c:pt idx="5">
                  <c:v>1770</c:v>
                </c:pt>
                <c:pt idx="6">
                  <c:v>118</c:v>
                </c:pt>
                <c:pt idx="7">
                  <c:v>44</c:v>
                </c:pt>
                <c:pt idx="8">
                  <c:v>90</c:v>
                </c:pt>
              </c:numCache>
            </c:numRef>
          </c:val>
          <c:extLst>
            <c:ext xmlns:c16="http://schemas.microsoft.com/office/drawing/2014/chart" uri="{C3380CC4-5D6E-409C-BE32-E72D297353CC}">
              <c16:uniqueId val="{00000001-7B52-4077-AB44-DB32ACE49E90}"/>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62</c:v>
                </c:pt>
                <c:pt idx="1">
                  <c:v>405</c:v>
                </c:pt>
                <c:pt idx="2">
                  <c:v>155</c:v>
                </c:pt>
                <c:pt idx="3">
                  <c:v>18</c:v>
                </c:pt>
                <c:pt idx="4">
                  <c:v>2624</c:v>
                </c:pt>
                <c:pt idx="5">
                  <c:v>4516</c:v>
                </c:pt>
                <c:pt idx="6">
                  <c:v>5</c:v>
                </c:pt>
                <c:pt idx="7">
                  <c:v>6</c:v>
                </c:pt>
                <c:pt idx="8">
                  <c:v>9</c:v>
                </c:pt>
              </c:numCache>
            </c:numRef>
          </c:val>
          <c:extLst>
            <c:ext xmlns:c16="http://schemas.microsoft.com/office/drawing/2014/chart" uri="{C3380CC4-5D6E-409C-BE32-E72D297353CC}">
              <c16:uniqueId val="{00000002-7B52-4077-AB44-DB32ACE49E90}"/>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313</c:v>
                </c:pt>
                <c:pt idx="1">
                  <c:v>664</c:v>
                </c:pt>
                <c:pt idx="2">
                  <c:v>237</c:v>
                </c:pt>
                <c:pt idx="3">
                  <c:v>26</c:v>
                </c:pt>
                <c:pt idx="4">
                  <c:v>188</c:v>
                </c:pt>
                <c:pt idx="5">
                  <c:v>663</c:v>
                </c:pt>
                <c:pt idx="6">
                  <c:v>22</c:v>
                </c:pt>
                <c:pt idx="7">
                  <c:v>7</c:v>
                </c:pt>
                <c:pt idx="8">
                  <c:v>18</c:v>
                </c:pt>
              </c:numCache>
            </c:numRef>
          </c:val>
          <c:extLst>
            <c:ext xmlns:c16="http://schemas.microsoft.com/office/drawing/2014/chart" uri="{C3380CC4-5D6E-409C-BE32-E72D297353CC}">
              <c16:uniqueId val="{00000003-7B52-4077-AB44-DB32ACE49E90}"/>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8</c:v>
                </c:pt>
                <c:pt idx="1">
                  <c:v>23</c:v>
                </c:pt>
                <c:pt idx="2">
                  <c:v>15</c:v>
                </c:pt>
                <c:pt idx="3">
                  <c:v>1</c:v>
                </c:pt>
                <c:pt idx="4">
                  <c:v>95</c:v>
                </c:pt>
                <c:pt idx="5">
                  <c:v>9</c:v>
                </c:pt>
                <c:pt idx="6">
                  <c:v>0</c:v>
                </c:pt>
                <c:pt idx="7">
                  <c:v>0</c:v>
                </c:pt>
                <c:pt idx="8">
                  <c:v>1</c:v>
                </c:pt>
              </c:numCache>
            </c:numRef>
          </c:val>
          <c:extLst>
            <c:ext xmlns:c16="http://schemas.microsoft.com/office/drawing/2014/chart" uri="{C3380CC4-5D6E-409C-BE32-E72D297353CC}">
              <c16:uniqueId val="{00000004-7B52-4077-AB44-DB32ACE49E90}"/>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30</c:v>
                </c:pt>
                <c:pt idx="1">
                  <c:v>70</c:v>
                </c:pt>
                <c:pt idx="2">
                  <c:v>24</c:v>
                </c:pt>
                <c:pt idx="3">
                  <c:v>10</c:v>
                </c:pt>
                <c:pt idx="4">
                  <c:v>40</c:v>
                </c:pt>
                <c:pt idx="5">
                  <c:v>19</c:v>
                </c:pt>
                <c:pt idx="6">
                  <c:v>3</c:v>
                </c:pt>
                <c:pt idx="7">
                  <c:v>0</c:v>
                </c:pt>
                <c:pt idx="8">
                  <c:v>0</c:v>
                </c:pt>
              </c:numCache>
            </c:numRef>
          </c:val>
          <c:extLst>
            <c:ext xmlns:c16="http://schemas.microsoft.com/office/drawing/2014/chart" uri="{C3380CC4-5D6E-409C-BE32-E72D297353CC}">
              <c16:uniqueId val="{00000005-7B52-4077-AB44-DB32ACE49E9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10417</c:v>
                </c:pt>
                <c:pt idx="1">
                  <c:v>6686</c:v>
                </c:pt>
                <c:pt idx="2">
                  <c:v>6637</c:v>
                </c:pt>
                <c:pt idx="3">
                  <c:v>279</c:v>
                </c:pt>
                <c:pt idx="4">
                  <c:v>2842</c:v>
                </c:pt>
                <c:pt idx="5">
                  <c:v>5066</c:v>
                </c:pt>
                <c:pt idx="6">
                  <c:v>961</c:v>
                </c:pt>
                <c:pt idx="7">
                  <c:v>109</c:v>
                </c:pt>
                <c:pt idx="8">
                  <c:v>1705</c:v>
                </c:pt>
              </c:numCache>
            </c:numRef>
          </c:val>
          <c:extLst>
            <c:ext xmlns:c16="http://schemas.microsoft.com/office/drawing/2014/chart" uri="{C3380CC4-5D6E-409C-BE32-E72D297353CC}">
              <c16:uniqueId val="{00000006-7B52-4077-AB44-DB32ACE49E9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4395</c:v>
                </c:pt>
                <c:pt idx="1">
                  <c:v>19561</c:v>
                </c:pt>
                <c:pt idx="2">
                  <c:v>4770</c:v>
                </c:pt>
                <c:pt idx="3">
                  <c:v>419</c:v>
                </c:pt>
                <c:pt idx="4">
                  <c:v>4236</c:v>
                </c:pt>
                <c:pt idx="5">
                  <c:v>9386</c:v>
                </c:pt>
                <c:pt idx="6">
                  <c:v>503</c:v>
                </c:pt>
                <c:pt idx="7">
                  <c:v>148</c:v>
                </c:pt>
                <c:pt idx="8">
                  <c:v>387</c:v>
                </c:pt>
              </c:numCache>
            </c:numRef>
          </c:val>
          <c:extLst>
            <c:ext xmlns:c16="http://schemas.microsoft.com/office/drawing/2014/chart" uri="{C3380CC4-5D6E-409C-BE32-E72D297353CC}">
              <c16:uniqueId val="{00000007-7B52-4077-AB44-DB32ACE49E90}"/>
            </c:ext>
          </c:extLst>
        </c:ser>
        <c:dLbls>
          <c:showLegendKey val="0"/>
          <c:showVal val="0"/>
          <c:showCatName val="0"/>
          <c:showSerName val="0"/>
          <c:showPercent val="0"/>
          <c:showBubbleSize val="0"/>
        </c:dLbls>
        <c:gapWidth val="150"/>
        <c:overlap val="100"/>
        <c:axId val="647508440"/>
        <c:axId val="647506144"/>
      </c:barChart>
      <c:catAx>
        <c:axId val="64750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506144"/>
        <c:crosses val="autoZero"/>
        <c:auto val="1"/>
        <c:lblAlgn val="ctr"/>
        <c:lblOffset val="100"/>
        <c:noMultiLvlLbl val="0"/>
      </c:catAx>
      <c:valAx>
        <c:axId val="647506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50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1</c:v>
                </c:pt>
                <c:pt idx="1">
                  <c:v>0</c:v>
                </c:pt>
                <c:pt idx="2">
                  <c:v>1</c:v>
                </c:pt>
                <c:pt idx="3">
                  <c:v>0</c:v>
                </c:pt>
                <c:pt idx="4">
                  <c:v>0</c:v>
                </c:pt>
                <c:pt idx="5">
                  <c:v>0</c:v>
                </c:pt>
                <c:pt idx="6">
                  <c:v>0</c:v>
                </c:pt>
                <c:pt idx="7">
                  <c:v>0</c:v>
                </c:pt>
                <c:pt idx="8">
                  <c:v>0</c:v>
                </c:pt>
              </c:numCache>
            </c:numRef>
          </c:val>
          <c:extLst>
            <c:ext xmlns:c16="http://schemas.microsoft.com/office/drawing/2014/chart" uri="{C3380CC4-5D6E-409C-BE32-E72D297353CC}">
              <c16:uniqueId val="{00000000-D346-4A01-8048-2EC832AEABC7}"/>
            </c:ext>
          </c:extLst>
        </c:ser>
        <c:ser>
          <c:idx val="1"/>
          <c:order val="1"/>
          <c:tx>
            <c:strRef>
              <c:f>Sheet1!$C$1</c:f>
              <c:strCache>
                <c:ptCount val="1"/>
                <c:pt idx="0">
                  <c:v>Link</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20</c:v>
                </c:pt>
                <c:pt idx="1">
                  <c:v>0</c:v>
                </c:pt>
                <c:pt idx="2">
                  <c:v>13</c:v>
                </c:pt>
                <c:pt idx="3">
                  <c:v>9</c:v>
                </c:pt>
                <c:pt idx="4">
                  <c:v>5</c:v>
                </c:pt>
                <c:pt idx="5">
                  <c:v>0</c:v>
                </c:pt>
                <c:pt idx="6">
                  <c:v>3</c:v>
                </c:pt>
                <c:pt idx="7">
                  <c:v>1</c:v>
                </c:pt>
                <c:pt idx="8">
                  <c:v>3</c:v>
                </c:pt>
              </c:numCache>
            </c:numRef>
          </c:val>
          <c:extLst>
            <c:ext xmlns:c16="http://schemas.microsoft.com/office/drawing/2014/chart" uri="{C3380CC4-5D6E-409C-BE32-E72D297353CC}">
              <c16:uniqueId val="{00000001-D346-4A01-8048-2EC832AEABC7}"/>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25</c:v>
                </c:pt>
                <c:pt idx="1">
                  <c:v>16</c:v>
                </c:pt>
                <c:pt idx="2">
                  <c:v>30</c:v>
                </c:pt>
                <c:pt idx="3">
                  <c:v>24</c:v>
                </c:pt>
                <c:pt idx="4">
                  <c:v>29</c:v>
                </c:pt>
                <c:pt idx="5">
                  <c:v>39</c:v>
                </c:pt>
                <c:pt idx="6">
                  <c:v>28</c:v>
                </c:pt>
                <c:pt idx="7">
                  <c:v>30</c:v>
                </c:pt>
                <c:pt idx="8">
                  <c:v>7</c:v>
                </c:pt>
              </c:numCache>
            </c:numRef>
          </c:val>
          <c:extLst>
            <c:ext xmlns:c16="http://schemas.microsoft.com/office/drawing/2014/chart" uri="{C3380CC4-5D6E-409C-BE32-E72D297353CC}">
              <c16:uniqueId val="{00000002-D346-4A01-8048-2EC832AEABC7}"/>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53</c:v>
                </c:pt>
                <c:pt idx="1">
                  <c:v>33</c:v>
                </c:pt>
                <c:pt idx="2">
                  <c:v>40</c:v>
                </c:pt>
                <c:pt idx="3">
                  <c:v>14</c:v>
                </c:pt>
                <c:pt idx="4">
                  <c:v>16</c:v>
                </c:pt>
                <c:pt idx="5">
                  <c:v>18</c:v>
                </c:pt>
                <c:pt idx="6">
                  <c:v>19</c:v>
                </c:pt>
                <c:pt idx="7">
                  <c:v>13</c:v>
                </c:pt>
                <c:pt idx="8">
                  <c:v>29</c:v>
                </c:pt>
              </c:numCache>
            </c:numRef>
          </c:val>
          <c:extLst>
            <c:ext xmlns:c16="http://schemas.microsoft.com/office/drawing/2014/chart" uri="{C3380CC4-5D6E-409C-BE32-E72D297353CC}">
              <c16:uniqueId val="{00000003-D346-4A01-8048-2EC832AEABC7}"/>
            </c:ext>
          </c:extLst>
        </c:ser>
        <c:ser>
          <c:idx val="4"/>
          <c:order val="4"/>
          <c:tx>
            <c:strRef>
              <c:f>Sheet1!$F$1</c:f>
              <c:strCache>
                <c:ptCount val="1"/>
                <c:pt idx="0">
                  <c:v>Status</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1</c:v>
                </c:pt>
                <c:pt idx="2">
                  <c:v>0</c:v>
                </c:pt>
                <c:pt idx="3">
                  <c:v>0</c:v>
                </c:pt>
                <c:pt idx="4">
                  <c:v>5</c:v>
                </c:pt>
                <c:pt idx="5">
                  <c:v>0</c:v>
                </c:pt>
                <c:pt idx="6">
                  <c:v>0</c:v>
                </c:pt>
                <c:pt idx="7">
                  <c:v>0</c:v>
                </c:pt>
                <c:pt idx="8">
                  <c:v>0</c:v>
                </c:pt>
              </c:numCache>
            </c:numRef>
          </c:val>
          <c:extLst>
            <c:ext xmlns:c16="http://schemas.microsoft.com/office/drawing/2014/chart" uri="{C3380CC4-5D6E-409C-BE32-E72D297353CC}">
              <c16:uniqueId val="{00000004-D346-4A01-8048-2EC832AEABC7}"/>
            </c:ext>
          </c:extLst>
        </c:ser>
        <c:ser>
          <c:idx val="5"/>
          <c:order val="5"/>
          <c:tx>
            <c:strRef>
              <c:f>Sheet1!$G$1</c:f>
              <c:strCache>
                <c:ptCount val="1"/>
                <c:pt idx="0">
                  <c:v>Live Video</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0</c:v>
                </c:pt>
                <c:pt idx="1">
                  <c:v>0</c:v>
                </c:pt>
                <c:pt idx="2">
                  <c:v>0</c:v>
                </c:pt>
                <c:pt idx="3">
                  <c:v>0</c:v>
                </c:pt>
                <c:pt idx="4">
                  <c:v>0</c:v>
                </c:pt>
                <c:pt idx="5">
                  <c:v>1</c:v>
                </c:pt>
                <c:pt idx="6">
                  <c:v>1</c:v>
                </c:pt>
                <c:pt idx="7">
                  <c:v>0</c:v>
                </c:pt>
                <c:pt idx="8">
                  <c:v>0</c:v>
                </c:pt>
              </c:numCache>
            </c:numRef>
          </c:val>
          <c:extLst>
            <c:ext xmlns:c16="http://schemas.microsoft.com/office/drawing/2014/chart" uri="{C3380CC4-5D6E-409C-BE32-E72D297353CC}">
              <c16:uniqueId val="{00000005-D346-4A01-8048-2EC832AEABC7}"/>
            </c:ext>
          </c:extLst>
        </c:ser>
        <c:ser>
          <c:idx val="6"/>
          <c:order val="6"/>
          <c:tx>
            <c:strRef>
              <c:f>Sheet1!$H$1</c:f>
              <c:strCache>
                <c:ptCount val="1"/>
                <c:pt idx="0">
                  <c:v>YouTube Video</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0</c:v>
                </c:pt>
                <c:pt idx="1">
                  <c:v>0</c:v>
                </c:pt>
                <c:pt idx="2">
                  <c:v>0</c:v>
                </c:pt>
                <c:pt idx="3">
                  <c:v>0</c:v>
                </c:pt>
                <c:pt idx="4">
                  <c:v>0</c:v>
                </c:pt>
                <c:pt idx="5">
                  <c:v>0</c:v>
                </c:pt>
                <c:pt idx="6">
                  <c:v>3</c:v>
                </c:pt>
                <c:pt idx="7">
                  <c:v>0</c:v>
                </c:pt>
                <c:pt idx="8">
                  <c:v>0</c:v>
                </c:pt>
              </c:numCache>
            </c:numRef>
          </c:val>
          <c:extLst>
            <c:ext xmlns:c16="http://schemas.microsoft.com/office/drawing/2014/chart" uri="{C3380CC4-5D6E-409C-BE32-E72D297353CC}">
              <c16:uniqueId val="{00000006-D346-4A01-8048-2EC832AEABC7}"/>
            </c:ext>
          </c:extLst>
        </c:ser>
        <c:dLbls>
          <c:showLegendKey val="0"/>
          <c:showVal val="0"/>
          <c:showCatName val="0"/>
          <c:showSerName val="0"/>
          <c:showPercent val="0"/>
          <c:showBubbleSize val="0"/>
        </c:dLbls>
        <c:gapWidth val="150"/>
        <c:overlap val="100"/>
        <c:axId val="647517296"/>
        <c:axId val="647521232"/>
      </c:barChart>
      <c:catAx>
        <c:axId val="64751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521232"/>
        <c:crosses val="autoZero"/>
        <c:auto val="1"/>
        <c:lblAlgn val="ctr"/>
        <c:lblOffset val="100"/>
        <c:noMultiLvlLbl val="0"/>
      </c:catAx>
      <c:valAx>
        <c:axId val="647521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51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C8E1B-71A0-47A5-AFAB-84269F7F85A1}"/>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00724F22-A9D0-4835-B272-44110D51D0DB}"/>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4170422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2A6B-E27D-4989-8FF7-3521EF0F1208}"/>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28CF096B-B5A8-42E1-8CB7-8A618A277F2C}"/>
              </a:ext>
            </a:extLst>
          </p:cNvPr>
          <p:cNvGraphicFramePr>
            <a:graphicFrameLocks noGrp="1"/>
          </p:cNvGraphicFramePr>
          <p:nvPr>
            <p:ph type="tbl" sz="quarter" idx="13"/>
            <p:extLst>
              <p:ext uri="{D42A27DB-BD31-4B8C-83A1-F6EECF244321}">
                <p14:modId xmlns:p14="http://schemas.microsoft.com/office/powerpoint/2010/main" val="272401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062575654"/>
                    </a:ext>
                  </a:extLst>
                </a:gridCol>
                <a:gridCol w="263347">
                  <a:extLst>
                    <a:ext uri="{9D8B030D-6E8A-4147-A177-3AD203B41FA5}">
                      <a16:colId xmlns:a16="http://schemas.microsoft.com/office/drawing/2014/main" val="770390551"/>
                    </a:ext>
                  </a:extLst>
                </a:gridCol>
                <a:gridCol w="263347">
                  <a:extLst>
                    <a:ext uri="{9D8B030D-6E8A-4147-A177-3AD203B41FA5}">
                      <a16:colId xmlns:a16="http://schemas.microsoft.com/office/drawing/2014/main" val="2789513082"/>
                    </a:ext>
                  </a:extLst>
                </a:gridCol>
                <a:gridCol w="263347">
                  <a:extLst>
                    <a:ext uri="{9D8B030D-6E8A-4147-A177-3AD203B41FA5}">
                      <a16:colId xmlns:a16="http://schemas.microsoft.com/office/drawing/2014/main" val="3406263648"/>
                    </a:ext>
                  </a:extLst>
                </a:gridCol>
                <a:gridCol w="263347">
                  <a:extLst>
                    <a:ext uri="{9D8B030D-6E8A-4147-A177-3AD203B41FA5}">
                      <a16:colId xmlns:a16="http://schemas.microsoft.com/office/drawing/2014/main" val="2808820855"/>
                    </a:ext>
                  </a:extLst>
                </a:gridCol>
                <a:gridCol w="263347">
                  <a:extLst>
                    <a:ext uri="{9D8B030D-6E8A-4147-A177-3AD203B41FA5}">
                      <a16:colId xmlns:a16="http://schemas.microsoft.com/office/drawing/2014/main" val="3815846235"/>
                    </a:ext>
                  </a:extLst>
                </a:gridCol>
                <a:gridCol w="263347">
                  <a:extLst>
                    <a:ext uri="{9D8B030D-6E8A-4147-A177-3AD203B41FA5}">
                      <a16:colId xmlns:a16="http://schemas.microsoft.com/office/drawing/2014/main" val="1860012543"/>
                    </a:ext>
                  </a:extLst>
                </a:gridCol>
                <a:gridCol w="263347">
                  <a:extLst>
                    <a:ext uri="{9D8B030D-6E8A-4147-A177-3AD203B41FA5}">
                      <a16:colId xmlns:a16="http://schemas.microsoft.com/office/drawing/2014/main" val="2490097257"/>
                    </a:ext>
                  </a:extLst>
                </a:gridCol>
                <a:gridCol w="263347">
                  <a:extLst>
                    <a:ext uri="{9D8B030D-6E8A-4147-A177-3AD203B41FA5}">
                      <a16:colId xmlns:a16="http://schemas.microsoft.com/office/drawing/2014/main" val="1045207858"/>
                    </a:ext>
                  </a:extLst>
                </a:gridCol>
                <a:gridCol w="263347">
                  <a:extLst>
                    <a:ext uri="{9D8B030D-6E8A-4147-A177-3AD203B41FA5}">
                      <a16:colId xmlns:a16="http://schemas.microsoft.com/office/drawing/2014/main" val="1978482454"/>
                    </a:ext>
                  </a:extLst>
                </a:gridCol>
                <a:gridCol w="263347">
                  <a:extLst>
                    <a:ext uri="{9D8B030D-6E8A-4147-A177-3AD203B41FA5}">
                      <a16:colId xmlns:a16="http://schemas.microsoft.com/office/drawing/2014/main" val="1616053345"/>
                    </a:ext>
                  </a:extLst>
                </a:gridCol>
                <a:gridCol w="263347">
                  <a:extLst>
                    <a:ext uri="{9D8B030D-6E8A-4147-A177-3AD203B41FA5}">
                      <a16:colId xmlns:a16="http://schemas.microsoft.com/office/drawing/2014/main" val="2621095561"/>
                    </a:ext>
                  </a:extLst>
                </a:gridCol>
                <a:gridCol w="263347">
                  <a:extLst>
                    <a:ext uri="{9D8B030D-6E8A-4147-A177-3AD203B41FA5}">
                      <a16:colId xmlns:a16="http://schemas.microsoft.com/office/drawing/2014/main" val="3330522027"/>
                    </a:ext>
                  </a:extLst>
                </a:gridCol>
                <a:gridCol w="263347">
                  <a:extLst>
                    <a:ext uri="{9D8B030D-6E8A-4147-A177-3AD203B41FA5}">
                      <a16:colId xmlns:a16="http://schemas.microsoft.com/office/drawing/2014/main" val="3172839768"/>
                    </a:ext>
                  </a:extLst>
                </a:gridCol>
                <a:gridCol w="263347">
                  <a:extLst>
                    <a:ext uri="{9D8B030D-6E8A-4147-A177-3AD203B41FA5}">
                      <a16:colId xmlns:a16="http://schemas.microsoft.com/office/drawing/2014/main" val="2229006724"/>
                    </a:ext>
                  </a:extLst>
                </a:gridCol>
                <a:gridCol w="263347">
                  <a:extLst>
                    <a:ext uri="{9D8B030D-6E8A-4147-A177-3AD203B41FA5}">
                      <a16:colId xmlns:a16="http://schemas.microsoft.com/office/drawing/2014/main" val="1298178698"/>
                    </a:ext>
                  </a:extLst>
                </a:gridCol>
                <a:gridCol w="263347">
                  <a:extLst>
                    <a:ext uri="{9D8B030D-6E8A-4147-A177-3AD203B41FA5}">
                      <a16:colId xmlns:a16="http://schemas.microsoft.com/office/drawing/2014/main" val="4139343813"/>
                    </a:ext>
                  </a:extLst>
                </a:gridCol>
                <a:gridCol w="263347">
                  <a:extLst>
                    <a:ext uri="{9D8B030D-6E8A-4147-A177-3AD203B41FA5}">
                      <a16:colId xmlns:a16="http://schemas.microsoft.com/office/drawing/2014/main" val="409929982"/>
                    </a:ext>
                  </a:extLst>
                </a:gridCol>
                <a:gridCol w="263347">
                  <a:extLst>
                    <a:ext uri="{9D8B030D-6E8A-4147-A177-3AD203B41FA5}">
                      <a16:colId xmlns:a16="http://schemas.microsoft.com/office/drawing/2014/main" val="3016297759"/>
                    </a:ext>
                  </a:extLst>
                </a:gridCol>
                <a:gridCol w="263347">
                  <a:extLst>
                    <a:ext uri="{9D8B030D-6E8A-4147-A177-3AD203B41FA5}">
                      <a16:colId xmlns:a16="http://schemas.microsoft.com/office/drawing/2014/main" val="3895023945"/>
                    </a:ext>
                  </a:extLst>
                </a:gridCol>
                <a:gridCol w="263347">
                  <a:extLst>
                    <a:ext uri="{9D8B030D-6E8A-4147-A177-3AD203B41FA5}">
                      <a16:colId xmlns:a16="http://schemas.microsoft.com/office/drawing/2014/main" val="2353242841"/>
                    </a:ext>
                  </a:extLst>
                </a:gridCol>
                <a:gridCol w="263347">
                  <a:extLst>
                    <a:ext uri="{9D8B030D-6E8A-4147-A177-3AD203B41FA5}">
                      <a16:colId xmlns:a16="http://schemas.microsoft.com/office/drawing/2014/main" val="2471579677"/>
                    </a:ext>
                  </a:extLst>
                </a:gridCol>
                <a:gridCol w="263347">
                  <a:extLst>
                    <a:ext uri="{9D8B030D-6E8A-4147-A177-3AD203B41FA5}">
                      <a16:colId xmlns:a16="http://schemas.microsoft.com/office/drawing/2014/main" val="3558633207"/>
                    </a:ext>
                  </a:extLst>
                </a:gridCol>
                <a:gridCol w="263347">
                  <a:extLst>
                    <a:ext uri="{9D8B030D-6E8A-4147-A177-3AD203B41FA5}">
                      <a16:colId xmlns:a16="http://schemas.microsoft.com/office/drawing/2014/main" val="2232117753"/>
                    </a:ext>
                  </a:extLst>
                </a:gridCol>
                <a:gridCol w="263347">
                  <a:extLst>
                    <a:ext uri="{9D8B030D-6E8A-4147-A177-3AD203B41FA5}">
                      <a16:colId xmlns:a16="http://schemas.microsoft.com/office/drawing/2014/main" val="1130254665"/>
                    </a:ext>
                  </a:extLst>
                </a:gridCol>
                <a:gridCol w="263347">
                  <a:extLst>
                    <a:ext uri="{9D8B030D-6E8A-4147-A177-3AD203B41FA5}">
                      <a16:colId xmlns:a16="http://schemas.microsoft.com/office/drawing/2014/main" val="4172135992"/>
                    </a:ext>
                  </a:extLst>
                </a:gridCol>
                <a:gridCol w="263347">
                  <a:extLst>
                    <a:ext uri="{9D8B030D-6E8A-4147-A177-3AD203B41FA5}">
                      <a16:colId xmlns:a16="http://schemas.microsoft.com/office/drawing/2014/main" val="2281345178"/>
                    </a:ext>
                  </a:extLst>
                </a:gridCol>
                <a:gridCol w="263347">
                  <a:extLst>
                    <a:ext uri="{9D8B030D-6E8A-4147-A177-3AD203B41FA5}">
                      <a16:colId xmlns:a16="http://schemas.microsoft.com/office/drawing/2014/main" val="461554636"/>
                    </a:ext>
                  </a:extLst>
                </a:gridCol>
                <a:gridCol w="263347">
                  <a:extLst>
                    <a:ext uri="{9D8B030D-6E8A-4147-A177-3AD203B41FA5}">
                      <a16:colId xmlns:a16="http://schemas.microsoft.com/office/drawing/2014/main" val="2129088044"/>
                    </a:ext>
                  </a:extLst>
                </a:gridCol>
                <a:gridCol w="263347">
                  <a:extLst>
                    <a:ext uri="{9D8B030D-6E8A-4147-A177-3AD203B41FA5}">
                      <a16:colId xmlns:a16="http://schemas.microsoft.com/office/drawing/2014/main" val="369691836"/>
                    </a:ext>
                  </a:extLst>
                </a:gridCol>
                <a:gridCol w="263347">
                  <a:extLst>
                    <a:ext uri="{9D8B030D-6E8A-4147-A177-3AD203B41FA5}">
                      <a16:colId xmlns:a16="http://schemas.microsoft.com/office/drawing/2014/main" val="15017940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30814327"/>
                  </a:ext>
                </a:extLst>
              </a:tr>
              <a:tr h="370840">
                <a:tc>
                  <a:txBody>
                    <a:bodyPr/>
                    <a:lstStyle/>
                    <a:p>
                      <a:r>
                        <a:rPr lang="en-US" sz="1000"/>
                        <a:t>Bosch Bricolage &amp; Jardinage France</a:t>
                      </a:r>
                    </a:p>
                  </a:txBody>
                  <a:tcPr/>
                </a:tc>
                <a:tc>
                  <a:txBody>
                    <a:bodyPr/>
                    <a:lstStyle/>
                    <a:p>
                      <a:r>
                        <a:rPr lang="en-US" sz="1000"/>
                        <a:t>258201</a:t>
                      </a:r>
                    </a:p>
                  </a:txBody>
                  <a:tcPr/>
                </a:tc>
                <a:tc>
                  <a:txBody>
                    <a:bodyPr/>
                    <a:lstStyle/>
                    <a:p>
                      <a:r>
                        <a:rPr lang="en-US" sz="1000"/>
                        <a:t>-1125</a:t>
                      </a:r>
                    </a:p>
                  </a:txBody>
                  <a:tcPr/>
                </a:tc>
                <a:tc>
                  <a:txBody>
                    <a:bodyPr/>
                    <a:lstStyle/>
                    <a:p>
                      <a:r>
                        <a:rPr lang="en-US" sz="1000"/>
                        <a:t>1828</a:t>
                      </a:r>
                    </a:p>
                  </a:txBody>
                  <a:tcPr/>
                </a:tc>
                <a:tc>
                  <a:txBody>
                    <a:bodyPr/>
                    <a:lstStyle/>
                    <a:p>
                      <a:r>
                        <a:rPr lang="en-US" sz="1000"/>
                        <a:t>2353</a:t>
                      </a:r>
                    </a:p>
                  </a:txBody>
                  <a:tcPr/>
                </a:tc>
                <a:tc>
                  <a:txBody>
                    <a:bodyPr/>
                    <a:lstStyle/>
                    <a:p>
                      <a:r>
                        <a:rPr lang="en-US" sz="1000"/>
                        <a:t>186489.41666667</a:t>
                      </a:r>
                    </a:p>
                  </a:txBody>
                  <a:tcPr/>
                </a:tc>
                <a:tc>
                  <a:txBody>
                    <a:bodyPr/>
                    <a:lstStyle/>
                    <a:p>
                      <a:r>
                        <a:rPr lang="en-US" sz="1000"/>
                        <a:t>2532022</a:t>
                      </a:r>
                    </a:p>
                  </a:txBody>
                  <a:tcPr/>
                </a:tc>
                <a:tc>
                  <a:txBody>
                    <a:bodyPr/>
                    <a:lstStyle/>
                    <a:p>
                      <a:r>
                        <a:rPr lang="en-US" sz="1000"/>
                        <a:t>1914427</a:t>
                      </a:r>
                    </a:p>
                  </a:txBody>
                  <a:tcPr/>
                </a:tc>
                <a:tc>
                  <a:txBody>
                    <a:bodyPr/>
                    <a:lstStyle/>
                    <a:p>
                      <a:r>
                        <a:rPr lang="en-US" sz="1000"/>
                        <a:t>617595</a:t>
                      </a:r>
                    </a:p>
                  </a:txBody>
                  <a:tcPr/>
                </a:tc>
                <a:tc>
                  <a:txBody>
                    <a:bodyPr/>
                    <a:lstStyle/>
                    <a:p>
                      <a:r>
                        <a:rPr lang="en-US" sz="1000"/>
                        <a:t>1.46 %</a:t>
                      </a:r>
                    </a:p>
                  </a:txBody>
                  <a:tcPr/>
                </a:tc>
                <a:tc>
                  <a:txBody>
                    <a:bodyPr/>
                    <a:lstStyle/>
                    <a:p>
                      <a:r>
                        <a:rPr lang="en-US" sz="1000"/>
                        <a:t>348556</a:t>
                      </a:r>
                    </a:p>
                  </a:txBody>
                  <a:tcPr/>
                </a:tc>
                <a:tc>
                  <a:txBody>
                    <a:bodyPr/>
                    <a:lstStyle/>
                    <a:p>
                      <a:r>
                        <a:rPr lang="en-US" sz="1000"/>
                        <a:t>97968</a:t>
                      </a:r>
                    </a:p>
                  </a:txBody>
                  <a:tcPr/>
                </a:tc>
                <a:tc>
                  <a:txBody>
                    <a:bodyPr/>
                    <a:lstStyle/>
                    <a:p>
                      <a:r>
                        <a:rPr lang="en-US" sz="1000"/>
                        <a:t>33</a:t>
                      </a:r>
                    </a:p>
                  </a:txBody>
                  <a:tcPr/>
                </a:tc>
                <a:tc>
                  <a:txBody>
                    <a:bodyPr/>
                    <a:lstStyle/>
                    <a:p>
                      <a:r>
                        <a:rPr lang="en-US" sz="1000"/>
                        <a:t>76</a:t>
                      </a:r>
                    </a:p>
                  </a:txBody>
                  <a:tcPr/>
                </a:tc>
                <a:tc>
                  <a:txBody>
                    <a:bodyPr/>
                    <a:lstStyle/>
                    <a:p>
                      <a:r>
                        <a:rPr lang="en-US" sz="1000"/>
                        <a:t>49412</a:t>
                      </a:r>
                    </a:p>
                  </a:txBody>
                  <a:tcPr/>
                </a:tc>
                <a:tc>
                  <a:txBody>
                    <a:bodyPr/>
                    <a:lstStyle/>
                    <a:p>
                      <a:r>
                        <a:rPr lang="en-US" sz="1000"/>
                        <a:t>6027</a:t>
                      </a:r>
                    </a:p>
                  </a:txBody>
                  <a:tcPr/>
                </a:tc>
                <a:tc>
                  <a:txBody>
                    <a:bodyPr/>
                    <a:lstStyle/>
                    <a:p>
                      <a:r>
                        <a:rPr lang="en-US" sz="1000"/>
                        <a:t>17466</a:t>
                      </a:r>
                    </a:p>
                  </a:txBody>
                  <a:tcPr/>
                </a:tc>
                <a:tc>
                  <a:txBody>
                    <a:bodyPr/>
                    <a:lstStyle/>
                    <a:p>
                      <a:r>
                        <a:rPr lang="en-US" sz="1000"/>
                        <a:t>17498</a:t>
                      </a:r>
                    </a:p>
                  </a:txBody>
                  <a:tcPr/>
                </a:tc>
                <a:tc>
                  <a:txBody>
                    <a:bodyPr/>
                    <a:lstStyle/>
                    <a:p>
                      <a:r>
                        <a:rPr lang="en-US" sz="1000"/>
                        <a:t>8122</a:t>
                      </a:r>
                    </a:p>
                  </a:txBody>
                  <a:tcPr/>
                </a:tc>
                <a:tc>
                  <a:txBody>
                    <a:bodyPr/>
                    <a:lstStyle/>
                    <a:p>
                      <a:r>
                        <a:rPr lang="en-US" sz="1000"/>
                        <a:t>0</a:t>
                      </a:r>
                    </a:p>
                  </a:txBody>
                  <a:tcPr/>
                </a:tc>
                <a:tc>
                  <a:txBody>
                    <a:bodyPr/>
                    <a:lstStyle/>
                    <a:p>
                      <a:r>
                        <a:rPr lang="en-US" sz="1000"/>
                        <a:t>3976</a:t>
                      </a:r>
                    </a:p>
                  </a:txBody>
                  <a:tcPr/>
                </a:tc>
                <a:tc>
                  <a:txBody>
                    <a:bodyPr/>
                    <a:lstStyle/>
                    <a:p>
                      <a:r>
                        <a:rPr lang="en-US" sz="1000"/>
                        <a:t>2925</a:t>
                      </a:r>
                    </a:p>
                  </a:txBody>
                  <a:tcPr/>
                </a:tc>
                <a:tc>
                  <a:txBody>
                    <a:bodyPr/>
                    <a:lstStyle/>
                    <a:p>
                      <a:r>
                        <a:rPr lang="en-US" sz="1000"/>
                        <a:t>497</a:t>
                      </a:r>
                    </a:p>
                  </a:txBody>
                  <a:tcPr/>
                </a:tc>
                <a:tc>
                  <a:txBody>
                    <a:bodyPr/>
                    <a:lstStyle/>
                    <a:p>
                      <a:r>
                        <a:rPr lang="en-US" sz="1000"/>
                        <a:t>554</a:t>
                      </a:r>
                    </a:p>
                  </a:txBody>
                  <a:tcPr/>
                </a:tc>
                <a:tc>
                  <a:txBody>
                    <a:bodyPr/>
                    <a:lstStyle/>
                    <a:p>
                      <a:r>
                        <a:rPr lang="en-US" sz="1000"/>
                        <a:t>0</a:t>
                      </a:r>
                    </a:p>
                  </a:txBody>
                  <a:tcPr/>
                </a:tc>
                <a:tc>
                  <a:txBody>
                    <a:bodyPr/>
                    <a:lstStyle/>
                    <a:p>
                      <a:r>
                        <a:rPr lang="en-US" sz="1000"/>
                        <a:t>0</a:t>
                      </a:r>
                    </a:p>
                  </a:txBody>
                  <a:tcPr/>
                </a:tc>
                <a:tc>
                  <a:txBody>
                    <a:bodyPr/>
                    <a:lstStyle/>
                    <a:p>
                      <a:r>
                        <a:rPr lang="en-US" sz="1000"/>
                        <a:t>757</a:t>
                      </a:r>
                    </a:p>
                  </a:txBody>
                  <a:tcPr/>
                </a:tc>
                <a:tc>
                  <a:txBody>
                    <a:bodyPr/>
                    <a:lstStyle/>
                    <a:p>
                      <a:r>
                        <a:rPr lang="en-US" sz="1000"/>
                        <a:t>614</a:t>
                      </a:r>
                    </a:p>
                  </a:txBody>
                  <a:tcPr/>
                </a:tc>
                <a:tc>
                  <a:txBody>
                    <a:bodyPr/>
                    <a:lstStyle/>
                    <a:p>
                      <a:r>
                        <a:rPr lang="en-US" sz="1000"/>
                        <a:t>131</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3299173381"/>
                  </a:ext>
                </a:extLst>
              </a:tr>
            </a:tbl>
          </a:graphicData>
        </a:graphic>
      </p:graphicFrame>
      <p:sp>
        <p:nvSpPr>
          <p:cNvPr id="4" name="Text Placeholder 3">
            <a:extLst>
              <a:ext uri="{FF2B5EF4-FFF2-40B4-BE49-F238E27FC236}">
                <a16:creationId xmlns:a16="http://schemas.microsoft.com/office/drawing/2014/main" id="{80C3C83B-A73B-4E99-A5EB-E957DED72552}"/>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937268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6B08-82CD-446A-A579-0264D2DD5E87}"/>
              </a:ext>
            </a:extLst>
          </p:cNvPr>
          <p:cNvSpPr>
            <a:spLocks noGrp="1"/>
          </p:cNvSpPr>
          <p:nvPr>
            <p:ph type="title"/>
          </p:nvPr>
        </p:nvSpPr>
        <p:spPr/>
        <p:txBody>
          <a:bodyPr/>
          <a:lstStyle/>
          <a:p>
            <a:r>
              <a:rPr lang="en-US"/>
              <a:t>Facebook Key Metrics by Month | HG-France</a:t>
            </a:r>
          </a:p>
        </p:txBody>
      </p:sp>
      <p:graphicFrame>
        <p:nvGraphicFramePr>
          <p:cNvPr id="5" name="Table Placeholder 4">
            <a:extLst>
              <a:ext uri="{FF2B5EF4-FFF2-40B4-BE49-F238E27FC236}">
                <a16:creationId xmlns:a16="http://schemas.microsoft.com/office/drawing/2014/main" id="{36A20935-72DF-4830-8E9E-3F6547D5154E}"/>
              </a:ext>
            </a:extLst>
          </p:cNvPr>
          <p:cNvGraphicFramePr>
            <a:graphicFrameLocks noGrp="1"/>
          </p:cNvGraphicFramePr>
          <p:nvPr>
            <p:ph type="tbl" sz="quarter" idx="13"/>
            <p:extLst>
              <p:ext uri="{D42A27DB-BD31-4B8C-83A1-F6EECF244321}">
                <p14:modId xmlns:p14="http://schemas.microsoft.com/office/powerpoint/2010/main" val="8028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1280849716"/>
                    </a:ext>
                  </a:extLst>
                </a:gridCol>
                <a:gridCol w="946404">
                  <a:extLst>
                    <a:ext uri="{9D8B030D-6E8A-4147-A177-3AD203B41FA5}">
                      <a16:colId xmlns:a16="http://schemas.microsoft.com/office/drawing/2014/main" val="1430025692"/>
                    </a:ext>
                  </a:extLst>
                </a:gridCol>
                <a:gridCol w="576072">
                  <a:extLst>
                    <a:ext uri="{9D8B030D-6E8A-4147-A177-3AD203B41FA5}">
                      <a16:colId xmlns:a16="http://schemas.microsoft.com/office/drawing/2014/main" val="1144267601"/>
                    </a:ext>
                  </a:extLst>
                </a:gridCol>
                <a:gridCol w="576072">
                  <a:extLst>
                    <a:ext uri="{9D8B030D-6E8A-4147-A177-3AD203B41FA5}">
                      <a16:colId xmlns:a16="http://schemas.microsoft.com/office/drawing/2014/main" val="557744606"/>
                    </a:ext>
                  </a:extLst>
                </a:gridCol>
                <a:gridCol w="576072">
                  <a:extLst>
                    <a:ext uri="{9D8B030D-6E8A-4147-A177-3AD203B41FA5}">
                      <a16:colId xmlns:a16="http://schemas.microsoft.com/office/drawing/2014/main" val="964680002"/>
                    </a:ext>
                  </a:extLst>
                </a:gridCol>
                <a:gridCol w="576072">
                  <a:extLst>
                    <a:ext uri="{9D8B030D-6E8A-4147-A177-3AD203B41FA5}">
                      <a16:colId xmlns:a16="http://schemas.microsoft.com/office/drawing/2014/main" val="1233574768"/>
                    </a:ext>
                  </a:extLst>
                </a:gridCol>
                <a:gridCol w="576072">
                  <a:extLst>
                    <a:ext uri="{9D8B030D-6E8A-4147-A177-3AD203B41FA5}">
                      <a16:colId xmlns:a16="http://schemas.microsoft.com/office/drawing/2014/main" val="3671774308"/>
                    </a:ext>
                  </a:extLst>
                </a:gridCol>
                <a:gridCol w="576072">
                  <a:extLst>
                    <a:ext uri="{9D8B030D-6E8A-4147-A177-3AD203B41FA5}">
                      <a16:colId xmlns:a16="http://schemas.microsoft.com/office/drawing/2014/main" val="400902347"/>
                    </a:ext>
                  </a:extLst>
                </a:gridCol>
                <a:gridCol w="576072">
                  <a:extLst>
                    <a:ext uri="{9D8B030D-6E8A-4147-A177-3AD203B41FA5}">
                      <a16:colId xmlns:a16="http://schemas.microsoft.com/office/drawing/2014/main" val="757012632"/>
                    </a:ext>
                  </a:extLst>
                </a:gridCol>
                <a:gridCol w="576072">
                  <a:extLst>
                    <a:ext uri="{9D8B030D-6E8A-4147-A177-3AD203B41FA5}">
                      <a16:colId xmlns:a16="http://schemas.microsoft.com/office/drawing/2014/main" val="3982777631"/>
                    </a:ext>
                  </a:extLst>
                </a:gridCol>
                <a:gridCol w="576072">
                  <a:extLst>
                    <a:ext uri="{9D8B030D-6E8A-4147-A177-3AD203B41FA5}">
                      <a16:colId xmlns:a16="http://schemas.microsoft.com/office/drawing/2014/main" val="3182429285"/>
                    </a:ext>
                  </a:extLst>
                </a:gridCol>
                <a:gridCol w="576072">
                  <a:extLst>
                    <a:ext uri="{9D8B030D-6E8A-4147-A177-3AD203B41FA5}">
                      <a16:colId xmlns:a16="http://schemas.microsoft.com/office/drawing/2014/main" val="3552260341"/>
                    </a:ext>
                  </a:extLst>
                </a:gridCol>
                <a:gridCol w="576072">
                  <a:extLst>
                    <a:ext uri="{9D8B030D-6E8A-4147-A177-3AD203B41FA5}">
                      <a16:colId xmlns:a16="http://schemas.microsoft.com/office/drawing/2014/main" val="2984323409"/>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1180305232"/>
                  </a:ext>
                </a:extLst>
              </a:tr>
              <a:tr h="370840">
                <a:tc>
                  <a:txBody>
                    <a:bodyPr/>
                    <a:lstStyle/>
                    <a:p>
                      <a:r>
                        <a:rPr lang="en-US" sz="1000"/>
                        <a:t>Bosch Bricolage &amp; Jardinage France</a:t>
                      </a:r>
                    </a:p>
                  </a:txBody>
                  <a:tcPr/>
                </a:tc>
                <a:tc>
                  <a:txBody>
                    <a:bodyPr/>
                    <a:lstStyle/>
                    <a:p>
                      <a:r>
                        <a:rPr lang="en-US" sz="1000"/>
                        <a:t>2018 - 03</a:t>
                      </a:r>
                    </a:p>
                  </a:txBody>
                  <a:tcPr/>
                </a:tc>
                <a:tc>
                  <a:txBody>
                    <a:bodyPr/>
                    <a:lstStyle/>
                    <a:p>
                      <a:r>
                        <a:rPr lang="en-US" sz="1000"/>
                        <a:t>49372</a:t>
                      </a:r>
                    </a:p>
                  </a:txBody>
                  <a:tcPr/>
                </a:tc>
                <a:tc>
                  <a:txBody>
                    <a:bodyPr/>
                    <a:lstStyle/>
                    <a:p>
                      <a:r>
                        <a:rPr lang="en-US" sz="1000"/>
                        <a:t>11115</a:t>
                      </a:r>
                    </a:p>
                  </a:txBody>
                  <a:tcPr/>
                </a:tc>
                <a:tc>
                  <a:txBody>
                    <a:bodyPr/>
                    <a:lstStyle/>
                    <a:p>
                      <a:r>
                        <a:rPr lang="en-US" sz="1000"/>
                        <a:t>38756</a:t>
                      </a:r>
                    </a:p>
                  </a:txBody>
                  <a:tcPr/>
                </a:tc>
                <a:tc>
                  <a:txBody>
                    <a:bodyPr/>
                    <a:lstStyle/>
                    <a:p>
                      <a:r>
                        <a:rPr lang="en-US" sz="1000"/>
                        <a:t>78.5 %</a:t>
                      </a:r>
                    </a:p>
                  </a:txBody>
                  <a:tcPr/>
                </a:tc>
                <a:tc>
                  <a:txBody>
                    <a:bodyPr/>
                    <a:lstStyle/>
                    <a:p>
                      <a:r>
                        <a:rPr lang="en-US" sz="1000"/>
                        <a:t>37155</a:t>
                      </a:r>
                    </a:p>
                  </a:txBody>
                  <a:tcPr/>
                </a:tc>
                <a:tc>
                  <a:txBody>
                    <a:bodyPr/>
                    <a:lstStyle/>
                    <a:p>
                      <a:r>
                        <a:rPr lang="en-US" sz="1000"/>
                        <a:t>0</a:t>
                      </a:r>
                    </a:p>
                  </a:txBody>
                  <a:tcPr/>
                </a:tc>
                <a:tc>
                  <a:txBody>
                    <a:bodyPr/>
                    <a:lstStyle/>
                    <a:p>
                      <a:r>
                        <a:rPr lang="en-US" sz="1000"/>
                        <a:t>37155</a:t>
                      </a:r>
                    </a:p>
                  </a:txBody>
                  <a:tcPr/>
                </a:tc>
                <a:tc>
                  <a:txBody>
                    <a:bodyPr/>
                    <a:lstStyle/>
                    <a:p>
                      <a:r>
                        <a:rPr lang="en-US" sz="1000"/>
                        <a:t>100.0 %</a:t>
                      </a:r>
                    </a:p>
                  </a:txBody>
                  <a:tcPr/>
                </a:tc>
                <a:tc>
                  <a:txBody>
                    <a:bodyPr/>
                    <a:lstStyle/>
                    <a:p>
                      <a:r>
                        <a:rPr lang="en-US" sz="1000"/>
                        <a:t>1830</a:t>
                      </a:r>
                    </a:p>
                  </a:txBody>
                  <a:tcPr/>
                </a:tc>
                <a:tc>
                  <a:txBody>
                    <a:bodyPr/>
                    <a:lstStyle/>
                    <a:p>
                      <a:r>
                        <a:rPr lang="en-US" sz="1000"/>
                        <a:t>2444</a:t>
                      </a:r>
                    </a:p>
                  </a:txBody>
                  <a:tcPr/>
                </a:tc>
                <a:tc>
                  <a:txBody>
                    <a:bodyPr/>
                    <a:lstStyle/>
                    <a:p>
                      <a:r>
                        <a:rPr lang="en-US" sz="1000"/>
                        <a:t>4.9502 %</a:t>
                      </a:r>
                    </a:p>
                  </a:txBody>
                  <a:tcPr/>
                </a:tc>
                <a:extLst>
                  <a:ext uri="{0D108BD9-81ED-4DB2-BD59-A6C34878D82A}">
                    <a16:rowId xmlns:a16="http://schemas.microsoft.com/office/drawing/2014/main" val="2506989870"/>
                  </a:ext>
                </a:extLst>
              </a:tr>
              <a:tr h="370840">
                <a:tc>
                  <a:txBody>
                    <a:bodyPr/>
                    <a:lstStyle/>
                    <a:p>
                      <a:r>
                        <a:rPr lang="en-US" sz="1000"/>
                        <a:t>Bosch Bricolage &amp; Jardinage France</a:t>
                      </a:r>
                    </a:p>
                  </a:txBody>
                  <a:tcPr/>
                </a:tc>
                <a:tc>
                  <a:txBody>
                    <a:bodyPr/>
                    <a:lstStyle/>
                    <a:p>
                      <a:r>
                        <a:rPr lang="en-US" sz="1000"/>
                        <a:t>2018 - 04</a:t>
                      </a:r>
                    </a:p>
                  </a:txBody>
                  <a:tcPr/>
                </a:tc>
                <a:tc>
                  <a:txBody>
                    <a:bodyPr/>
                    <a:lstStyle/>
                    <a:p>
                      <a:r>
                        <a:rPr lang="en-US" sz="1000"/>
                        <a:t>141068</a:t>
                      </a:r>
                    </a:p>
                  </a:txBody>
                  <a:tcPr/>
                </a:tc>
                <a:tc>
                  <a:txBody>
                    <a:bodyPr/>
                    <a:lstStyle/>
                    <a:p>
                      <a:r>
                        <a:rPr lang="en-US" sz="1000"/>
                        <a:t>118107</a:t>
                      </a:r>
                    </a:p>
                  </a:txBody>
                  <a:tcPr/>
                </a:tc>
                <a:tc>
                  <a:txBody>
                    <a:bodyPr/>
                    <a:lstStyle/>
                    <a:p>
                      <a:r>
                        <a:rPr lang="en-US" sz="1000"/>
                        <a:t>31330</a:t>
                      </a:r>
                    </a:p>
                  </a:txBody>
                  <a:tcPr/>
                </a:tc>
                <a:tc>
                  <a:txBody>
                    <a:bodyPr/>
                    <a:lstStyle/>
                    <a:p>
                      <a:r>
                        <a:rPr lang="en-US" sz="1000"/>
                        <a:t>22.2 %</a:t>
                      </a:r>
                    </a:p>
                  </a:txBody>
                  <a:tcPr/>
                </a:tc>
                <a:tc>
                  <a:txBody>
                    <a:bodyPr/>
                    <a:lstStyle/>
                    <a:p>
                      <a:r>
                        <a:rPr lang="en-US" sz="1000"/>
                        <a:t>138586</a:t>
                      </a:r>
                    </a:p>
                  </a:txBody>
                  <a:tcPr/>
                </a:tc>
                <a:tc>
                  <a:txBody>
                    <a:bodyPr/>
                    <a:lstStyle/>
                    <a:p>
                      <a:r>
                        <a:rPr lang="en-US" sz="1000"/>
                        <a:t>118107</a:t>
                      </a:r>
                    </a:p>
                  </a:txBody>
                  <a:tcPr/>
                </a:tc>
                <a:tc>
                  <a:txBody>
                    <a:bodyPr/>
                    <a:lstStyle/>
                    <a:p>
                      <a:r>
                        <a:rPr lang="en-US" sz="1000"/>
                        <a:t>20479</a:t>
                      </a:r>
                    </a:p>
                  </a:txBody>
                  <a:tcPr/>
                </a:tc>
                <a:tc>
                  <a:txBody>
                    <a:bodyPr/>
                    <a:lstStyle/>
                    <a:p>
                      <a:r>
                        <a:rPr lang="en-US" sz="1000"/>
                        <a:t>14.8 %</a:t>
                      </a:r>
                    </a:p>
                  </a:txBody>
                  <a:tcPr/>
                </a:tc>
                <a:tc>
                  <a:txBody>
                    <a:bodyPr/>
                    <a:lstStyle/>
                    <a:p>
                      <a:r>
                        <a:rPr lang="en-US" sz="1000"/>
                        <a:t>3255</a:t>
                      </a:r>
                    </a:p>
                  </a:txBody>
                  <a:tcPr/>
                </a:tc>
                <a:tc>
                  <a:txBody>
                    <a:bodyPr/>
                    <a:lstStyle/>
                    <a:p>
                      <a:r>
                        <a:rPr lang="en-US" sz="1000"/>
                        <a:t>3808</a:t>
                      </a:r>
                    </a:p>
                  </a:txBody>
                  <a:tcPr/>
                </a:tc>
                <a:tc>
                  <a:txBody>
                    <a:bodyPr/>
                    <a:lstStyle/>
                    <a:p>
                      <a:r>
                        <a:rPr lang="en-US" sz="1000"/>
                        <a:t>2.6994 %</a:t>
                      </a:r>
                    </a:p>
                  </a:txBody>
                  <a:tcPr/>
                </a:tc>
                <a:extLst>
                  <a:ext uri="{0D108BD9-81ED-4DB2-BD59-A6C34878D82A}">
                    <a16:rowId xmlns:a16="http://schemas.microsoft.com/office/drawing/2014/main" val="305321059"/>
                  </a:ext>
                </a:extLst>
              </a:tr>
              <a:tr h="370840">
                <a:tc>
                  <a:txBody>
                    <a:bodyPr/>
                    <a:lstStyle/>
                    <a:p>
                      <a:r>
                        <a:rPr lang="en-US" sz="1000"/>
                        <a:t>Bosch Bricolage &amp; Jardinage France</a:t>
                      </a:r>
                    </a:p>
                  </a:txBody>
                  <a:tcPr/>
                </a:tc>
                <a:tc>
                  <a:txBody>
                    <a:bodyPr/>
                    <a:lstStyle/>
                    <a:p>
                      <a:r>
                        <a:rPr lang="en-US" sz="1000"/>
                        <a:t>2018 - 05</a:t>
                      </a:r>
                    </a:p>
                  </a:txBody>
                  <a:tcPr/>
                </a:tc>
                <a:tc>
                  <a:txBody>
                    <a:bodyPr/>
                    <a:lstStyle/>
                    <a:p>
                      <a:r>
                        <a:rPr lang="en-US" sz="1000"/>
                        <a:t>907811</a:t>
                      </a:r>
                    </a:p>
                  </a:txBody>
                  <a:tcPr/>
                </a:tc>
                <a:tc>
                  <a:txBody>
                    <a:bodyPr/>
                    <a:lstStyle/>
                    <a:p>
                      <a:r>
                        <a:rPr lang="en-US" sz="1000"/>
                        <a:t>893679</a:t>
                      </a:r>
                    </a:p>
                  </a:txBody>
                  <a:tcPr/>
                </a:tc>
                <a:tc>
                  <a:txBody>
                    <a:bodyPr/>
                    <a:lstStyle/>
                    <a:p>
                      <a:r>
                        <a:rPr lang="en-US" sz="1000"/>
                        <a:t>41140</a:t>
                      </a:r>
                    </a:p>
                  </a:txBody>
                  <a:tcPr/>
                </a:tc>
                <a:tc>
                  <a:txBody>
                    <a:bodyPr/>
                    <a:lstStyle/>
                    <a:p>
                      <a:r>
                        <a:rPr lang="en-US" sz="1000"/>
                        <a:t>4.5 %</a:t>
                      </a:r>
                    </a:p>
                  </a:txBody>
                  <a:tcPr/>
                </a:tc>
                <a:tc>
                  <a:txBody>
                    <a:bodyPr/>
                    <a:lstStyle/>
                    <a:p>
                      <a:r>
                        <a:rPr lang="en-US" sz="1000"/>
                        <a:t>907811</a:t>
                      </a:r>
                    </a:p>
                  </a:txBody>
                  <a:tcPr/>
                </a:tc>
                <a:tc>
                  <a:txBody>
                    <a:bodyPr/>
                    <a:lstStyle/>
                    <a:p>
                      <a:r>
                        <a:rPr lang="en-US" sz="1000"/>
                        <a:t>893679</a:t>
                      </a:r>
                    </a:p>
                  </a:txBody>
                  <a:tcPr/>
                </a:tc>
                <a:tc>
                  <a:txBody>
                    <a:bodyPr/>
                    <a:lstStyle/>
                    <a:p>
                      <a:r>
                        <a:rPr lang="en-US" sz="1000"/>
                        <a:t>14132</a:t>
                      </a:r>
                    </a:p>
                  </a:txBody>
                  <a:tcPr/>
                </a:tc>
                <a:tc>
                  <a:txBody>
                    <a:bodyPr/>
                    <a:lstStyle/>
                    <a:p>
                      <a:r>
                        <a:rPr lang="en-US" sz="1000"/>
                        <a:t>1.6 %</a:t>
                      </a:r>
                    </a:p>
                  </a:txBody>
                  <a:tcPr/>
                </a:tc>
                <a:tc>
                  <a:txBody>
                    <a:bodyPr/>
                    <a:lstStyle/>
                    <a:p>
                      <a:r>
                        <a:rPr lang="en-US" sz="1000"/>
                        <a:t>27234</a:t>
                      </a:r>
                    </a:p>
                  </a:txBody>
                  <a:tcPr/>
                </a:tc>
                <a:tc>
                  <a:txBody>
                    <a:bodyPr/>
                    <a:lstStyle/>
                    <a:p>
                      <a:r>
                        <a:rPr lang="en-US" sz="1000"/>
                        <a:t>29097</a:t>
                      </a:r>
                    </a:p>
                  </a:txBody>
                  <a:tcPr/>
                </a:tc>
                <a:tc>
                  <a:txBody>
                    <a:bodyPr/>
                    <a:lstStyle/>
                    <a:p>
                      <a:r>
                        <a:rPr lang="en-US" sz="1000"/>
                        <a:t>3.2052 %</a:t>
                      </a:r>
                    </a:p>
                  </a:txBody>
                  <a:tcPr/>
                </a:tc>
                <a:extLst>
                  <a:ext uri="{0D108BD9-81ED-4DB2-BD59-A6C34878D82A}">
                    <a16:rowId xmlns:a16="http://schemas.microsoft.com/office/drawing/2014/main" val="933596100"/>
                  </a:ext>
                </a:extLst>
              </a:tr>
              <a:tr h="370840">
                <a:tc>
                  <a:txBody>
                    <a:bodyPr/>
                    <a:lstStyle/>
                    <a:p>
                      <a:r>
                        <a:rPr lang="en-US" sz="1000"/>
                        <a:t>Bosch Bricolage &amp; Jardinage France</a:t>
                      </a:r>
                    </a:p>
                  </a:txBody>
                  <a:tcPr/>
                </a:tc>
                <a:tc>
                  <a:txBody>
                    <a:bodyPr/>
                    <a:lstStyle/>
                    <a:p>
                      <a:r>
                        <a:rPr lang="en-US" sz="1000"/>
                        <a:t>2018 - 06</a:t>
                      </a:r>
                    </a:p>
                  </a:txBody>
                  <a:tcPr/>
                </a:tc>
                <a:tc>
                  <a:txBody>
                    <a:bodyPr/>
                    <a:lstStyle/>
                    <a:p>
                      <a:r>
                        <a:rPr lang="en-US" sz="1000"/>
                        <a:t>82421</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82385</a:t>
                      </a:r>
                    </a:p>
                  </a:txBody>
                  <a:tcPr/>
                </a:tc>
                <a:tc>
                  <a:txBody>
                    <a:bodyPr/>
                    <a:lstStyle/>
                    <a:p>
                      <a:r>
                        <a:rPr lang="en-US" sz="1000"/>
                        <a:t>68953</a:t>
                      </a:r>
                    </a:p>
                  </a:txBody>
                  <a:tcPr/>
                </a:tc>
                <a:tc>
                  <a:txBody>
                    <a:bodyPr/>
                    <a:lstStyle/>
                    <a:p>
                      <a:r>
                        <a:rPr lang="en-US" sz="1000"/>
                        <a:t>13432</a:t>
                      </a:r>
                    </a:p>
                  </a:txBody>
                  <a:tcPr/>
                </a:tc>
                <a:tc>
                  <a:txBody>
                    <a:bodyPr/>
                    <a:lstStyle/>
                    <a:p>
                      <a:r>
                        <a:rPr lang="en-US" sz="1000"/>
                        <a:t>16.3 %</a:t>
                      </a:r>
                    </a:p>
                  </a:txBody>
                  <a:tcPr/>
                </a:tc>
                <a:tc>
                  <a:txBody>
                    <a:bodyPr/>
                    <a:lstStyle/>
                    <a:p>
                      <a:r>
                        <a:rPr lang="en-US" sz="1000"/>
                        <a:t>546</a:t>
                      </a:r>
                    </a:p>
                  </a:txBody>
                  <a:tcPr/>
                </a:tc>
                <a:tc>
                  <a:txBody>
                    <a:bodyPr/>
                    <a:lstStyle/>
                    <a:p>
                      <a:r>
                        <a:rPr lang="en-US" sz="1000"/>
                        <a:t>668</a:t>
                      </a:r>
                    </a:p>
                  </a:txBody>
                  <a:tcPr/>
                </a:tc>
                <a:tc>
                  <a:txBody>
                    <a:bodyPr/>
                    <a:lstStyle/>
                    <a:p>
                      <a:r>
                        <a:rPr lang="en-US" sz="1000"/>
                        <a:t>0.8105 %</a:t>
                      </a:r>
                    </a:p>
                  </a:txBody>
                  <a:tcPr/>
                </a:tc>
                <a:extLst>
                  <a:ext uri="{0D108BD9-81ED-4DB2-BD59-A6C34878D82A}">
                    <a16:rowId xmlns:a16="http://schemas.microsoft.com/office/drawing/2014/main" val="3555443040"/>
                  </a:ext>
                </a:extLst>
              </a:tr>
            </a:tbl>
          </a:graphicData>
        </a:graphic>
      </p:graphicFrame>
      <p:sp>
        <p:nvSpPr>
          <p:cNvPr id="4" name="Text Placeholder 3">
            <a:extLst>
              <a:ext uri="{FF2B5EF4-FFF2-40B4-BE49-F238E27FC236}">
                <a16:creationId xmlns:a16="http://schemas.microsoft.com/office/drawing/2014/main" id="{CF19A285-9C0B-4C0A-9F94-9F4BCA6E7C79}"/>
              </a:ext>
            </a:extLst>
          </p:cNvPr>
          <p:cNvSpPr>
            <a:spLocks noGrp="1"/>
          </p:cNvSpPr>
          <p:nvPr>
            <p:ph type="body" sz="quarter" idx="14"/>
          </p:nvPr>
        </p:nvSpPr>
        <p:spPr/>
        <p:txBody>
          <a:bodyPr/>
          <a:lstStyle/>
          <a:p>
            <a:r>
              <a:rPr lang="en-US"/>
              <a:t>03/01/2018 - 06/30/2018</a:t>
            </a:r>
          </a:p>
        </p:txBody>
      </p:sp>
    </p:spTree>
    <p:extLst>
      <p:ext uri="{BB962C8B-B14F-4D97-AF65-F5344CB8AC3E}">
        <p14:creationId xmlns:p14="http://schemas.microsoft.com/office/powerpoint/2010/main" val="16374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FB5F4-29F4-465E-97F8-8A1A90CF52E1}"/>
              </a:ext>
            </a:extLst>
          </p:cNvPr>
          <p:cNvSpPr>
            <a:spLocks noGrp="1"/>
          </p:cNvSpPr>
          <p:nvPr>
            <p:ph type="title"/>
          </p:nvPr>
        </p:nvSpPr>
        <p:spPr/>
        <p:txBody>
          <a:bodyPr/>
          <a:lstStyle/>
          <a:p>
            <a:r>
              <a:rPr lang="en-US"/>
              <a:t>Facebook Fans Total | HG-France</a:t>
            </a:r>
          </a:p>
        </p:txBody>
      </p:sp>
      <p:graphicFrame>
        <p:nvGraphicFramePr>
          <p:cNvPr id="6" name="Chart Placeholder 5">
            <a:extLst>
              <a:ext uri="{FF2B5EF4-FFF2-40B4-BE49-F238E27FC236}">
                <a16:creationId xmlns:a16="http://schemas.microsoft.com/office/drawing/2014/main" id="{39339305-8F12-4A1E-B1D6-9C52638F75AB}"/>
              </a:ext>
            </a:extLst>
          </p:cNvPr>
          <p:cNvGraphicFramePr>
            <a:graphicFrameLocks noGrp="1"/>
          </p:cNvGraphicFramePr>
          <p:nvPr>
            <p:ph type="chart" sz="quarter" idx="13"/>
            <p:extLst>
              <p:ext uri="{D42A27DB-BD31-4B8C-83A1-F6EECF244321}">
                <p14:modId xmlns:p14="http://schemas.microsoft.com/office/powerpoint/2010/main" val="2050107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0A352-7ACE-4C6D-8621-8151638D95AE}"/>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19DEC5B1-3065-4FB2-BC59-EB3E8731E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004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283B-57E0-42BA-9505-576C77AB47CB}"/>
              </a:ext>
            </a:extLst>
          </p:cNvPr>
          <p:cNvSpPr>
            <a:spLocks noGrp="1"/>
          </p:cNvSpPr>
          <p:nvPr>
            <p:ph type="title"/>
          </p:nvPr>
        </p:nvSpPr>
        <p:spPr/>
        <p:txBody>
          <a:bodyPr/>
          <a:lstStyle/>
          <a:p>
            <a:r>
              <a:rPr lang="en-US"/>
              <a:t>Facebook Own Posts Table | HG-France - 1 of 26</a:t>
            </a:r>
          </a:p>
        </p:txBody>
      </p:sp>
      <p:graphicFrame>
        <p:nvGraphicFramePr>
          <p:cNvPr id="5" name="Table Placeholder 4">
            <a:extLst>
              <a:ext uri="{FF2B5EF4-FFF2-40B4-BE49-F238E27FC236}">
                <a16:creationId xmlns:a16="http://schemas.microsoft.com/office/drawing/2014/main" id="{36705C8B-06B0-4FE5-BF23-BE324515E9BB}"/>
              </a:ext>
            </a:extLst>
          </p:cNvPr>
          <p:cNvGraphicFramePr>
            <a:graphicFrameLocks noGrp="1"/>
          </p:cNvGraphicFramePr>
          <p:nvPr>
            <p:ph type="tbl" sz="quarter" idx="13"/>
            <p:extLst>
              <p:ext uri="{D42A27DB-BD31-4B8C-83A1-F6EECF244321}">
                <p14:modId xmlns:p14="http://schemas.microsoft.com/office/powerpoint/2010/main" val="421640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24689890"/>
                    </a:ext>
                  </a:extLst>
                </a:gridCol>
                <a:gridCol w="246888">
                  <a:extLst>
                    <a:ext uri="{9D8B030D-6E8A-4147-A177-3AD203B41FA5}">
                      <a16:colId xmlns:a16="http://schemas.microsoft.com/office/drawing/2014/main" val="1168838387"/>
                    </a:ext>
                  </a:extLst>
                </a:gridCol>
                <a:gridCol w="246888">
                  <a:extLst>
                    <a:ext uri="{9D8B030D-6E8A-4147-A177-3AD203B41FA5}">
                      <a16:colId xmlns:a16="http://schemas.microsoft.com/office/drawing/2014/main" val="3135136701"/>
                    </a:ext>
                  </a:extLst>
                </a:gridCol>
                <a:gridCol w="246888">
                  <a:extLst>
                    <a:ext uri="{9D8B030D-6E8A-4147-A177-3AD203B41FA5}">
                      <a16:colId xmlns:a16="http://schemas.microsoft.com/office/drawing/2014/main" val="1303991177"/>
                    </a:ext>
                  </a:extLst>
                </a:gridCol>
                <a:gridCol w="246888">
                  <a:extLst>
                    <a:ext uri="{9D8B030D-6E8A-4147-A177-3AD203B41FA5}">
                      <a16:colId xmlns:a16="http://schemas.microsoft.com/office/drawing/2014/main" val="534886252"/>
                    </a:ext>
                  </a:extLst>
                </a:gridCol>
                <a:gridCol w="246888">
                  <a:extLst>
                    <a:ext uri="{9D8B030D-6E8A-4147-A177-3AD203B41FA5}">
                      <a16:colId xmlns:a16="http://schemas.microsoft.com/office/drawing/2014/main" val="1743986052"/>
                    </a:ext>
                  </a:extLst>
                </a:gridCol>
                <a:gridCol w="246888">
                  <a:extLst>
                    <a:ext uri="{9D8B030D-6E8A-4147-A177-3AD203B41FA5}">
                      <a16:colId xmlns:a16="http://schemas.microsoft.com/office/drawing/2014/main" val="2582092340"/>
                    </a:ext>
                  </a:extLst>
                </a:gridCol>
                <a:gridCol w="246888">
                  <a:extLst>
                    <a:ext uri="{9D8B030D-6E8A-4147-A177-3AD203B41FA5}">
                      <a16:colId xmlns:a16="http://schemas.microsoft.com/office/drawing/2014/main" val="1029724254"/>
                    </a:ext>
                  </a:extLst>
                </a:gridCol>
                <a:gridCol w="246888">
                  <a:extLst>
                    <a:ext uri="{9D8B030D-6E8A-4147-A177-3AD203B41FA5}">
                      <a16:colId xmlns:a16="http://schemas.microsoft.com/office/drawing/2014/main" val="3794269743"/>
                    </a:ext>
                  </a:extLst>
                </a:gridCol>
                <a:gridCol w="246888">
                  <a:extLst>
                    <a:ext uri="{9D8B030D-6E8A-4147-A177-3AD203B41FA5}">
                      <a16:colId xmlns:a16="http://schemas.microsoft.com/office/drawing/2014/main" val="903996156"/>
                    </a:ext>
                  </a:extLst>
                </a:gridCol>
                <a:gridCol w="246888">
                  <a:extLst>
                    <a:ext uri="{9D8B030D-6E8A-4147-A177-3AD203B41FA5}">
                      <a16:colId xmlns:a16="http://schemas.microsoft.com/office/drawing/2014/main" val="4171311098"/>
                    </a:ext>
                  </a:extLst>
                </a:gridCol>
                <a:gridCol w="246888">
                  <a:extLst>
                    <a:ext uri="{9D8B030D-6E8A-4147-A177-3AD203B41FA5}">
                      <a16:colId xmlns:a16="http://schemas.microsoft.com/office/drawing/2014/main" val="153698519"/>
                    </a:ext>
                  </a:extLst>
                </a:gridCol>
                <a:gridCol w="246888">
                  <a:extLst>
                    <a:ext uri="{9D8B030D-6E8A-4147-A177-3AD203B41FA5}">
                      <a16:colId xmlns:a16="http://schemas.microsoft.com/office/drawing/2014/main" val="3590953836"/>
                    </a:ext>
                  </a:extLst>
                </a:gridCol>
                <a:gridCol w="246888">
                  <a:extLst>
                    <a:ext uri="{9D8B030D-6E8A-4147-A177-3AD203B41FA5}">
                      <a16:colId xmlns:a16="http://schemas.microsoft.com/office/drawing/2014/main" val="42382126"/>
                    </a:ext>
                  </a:extLst>
                </a:gridCol>
                <a:gridCol w="246888">
                  <a:extLst>
                    <a:ext uri="{9D8B030D-6E8A-4147-A177-3AD203B41FA5}">
                      <a16:colId xmlns:a16="http://schemas.microsoft.com/office/drawing/2014/main" val="3907625571"/>
                    </a:ext>
                  </a:extLst>
                </a:gridCol>
                <a:gridCol w="246888">
                  <a:extLst>
                    <a:ext uri="{9D8B030D-6E8A-4147-A177-3AD203B41FA5}">
                      <a16:colId xmlns:a16="http://schemas.microsoft.com/office/drawing/2014/main" val="1070330724"/>
                    </a:ext>
                  </a:extLst>
                </a:gridCol>
                <a:gridCol w="246888">
                  <a:extLst>
                    <a:ext uri="{9D8B030D-6E8A-4147-A177-3AD203B41FA5}">
                      <a16:colId xmlns:a16="http://schemas.microsoft.com/office/drawing/2014/main" val="4038158279"/>
                    </a:ext>
                  </a:extLst>
                </a:gridCol>
                <a:gridCol w="246888">
                  <a:extLst>
                    <a:ext uri="{9D8B030D-6E8A-4147-A177-3AD203B41FA5}">
                      <a16:colId xmlns:a16="http://schemas.microsoft.com/office/drawing/2014/main" val="1210240871"/>
                    </a:ext>
                  </a:extLst>
                </a:gridCol>
                <a:gridCol w="246888">
                  <a:extLst>
                    <a:ext uri="{9D8B030D-6E8A-4147-A177-3AD203B41FA5}">
                      <a16:colId xmlns:a16="http://schemas.microsoft.com/office/drawing/2014/main" val="1992857496"/>
                    </a:ext>
                  </a:extLst>
                </a:gridCol>
                <a:gridCol w="246888">
                  <a:extLst>
                    <a:ext uri="{9D8B030D-6E8A-4147-A177-3AD203B41FA5}">
                      <a16:colId xmlns:a16="http://schemas.microsoft.com/office/drawing/2014/main" val="1680090663"/>
                    </a:ext>
                  </a:extLst>
                </a:gridCol>
                <a:gridCol w="246888">
                  <a:extLst>
                    <a:ext uri="{9D8B030D-6E8A-4147-A177-3AD203B41FA5}">
                      <a16:colId xmlns:a16="http://schemas.microsoft.com/office/drawing/2014/main" val="1995751322"/>
                    </a:ext>
                  </a:extLst>
                </a:gridCol>
                <a:gridCol w="246888">
                  <a:extLst>
                    <a:ext uri="{9D8B030D-6E8A-4147-A177-3AD203B41FA5}">
                      <a16:colId xmlns:a16="http://schemas.microsoft.com/office/drawing/2014/main" val="3155865463"/>
                    </a:ext>
                  </a:extLst>
                </a:gridCol>
                <a:gridCol w="246888">
                  <a:extLst>
                    <a:ext uri="{9D8B030D-6E8A-4147-A177-3AD203B41FA5}">
                      <a16:colId xmlns:a16="http://schemas.microsoft.com/office/drawing/2014/main" val="3628749575"/>
                    </a:ext>
                  </a:extLst>
                </a:gridCol>
                <a:gridCol w="246888">
                  <a:extLst>
                    <a:ext uri="{9D8B030D-6E8A-4147-A177-3AD203B41FA5}">
                      <a16:colId xmlns:a16="http://schemas.microsoft.com/office/drawing/2014/main" val="4117138436"/>
                    </a:ext>
                  </a:extLst>
                </a:gridCol>
                <a:gridCol w="246888">
                  <a:extLst>
                    <a:ext uri="{9D8B030D-6E8A-4147-A177-3AD203B41FA5}">
                      <a16:colId xmlns:a16="http://schemas.microsoft.com/office/drawing/2014/main" val="2389410639"/>
                    </a:ext>
                  </a:extLst>
                </a:gridCol>
                <a:gridCol w="246888">
                  <a:extLst>
                    <a:ext uri="{9D8B030D-6E8A-4147-A177-3AD203B41FA5}">
                      <a16:colId xmlns:a16="http://schemas.microsoft.com/office/drawing/2014/main" val="625386871"/>
                    </a:ext>
                  </a:extLst>
                </a:gridCol>
                <a:gridCol w="246888">
                  <a:extLst>
                    <a:ext uri="{9D8B030D-6E8A-4147-A177-3AD203B41FA5}">
                      <a16:colId xmlns:a16="http://schemas.microsoft.com/office/drawing/2014/main" val="26168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2529155"/>
                  </a:ext>
                </a:extLst>
              </a:tr>
            </a:tbl>
          </a:graphicData>
        </a:graphic>
      </p:graphicFrame>
      <p:sp>
        <p:nvSpPr>
          <p:cNvPr id="4" name="Text Placeholder 3">
            <a:extLst>
              <a:ext uri="{FF2B5EF4-FFF2-40B4-BE49-F238E27FC236}">
                <a16:creationId xmlns:a16="http://schemas.microsoft.com/office/drawing/2014/main" id="{78AD3406-E53C-4CA3-9D56-4FAA490F77AD}"/>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43267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C41A-4074-4D00-8782-3E4824A63CD6}"/>
              </a:ext>
            </a:extLst>
          </p:cNvPr>
          <p:cNvSpPr>
            <a:spLocks noGrp="1"/>
          </p:cNvSpPr>
          <p:nvPr>
            <p:ph type="title"/>
          </p:nvPr>
        </p:nvSpPr>
        <p:spPr/>
        <p:txBody>
          <a:bodyPr/>
          <a:lstStyle/>
          <a:p>
            <a:r>
              <a:rPr lang="en-US"/>
              <a:t>Facebook Own Posts Table | HG-France - 2 of 26</a:t>
            </a:r>
          </a:p>
        </p:txBody>
      </p:sp>
      <p:graphicFrame>
        <p:nvGraphicFramePr>
          <p:cNvPr id="5" name="Table Placeholder 4">
            <a:extLst>
              <a:ext uri="{FF2B5EF4-FFF2-40B4-BE49-F238E27FC236}">
                <a16:creationId xmlns:a16="http://schemas.microsoft.com/office/drawing/2014/main" id="{AF5DF68F-F557-4EFD-AEAD-B1FAF34440FB}"/>
              </a:ext>
            </a:extLst>
          </p:cNvPr>
          <p:cNvGraphicFramePr>
            <a:graphicFrameLocks noGrp="1"/>
          </p:cNvGraphicFramePr>
          <p:nvPr>
            <p:ph type="tbl" sz="quarter" idx="13"/>
            <p:extLst>
              <p:ext uri="{D42A27DB-BD31-4B8C-83A1-F6EECF244321}">
                <p14:modId xmlns:p14="http://schemas.microsoft.com/office/powerpoint/2010/main" val="302324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2593987"/>
                    </a:ext>
                  </a:extLst>
                </a:gridCol>
                <a:gridCol w="246888">
                  <a:extLst>
                    <a:ext uri="{9D8B030D-6E8A-4147-A177-3AD203B41FA5}">
                      <a16:colId xmlns:a16="http://schemas.microsoft.com/office/drawing/2014/main" val="190739584"/>
                    </a:ext>
                  </a:extLst>
                </a:gridCol>
                <a:gridCol w="246888">
                  <a:extLst>
                    <a:ext uri="{9D8B030D-6E8A-4147-A177-3AD203B41FA5}">
                      <a16:colId xmlns:a16="http://schemas.microsoft.com/office/drawing/2014/main" val="1185927382"/>
                    </a:ext>
                  </a:extLst>
                </a:gridCol>
                <a:gridCol w="246888">
                  <a:extLst>
                    <a:ext uri="{9D8B030D-6E8A-4147-A177-3AD203B41FA5}">
                      <a16:colId xmlns:a16="http://schemas.microsoft.com/office/drawing/2014/main" val="2583781620"/>
                    </a:ext>
                  </a:extLst>
                </a:gridCol>
                <a:gridCol w="246888">
                  <a:extLst>
                    <a:ext uri="{9D8B030D-6E8A-4147-A177-3AD203B41FA5}">
                      <a16:colId xmlns:a16="http://schemas.microsoft.com/office/drawing/2014/main" val="1220663347"/>
                    </a:ext>
                  </a:extLst>
                </a:gridCol>
                <a:gridCol w="246888">
                  <a:extLst>
                    <a:ext uri="{9D8B030D-6E8A-4147-A177-3AD203B41FA5}">
                      <a16:colId xmlns:a16="http://schemas.microsoft.com/office/drawing/2014/main" val="438653376"/>
                    </a:ext>
                  </a:extLst>
                </a:gridCol>
                <a:gridCol w="246888">
                  <a:extLst>
                    <a:ext uri="{9D8B030D-6E8A-4147-A177-3AD203B41FA5}">
                      <a16:colId xmlns:a16="http://schemas.microsoft.com/office/drawing/2014/main" val="1134124868"/>
                    </a:ext>
                  </a:extLst>
                </a:gridCol>
                <a:gridCol w="246888">
                  <a:extLst>
                    <a:ext uri="{9D8B030D-6E8A-4147-A177-3AD203B41FA5}">
                      <a16:colId xmlns:a16="http://schemas.microsoft.com/office/drawing/2014/main" val="3989652786"/>
                    </a:ext>
                  </a:extLst>
                </a:gridCol>
                <a:gridCol w="246888">
                  <a:extLst>
                    <a:ext uri="{9D8B030D-6E8A-4147-A177-3AD203B41FA5}">
                      <a16:colId xmlns:a16="http://schemas.microsoft.com/office/drawing/2014/main" val="795074303"/>
                    </a:ext>
                  </a:extLst>
                </a:gridCol>
                <a:gridCol w="246888">
                  <a:extLst>
                    <a:ext uri="{9D8B030D-6E8A-4147-A177-3AD203B41FA5}">
                      <a16:colId xmlns:a16="http://schemas.microsoft.com/office/drawing/2014/main" val="2358411882"/>
                    </a:ext>
                  </a:extLst>
                </a:gridCol>
                <a:gridCol w="246888">
                  <a:extLst>
                    <a:ext uri="{9D8B030D-6E8A-4147-A177-3AD203B41FA5}">
                      <a16:colId xmlns:a16="http://schemas.microsoft.com/office/drawing/2014/main" val="2124077173"/>
                    </a:ext>
                  </a:extLst>
                </a:gridCol>
                <a:gridCol w="246888">
                  <a:extLst>
                    <a:ext uri="{9D8B030D-6E8A-4147-A177-3AD203B41FA5}">
                      <a16:colId xmlns:a16="http://schemas.microsoft.com/office/drawing/2014/main" val="3142572334"/>
                    </a:ext>
                  </a:extLst>
                </a:gridCol>
                <a:gridCol w="246888">
                  <a:extLst>
                    <a:ext uri="{9D8B030D-6E8A-4147-A177-3AD203B41FA5}">
                      <a16:colId xmlns:a16="http://schemas.microsoft.com/office/drawing/2014/main" val="641325847"/>
                    </a:ext>
                  </a:extLst>
                </a:gridCol>
                <a:gridCol w="246888">
                  <a:extLst>
                    <a:ext uri="{9D8B030D-6E8A-4147-A177-3AD203B41FA5}">
                      <a16:colId xmlns:a16="http://schemas.microsoft.com/office/drawing/2014/main" val="881487309"/>
                    </a:ext>
                  </a:extLst>
                </a:gridCol>
                <a:gridCol w="246888">
                  <a:extLst>
                    <a:ext uri="{9D8B030D-6E8A-4147-A177-3AD203B41FA5}">
                      <a16:colId xmlns:a16="http://schemas.microsoft.com/office/drawing/2014/main" val="3766197753"/>
                    </a:ext>
                  </a:extLst>
                </a:gridCol>
                <a:gridCol w="246888">
                  <a:extLst>
                    <a:ext uri="{9D8B030D-6E8A-4147-A177-3AD203B41FA5}">
                      <a16:colId xmlns:a16="http://schemas.microsoft.com/office/drawing/2014/main" val="1612349211"/>
                    </a:ext>
                  </a:extLst>
                </a:gridCol>
                <a:gridCol w="246888">
                  <a:extLst>
                    <a:ext uri="{9D8B030D-6E8A-4147-A177-3AD203B41FA5}">
                      <a16:colId xmlns:a16="http://schemas.microsoft.com/office/drawing/2014/main" val="2767194476"/>
                    </a:ext>
                  </a:extLst>
                </a:gridCol>
                <a:gridCol w="246888">
                  <a:extLst>
                    <a:ext uri="{9D8B030D-6E8A-4147-A177-3AD203B41FA5}">
                      <a16:colId xmlns:a16="http://schemas.microsoft.com/office/drawing/2014/main" val="3053187009"/>
                    </a:ext>
                  </a:extLst>
                </a:gridCol>
                <a:gridCol w="246888">
                  <a:extLst>
                    <a:ext uri="{9D8B030D-6E8A-4147-A177-3AD203B41FA5}">
                      <a16:colId xmlns:a16="http://schemas.microsoft.com/office/drawing/2014/main" val="2994749200"/>
                    </a:ext>
                  </a:extLst>
                </a:gridCol>
                <a:gridCol w="246888">
                  <a:extLst>
                    <a:ext uri="{9D8B030D-6E8A-4147-A177-3AD203B41FA5}">
                      <a16:colId xmlns:a16="http://schemas.microsoft.com/office/drawing/2014/main" val="3474876331"/>
                    </a:ext>
                  </a:extLst>
                </a:gridCol>
                <a:gridCol w="246888">
                  <a:extLst>
                    <a:ext uri="{9D8B030D-6E8A-4147-A177-3AD203B41FA5}">
                      <a16:colId xmlns:a16="http://schemas.microsoft.com/office/drawing/2014/main" val="3987630701"/>
                    </a:ext>
                  </a:extLst>
                </a:gridCol>
                <a:gridCol w="246888">
                  <a:extLst>
                    <a:ext uri="{9D8B030D-6E8A-4147-A177-3AD203B41FA5}">
                      <a16:colId xmlns:a16="http://schemas.microsoft.com/office/drawing/2014/main" val="1374950987"/>
                    </a:ext>
                  </a:extLst>
                </a:gridCol>
                <a:gridCol w="246888">
                  <a:extLst>
                    <a:ext uri="{9D8B030D-6E8A-4147-A177-3AD203B41FA5}">
                      <a16:colId xmlns:a16="http://schemas.microsoft.com/office/drawing/2014/main" val="4124876137"/>
                    </a:ext>
                  </a:extLst>
                </a:gridCol>
                <a:gridCol w="246888">
                  <a:extLst>
                    <a:ext uri="{9D8B030D-6E8A-4147-A177-3AD203B41FA5}">
                      <a16:colId xmlns:a16="http://schemas.microsoft.com/office/drawing/2014/main" val="3153678717"/>
                    </a:ext>
                  </a:extLst>
                </a:gridCol>
                <a:gridCol w="246888">
                  <a:extLst>
                    <a:ext uri="{9D8B030D-6E8A-4147-A177-3AD203B41FA5}">
                      <a16:colId xmlns:a16="http://schemas.microsoft.com/office/drawing/2014/main" val="3878189959"/>
                    </a:ext>
                  </a:extLst>
                </a:gridCol>
                <a:gridCol w="246888">
                  <a:extLst>
                    <a:ext uri="{9D8B030D-6E8A-4147-A177-3AD203B41FA5}">
                      <a16:colId xmlns:a16="http://schemas.microsoft.com/office/drawing/2014/main" val="2608005459"/>
                    </a:ext>
                  </a:extLst>
                </a:gridCol>
                <a:gridCol w="246888">
                  <a:extLst>
                    <a:ext uri="{9D8B030D-6E8A-4147-A177-3AD203B41FA5}">
                      <a16:colId xmlns:a16="http://schemas.microsoft.com/office/drawing/2014/main" val="312488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2587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91423644"/>
                  </a:ext>
                </a:extLst>
              </a:tr>
            </a:tbl>
          </a:graphicData>
        </a:graphic>
      </p:graphicFrame>
      <p:sp>
        <p:nvSpPr>
          <p:cNvPr id="4" name="Text Placeholder 3">
            <a:extLst>
              <a:ext uri="{FF2B5EF4-FFF2-40B4-BE49-F238E27FC236}">
                <a16:creationId xmlns:a16="http://schemas.microsoft.com/office/drawing/2014/main" id="{7AF0B0F2-267F-4AFC-B505-3CED093A250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90655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DBEE4-7888-4F49-A68E-5B1BE7C8261C}"/>
              </a:ext>
            </a:extLst>
          </p:cNvPr>
          <p:cNvSpPr>
            <a:spLocks noGrp="1"/>
          </p:cNvSpPr>
          <p:nvPr>
            <p:ph type="title"/>
          </p:nvPr>
        </p:nvSpPr>
        <p:spPr/>
        <p:txBody>
          <a:bodyPr/>
          <a:lstStyle/>
          <a:p>
            <a:r>
              <a:rPr lang="en-US"/>
              <a:t>Facebook Own Posts Table | HG-France - 3 of 26</a:t>
            </a:r>
          </a:p>
        </p:txBody>
      </p:sp>
      <p:graphicFrame>
        <p:nvGraphicFramePr>
          <p:cNvPr id="5" name="Table Placeholder 4">
            <a:extLst>
              <a:ext uri="{FF2B5EF4-FFF2-40B4-BE49-F238E27FC236}">
                <a16:creationId xmlns:a16="http://schemas.microsoft.com/office/drawing/2014/main" id="{E7A6C7BC-1BF2-43B1-B209-3723BB34140B}"/>
              </a:ext>
            </a:extLst>
          </p:cNvPr>
          <p:cNvGraphicFramePr>
            <a:graphicFrameLocks noGrp="1"/>
          </p:cNvGraphicFramePr>
          <p:nvPr>
            <p:ph type="tbl" sz="quarter" idx="13"/>
            <p:extLst>
              <p:ext uri="{D42A27DB-BD31-4B8C-83A1-F6EECF244321}">
                <p14:modId xmlns:p14="http://schemas.microsoft.com/office/powerpoint/2010/main" val="399466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515901"/>
                    </a:ext>
                  </a:extLst>
                </a:gridCol>
                <a:gridCol w="246888">
                  <a:extLst>
                    <a:ext uri="{9D8B030D-6E8A-4147-A177-3AD203B41FA5}">
                      <a16:colId xmlns:a16="http://schemas.microsoft.com/office/drawing/2014/main" val="2484219456"/>
                    </a:ext>
                  </a:extLst>
                </a:gridCol>
                <a:gridCol w="246888">
                  <a:extLst>
                    <a:ext uri="{9D8B030D-6E8A-4147-A177-3AD203B41FA5}">
                      <a16:colId xmlns:a16="http://schemas.microsoft.com/office/drawing/2014/main" val="2789266178"/>
                    </a:ext>
                  </a:extLst>
                </a:gridCol>
                <a:gridCol w="246888">
                  <a:extLst>
                    <a:ext uri="{9D8B030D-6E8A-4147-A177-3AD203B41FA5}">
                      <a16:colId xmlns:a16="http://schemas.microsoft.com/office/drawing/2014/main" val="3431845089"/>
                    </a:ext>
                  </a:extLst>
                </a:gridCol>
                <a:gridCol w="246888">
                  <a:extLst>
                    <a:ext uri="{9D8B030D-6E8A-4147-A177-3AD203B41FA5}">
                      <a16:colId xmlns:a16="http://schemas.microsoft.com/office/drawing/2014/main" val="453395985"/>
                    </a:ext>
                  </a:extLst>
                </a:gridCol>
                <a:gridCol w="246888">
                  <a:extLst>
                    <a:ext uri="{9D8B030D-6E8A-4147-A177-3AD203B41FA5}">
                      <a16:colId xmlns:a16="http://schemas.microsoft.com/office/drawing/2014/main" val="2912472728"/>
                    </a:ext>
                  </a:extLst>
                </a:gridCol>
                <a:gridCol w="246888">
                  <a:extLst>
                    <a:ext uri="{9D8B030D-6E8A-4147-A177-3AD203B41FA5}">
                      <a16:colId xmlns:a16="http://schemas.microsoft.com/office/drawing/2014/main" val="2141100590"/>
                    </a:ext>
                  </a:extLst>
                </a:gridCol>
                <a:gridCol w="246888">
                  <a:extLst>
                    <a:ext uri="{9D8B030D-6E8A-4147-A177-3AD203B41FA5}">
                      <a16:colId xmlns:a16="http://schemas.microsoft.com/office/drawing/2014/main" val="317854619"/>
                    </a:ext>
                  </a:extLst>
                </a:gridCol>
                <a:gridCol w="246888">
                  <a:extLst>
                    <a:ext uri="{9D8B030D-6E8A-4147-A177-3AD203B41FA5}">
                      <a16:colId xmlns:a16="http://schemas.microsoft.com/office/drawing/2014/main" val="1851977312"/>
                    </a:ext>
                  </a:extLst>
                </a:gridCol>
                <a:gridCol w="246888">
                  <a:extLst>
                    <a:ext uri="{9D8B030D-6E8A-4147-A177-3AD203B41FA5}">
                      <a16:colId xmlns:a16="http://schemas.microsoft.com/office/drawing/2014/main" val="3434814698"/>
                    </a:ext>
                  </a:extLst>
                </a:gridCol>
                <a:gridCol w="246888">
                  <a:extLst>
                    <a:ext uri="{9D8B030D-6E8A-4147-A177-3AD203B41FA5}">
                      <a16:colId xmlns:a16="http://schemas.microsoft.com/office/drawing/2014/main" val="64782078"/>
                    </a:ext>
                  </a:extLst>
                </a:gridCol>
                <a:gridCol w="246888">
                  <a:extLst>
                    <a:ext uri="{9D8B030D-6E8A-4147-A177-3AD203B41FA5}">
                      <a16:colId xmlns:a16="http://schemas.microsoft.com/office/drawing/2014/main" val="3619145367"/>
                    </a:ext>
                  </a:extLst>
                </a:gridCol>
                <a:gridCol w="246888">
                  <a:extLst>
                    <a:ext uri="{9D8B030D-6E8A-4147-A177-3AD203B41FA5}">
                      <a16:colId xmlns:a16="http://schemas.microsoft.com/office/drawing/2014/main" val="4249640063"/>
                    </a:ext>
                  </a:extLst>
                </a:gridCol>
                <a:gridCol w="246888">
                  <a:extLst>
                    <a:ext uri="{9D8B030D-6E8A-4147-A177-3AD203B41FA5}">
                      <a16:colId xmlns:a16="http://schemas.microsoft.com/office/drawing/2014/main" val="3805378897"/>
                    </a:ext>
                  </a:extLst>
                </a:gridCol>
                <a:gridCol w="246888">
                  <a:extLst>
                    <a:ext uri="{9D8B030D-6E8A-4147-A177-3AD203B41FA5}">
                      <a16:colId xmlns:a16="http://schemas.microsoft.com/office/drawing/2014/main" val="1875714209"/>
                    </a:ext>
                  </a:extLst>
                </a:gridCol>
                <a:gridCol w="246888">
                  <a:extLst>
                    <a:ext uri="{9D8B030D-6E8A-4147-A177-3AD203B41FA5}">
                      <a16:colId xmlns:a16="http://schemas.microsoft.com/office/drawing/2014/main" val="4045224240"/>
                    </a:ext>
                  </a:extLst>
                </a:gridCol>
                <a:gridCol w="246888">
                  <a:extLst>
                    <a:ext uri="{9D8B030D-6E8A-4147-A177-3AD203B41FA5}">
                      <a16:colId xmlns:a16="http://schemas.microsoft.com/office/drawing/2014/main" val="195260892"/>
                    </a:ext>
                  </a:extLst>
                </a:gridCol>
                <a:gridCol w="246888">
                  <a:extLst>
                    <a:ext uri="{9D8B030D-6E8A-4147-A177-3AD203B41FA5}">
                      <a16:colId xmlns:a16="http://schemas.microsoft.com/office/drawing/2014/main" val="647281683"/>
                    </a:ext>
                  </a:extLst>
                </a:gridCol>
                <a:gridCol w="246888">
                  <a:extLst>
                    <a:ext uri="{9D8B030D-6E8A-4147-A177-3AD203B41FA5}">
                      <a16:colId xmlns:a16="http://schemas.microsoft.com/office/drawing/2014/main" val="366801637"/>
                    </a:ext>
                  </a:extLst>
                </a:gridCol>
                <a:gridCol w="246888">
                  <a:extLst>
                    <a:ext uri="{9D8B030D-6E8A-4147-A177-3AD203B41FA5}">
                      <a16:colId xmlns:a16="http://schemas.microsoft.com/office/drawing/2014/main" val="62123398"/>
                    </a:ext>
                  </a:extLst>
                </a:gridCol>
                <a:gridCol w="246888">
                  <a:extLst>
                    <a:ext uri="{9D8B030D-6E8A-4147-A177-3AD203B41FA5}">
                      <a16:colId xmlns:a16="http://schemas.microsoft.com/office/drawing/2014/main" val="2164094190"/>
                    </a:ext>
                  </a:extLst>
                </a:gridCol>
                <a:gridCol w="246888">
                  <a:extLst>
                    <a:ext uri="{9D8B030D-6E8A-4147-A177-3AD203B41FA5}">
                      <a16:colId xmlns:a16="http://schemas.microsoft.com/office/drawing/2014/main" val="1159887437"/>
                    </a:ext>
                  </a:extLst>
                </a:gridCol>
                <a:gridCol w="246888">
                  <a:extLst>
                    <a:ext uri="{9D8B030D-6E8A-4147-A177-3AD203B41FA5}">
                      <a16:colId xmlns:a16="http://schemas.microsoft.com/office/drawing/2014/main" val="1757921668"/>
                    </a:ext>
                  </a:extLst>
                </a:gridCol>
                <a:gridCol w="246888">
                  <a:extLst>
                    <a:ext uri="{9D8B030D-6E8A-4147-A177-3AD203B41FA5}">
                      <a16:colId xmlns:a16="http://schemas.microsoft.com/office/drawing/2014/main" val="690666507"/>
                    </a:ext>
                  </a:extLst>
                </a:gridCol>
                <a:gridCol w="246888">
                  <a:extLst>
                    <a:ext uri="{9D8B030D-6E8A-4147-A177-3AD203B41FA5}">
                      <a16:colId xmlns:a16="http://schemas.microsoft.com/office/drawing/2014/main" val="2598996098"/>
                    </a:ext>
                  </a:extLst>
                </a:gridCol>
                <a:gridCol w="246888">
                  <a:extLst>
                    <a:ext uri="{9D8B030D-6E8A-4147-A177-3AD203B41FA5}">
                      <a16:colId xmlns:a16="http://schemas.microsoft.com/office/drawing/2014/main" val="1577682137"/>
                    </a:ext>
                  </a:extLst>
                </a:gridCol>
                <a:gridCol w="246888">
                  <a:extLst>
                    <a:ext uri="{9D8B030D-6E8A-4147-A177-3AD203B41FA5}">
                      <a16:colId xmlns:a16="http://schemas.microsoft.com/office/drawing/2014/main" val="2161153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662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2139956"/>
                  </a:ext>
                </a:extLst>
              </a:tr>
            </a:tbl>
          </a:graphicData>
        </a:graphic>
      </p:graphicFrame>
      <p:sp>
        <p:nvSpPr>
          <p:cNvPr id="4" name="Text Placeholder 3">
            <a:extLst>
              <a:ext uri="{FF2B5EF4-FFF2-40B4-BE49-F238E27FC236}">
                <a16:creationId xmlns:a16="http://schemas.microsoft.com/office/drawing/2014/main" id="{09C061D3-0059-4DB3-92B1-380F219238CC}"/>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330754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C36A1-3671-4A97-A673-3C9BA54C853A}"/>
              </a:ext>
            </a:extLst>
          </p:cNvPr>
          <p:cNvSpPr>
            <a:spLocks noGrp="1"/>
          </p:cNvSpPr>
          <p:nvPr>
            <p:ph type="title"/>
          </p:nvPr>
        </p:nvSpPr>
        <p:spPr/>
        <p:txBody>
          <a:bodyPr/>
          <a:lstStyle/>
          <a:p>
            <a:r>
              <a:rPr lang="en-US"/>
              <a:t>Facebook Own Posts Table | HG-France - 4 of 26</a:t>
            </a:r>
          </a:p>
        </p:txBody>
      </p:sp>
      <p:graphicFrame>
        <p:nvGraphicFramePr>
          <p:cNvPr id="5" name="Table Placeholder 4">
            <a:extLst>
              <a:ext uri="{FF2B5EF4-FFF2-40B4-BE49-F238E27FC236}">
                <a16:creationId xmlns:a16="http://schemas.microsoft.com/office/drawing/2014/main" id="{AC6E9449-7EB6-44B7-AB5C-CFF5E302E89F}"/>
              </a:ext>
            </a:extLst>
          </p:cNvPr>
          <p:cNvGraphicFramePr>
            <a:graphicFrameLocks noGrp="1"/>
          </p:cNvGraphicFramePr>
          <p:nvPr>
            <p:ph type="tbl" sz="quarter" idx="13"/>
            <p:extLst>
              <p:ext uri="{D42A27DB-BD31-4B8C-83A1-F6EECF244321}">
                <p14:modId xmlns:p14="http://schemas.microsoft.com/office/powerpoint/2010/main" val="856169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0340693"/>
                    </a:ext>
                  </a:extLst>
                </a:gridCol>
                <a:gridCol w="246888">
                  <a:extLst>
                    <a:ext uri="{9D8B030D-6E8A-4147-A177-3AD203B41FA5}">
                      <a16:colId xmlns:a16="http://schemas.microsoft.com/office/drawing/2014/main" val="1175182203"/>
                    </a:ext>
                  </a:extLst>
                </a:gridCol>
                <a:gridCol w="246888">
                  <a:extLst>
                    <a:ext uri="{9D8B030D-6E8A-4147-A177-3AD203B41FA5}">
                      <a16:colId xmlns:a16="http://schemas.microsoft.com/office/drawing/2014/main" val="1476357380"/>
                    </a:ext>
                  </a:extLst>
                </a:gridCol>
                <a:gridCol w="246888">
                  <a:extLst>
                    <a:ext uri="{9D8B030D-6E8A-4147-A177-3AD203B41FA5}">
                      <a16:colId xmlns:a16="http://schemas.microsoft.com/office/drawing/2014/main" val="609370879"/>
                    </a:ext>
                  </a:extLst>
                </a:gridCol>
                <a:gridCol w="246888">
                  <a:extLst>
                    <a:ext uri="{9D8B030D-6E8A-4147-A177-3AD203B41FA5}">
                      <a16:colId xmlns:a16="http://schemas.microsoft.com/office/drawing/2014/main" val="4022583091"/>
                    </a:ext>
                  </a:extLst>
                </a:gridCol>
                <a:gridCol w="246888">
                  <a:extLst>
                    <a:ext uri="{9D8B030D-6E8A-4147-A177-3AD203B41FA5}">
                      <a16:colId xmlns:a16="http://schemas.microsoft.com/office/drawing/2014/main" val="1053369939"/>
                    </a:ext>
                  </a:extLst>
                </a:gridCol>
                <a:gridCol w="246888">
                  <a:extLst>
                    <a:ext uri="{9D8B030D-6E8A-4147-A177-3AD203B41FA5}">
                      <a16:colId xmlns:a16="http://schemas.microsoft.com/office/drawing/2014/main" val="2834641149"/>
                    </a:ext>
                  </a:extLst>
                </a:gridCol>
                <a:gridCol w="246888">
                  <a:extLst>
                    <a:ext uri="{9D8B030D-6E8A-4147-A177-3AD203B41FA5}">
                      <a16:colId xmlns:a16="http://schemas.microsoft.com/office/drawing/2014/main" val="2333677556"/>
                    </a:ext>
                  </a:extLst>
                </a:gridCol>
                <a:gridCol w="246888">
                  <a:extLst>
                    <a:ext uri="{9D8B030D-6E8A-4147-A177-3AD203B41FA5}">
                      <a16:colId xmlns:a16="http://schemas.microsoft.com/office/drawing/2014/main" val="884675819"/>
                    </a:ext>
                  </a:extLst>
                </a:gridCol>
                <a:gridCol w="246888">
                  <a:extLst>
                    <a:ext uri="{9D8B030D-6E8A-4147-A177-3AD203B41FA5}">
                      <a16:colId xmlns:a16="http://schemas.microsoft.com/office/drawing/2014/main" val="3479984896"/>
                    </a:ext>
                  </a:extLst>
                </a:gridCol>
                <a:gridCol w="246888">
                  <a:extLst>
                    <a:ext uri="{9D8B030D-6E8A-4147-A177-3AD203B41FA5}">
                      <a16:colId xmlns:a16="http://schemas.microsoft.com/office/drawing/2014/main" val="1614175183"/>
                    </a:ext>
                  </a:extLst>
                </a:gridCol>
                <a:gridCol w="246888">
                  <a:extLst>
                    <a:ext uri="{9D8B030D-6E8A-4147-A177-3AD203B41FA5}">
                      <a16:colId xmlns:a16="http://schemas.microsoft.com/office/drawing/2014/main" val="2869756852"/>
                    </a:ext>
                  </a:extLst>
                </a:gridCol>
                <a:gridCol w="246888">
                  <a:extLst>
                    <a:ext uri="{9D8B030D-6E8A-4147-A177-3AD203B41FA5}">
                      <a16:colId xmlns:a16="http://schemas.microsoft.com/office/drawing/2014/main" val="1815212723"/>
                    </a:ext>
                  </a:extLst>
                </a:gridCol>
                <a:gridCol w="246888">
                  <a:extLst>
                    <a:ext uri="{9D8B030D-6E8A-4147-A177-3AD203B41FA5}">
                      <a16:colId xmlns:a16="http://schemas.microsoft.com/office/drawing/2014/main" val="850122154"/>
                    </a:ext>
                  </a:extLst>
                </a:gridCol>
                <a:gridCol w="246888">
                  <a:extLst>
                    <a:ext uri="{9D8B030D-6E8A-4147-A177-3AD203B41FA5}">
                      <a16:colId xmlns:a16="http://schemas.microsoft.com/office/drawing/2014/main" val="19499271"/>
                    </a:ext>
                  </a:extLst>
                </a:gridCol>
                <a:gridCol w="246888">
                  <a:extLst>
                    <a:ext uri="{9D8B030D-6E8A-4147-A177-3AD203B41FA5}">
                      <a16:colId xmlns:a16="http://schemas.microsoft.com/office/drawing/2014/main" val="3764819588"/>
                    </a:ext>
                  </a:extLst>
                </a:gridCol>
                <a:gridCol w="246888">
                  <a:extLst>
                    <a:ext uri="{9D8B030D-6E8A-4147-A177-3AD203B41FA5}">
                      <a16:colId xmlns:a16="http://schemas.microsoft.com/office/drawing/2014/main" val="4217076339"/>
                    </a:ext>
                  </a:extLst>
                </a:gridCol>
                <a:gridCol w="246888">
                  <a:extLst>
                    <a:ext uri="{9D8B030D-6E8A-4147-A177-3AD203B41FA5}">
                      <a16:colId xmlns:a16="http://schemas.microsoft.com/office/drawing/2014/main" val="3252279642"/>
                    </a:ext>
                  </a:extLst>
                </a:gridCol>
                <a:gridCol w="246888">
                  <a:extLst>
                    <a:ext uri="{9D8B030D-6E8A-4147-A177-3AD203B41FA5}">
                      <a16:colId xmlns:a16="http://schemas.microsoft.com/office/drawing/2014/main" val="3136931700"/>
                    </a:ext>
                  </a:extLst>
                </a:gridCol>
                <a:gridCol w="246888">
                  <a:extLst>
                    <a:ext uri="{9D8B030D-6E8A-4147-A177-3AD203B41FA5}">
                      <a16:colId xmlns:a16="http://schemas.microsoft.com/office/drawing/2014/main" val="2564517998"/>
                    </a:ext>
                  </a:extLst>
                </a:gridCol>
                <a:gridCol w="246888">
                  <a:extLst>
                    <a:ext uri="{9D8B030D-6E8A-4147-A177-3AD203B41FA5}">
                      <a16:colId xmlns:a16="http://schemas.microsoft.com/office/drawing/2014/main" val="1626155289"/>
                    </a:ext>
                  </a:extLst>
                </a:gridCol>
                <a:gridCol w="246888">
                  <a:extLst>
                    <a:ext uri="{9D8B030D-6E8A-4147-A177-3AD203B41FA5}">
                      <a16:colId xmlns:a16="http://schemas.microsoft.com/office/drawing/2014/main" val="1953287043"/>
                    </a:ext>
                  </a:extLst>
                </a:gridCol>
                <a:gridCol w="246888">
                  <a:extLst>
                    <a:ext uri="{9D8B030D-6E8A-4147-A177-3AD203B41FA5}">
                      <a16:colId xmlns:a16="http://schemas.microsoft.com/office/drawing/2014/main" val="3557279346"/>
                    </a:ext>
                  </a:extLst>
                </a:gridCol>
                <a:gridCol w="246888">
                  <a:extLst>
                    <a:ext uri="{9D8B030D-6E8A-4147-A177-3AD203B41FA5}">
                      <a16:colId xmlns:a16="http://schemas.microsoft.com/office/drawing/2014/main" val="1286700780"/>
                    </a:ext>
                  </a:extLst>
                </a:gridCol>
                <a:gridCol w="246888">
                  <a:extLst>
                    <a:ext uri="{9D8B030D-6E8A-4147-A177-3AD203B41FA5}">
                      <a16:colId xmlns:a16="http://schemas.microsoft.com/office/drawing/2014/main" val="3160827320"/>
                    </a:ext>
                  </a:extLst>
                </a:gridCol>
                <a:gridCol w="246888">
                  <a:extLst>
                    <a:ext uri="{9D8B030D-6E8A-4147-A177-3AD203B41FA5}">
                      <a16:colId xmlns:a16="http://schemas.microsoft.com/office/drawing/2014/main" val="4266448036"/>
                    </a:ext>
                  </a:extLst>
                </a:gridCol>
                <a:gridCol w="246888">
                  <a:extLst>
                    <a:ext uri="{9D8B030D-6E8A-4147-A177-3AD203B41FA5}">
                      <a16:colId xmlns:a16="http://schemas.microsoft.com/office/drawing/2014/main" val="415434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3693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Vous en avez marre que les limaces mangent vos belles salades ? 
Découvrez toutes nos astuces sur notre magazine en ligne All about DIY : http://bit.ly/stop_nuisibles_AaDIY
#HomeMadeByYou #AllaboutDIY #jardinage #DitesStopAuxNuisibles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07438104"/>
                  </a:ext>
                </a:extLst>
              </a:tr>
            </a:tbl>
          </a:graphicData>
        </a:graphic>
      </p:graphicFrame>
      <p:sp>
        <p:nvSpPr>
          <p:cNvPr id="4" name="Text Placeholder 3">
            <a:extLst>
              <a:ext uri="{FF2B5EF4-FFF2-40B4-BE49-F238E27FC236}">
                <a16:creationId xmlns:a16="http://schemas.microsoft.com/office/drawing/2014/main" id="{02858D0E-6C83-4B47-AB94-74E571AC330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894947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B497-96C1-463F-B0BF-13C6F3F29179}"/>
              </a:ext>
            </a:extLst>
          </p:cNvPr>
          <p:cNvSpPr>
            <a:spLocks noGrp="1"/>
          </p:cNvSpPr>
          <p:nvPr>
            <p:ph type="title"/>
          </p:nvPr>
        </p:nvSpPr>
        <p:spPr/>
        <p:txBody>
          <a:bodyPr/>
          <a:lstStyle/>
          <a:p>
            <a:r>
              <a:rPr lang="en-US"/>
              <a:t>Facebook Own Posts Table | HG-France - 5 of 26</a:t>
            </a:r>
          </a:p>
        </p:txBody>
      </p:sp>
      <p:graphicFrame>
        <p:nvGraphicFramePr>
          <p:cNvPr id="5" name="Table Placeholder 4">
            <a:extLst>
              <a:ext uri="{FF2B5EF4-FFF2-40B4-BE49-F238E27FC236}">
                <a16:creationId xmlns:a16="http://schemas.microsoft.com/office/drawing/2014/main" id="{903D3270-1F6D-45CF-9250-015A9B386B78}"/>
              </a:ext>
            </a:extLst>
          </p:cNvPr>
          <p:cNvGraphicFramePr>
            <a:graphicFrameLocks noGrp="1"/>
          </p:cNvGraphicFramePr>
          <p:nvPr>
            <p:ph type="tbl" sz="quarter" idx="13"/>
            <p:extLst>
              <p:ext uri="{D42A27DB-BD31-4B8C-83A1-F6EECF244321}">
                <p14:modId xmlns:p14="http://schemas.microsoft.com/office/powerpoint/2010/main" val="261743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57791"/>
                    </a:ext>
                  </a:extLst>
                </a:gridCol>
                <a:gridCol w="246888">
                  <a:extLst>
                    <a:ext uri="{9D8B030D-6E8A-4147-A177-3AD203B41FA5}">
                      <a16:colId xmlns:a16="http://schemas.microsoft.com/office/drawing/2014/main" val="4022035399"/>
                    </a:ext>
                  </a:extLst>
                </a:gridCol>
                <a:gridCol w="246888">
                  <a:extLst>
                    <a:ext uri="{9D8B030D-6E8A-4147-A177-3AD203B41FA5}">
                      <a16:colId xmlns:a16="http://schemas.microsoft.com/office/drawing/2014/main" val="2594408785"/>
                    </a:ext>
                  </a:extLst>
                </a:gridCol>
                <a:gridCol w="246888">
                  <a:extLst>
                    <a:ext uri="{9D8B030D-6E8A-4147-A177-3AD203B41FA5}">
                      <a16:colId xmlns:a16="http://schemas.microsoft.com/office/drawing/2014/main" val="1595438760"/>
                    </a:ext>
                  </a:extLst>
                </a:gridCol>
                <a:gridCol w="246888">
                  <a:extLst>
                    <a:ext uri="{9D8B030D-6E8A-4147-A177-3AD203B41FA5}">
                      <a16:colId xmlns:a16="http://schemas.microsoft.com/office/drawing/2014/main" val="3964717116"/>
                    </a:ext>
                  </a:extLst>
                </a:gridCol>
                <a:gridCol w="246888">
                  <a:extLst>
                    <a:ext uri="{9D8B030D-6E8A-4147-A177-3AD203B41FA5}">
                      <a16:colId xmlns:a16="http://schemas.microsoft.com/office/drawing/2014/main" val="2341705413"/>
                    </a:ext>
                  </a:extLst>
                </a:gridCol>
                <a:gridCol w="246888">
                  <a:extLst>
                    <a:ext uri="{9D8B030D-6E8A-4147-A177-3AD203B41FA5}">
                      <a16:colId xmlns:a16="http://schemas.microsoft.com/office/drawing/2014/main" val="598593967"/>
                    </a:ext>
                  </a:extLst>
                </a:gridCol>
                <a:gridCol w="246888">
                  <a:extLst>
                    <a:ext uri="{9D8B030D-6E8A-4147-A177-3AD203B41FA5}">
                      <a16:colId xmlns:a16="http://schemas.microsoft.com/office/drawing/2014/main" val="2135678020"/>
                    </a:ext>
                  </a:extLst>
                </a:gridCol>
                <a:gridCol w="246888">
                  <a:extLst>
                    <a:ext uri="{9D8B030D-6E8A-4147-A177-3AD203B41FA5}">
                      <a16:colId xmlns:a16="http://schemas.microsoft.com/office/drawing/2014/main" val="3676598872"/>
                    </a:ext>
                  </a:extLst>
                </a:gridCol>
                <a:gridCol w="246888">
                  <a:extLst>
                    <a:ext uri="{9D8B030D-6E8A-4147-A177-3AD203B41FA5}">
                      <a16:colId xmlns:a16="http://schemas.microsoft.com/office/drawing/2014/main" val="1327342103"/>
                    </a:ext>
                  </a:extLst>
                </a:gridCol>
                <a:gridCol w="246888">
                  <a:extLst>
                    <a:ext uri="{9D8B030D-6E8A-4147-A177-3AD203B41FA5}">
                      <a16:colId xmlns:a16="http://schemas.microsoft.com/office/drawing/2014/main" val="3707069536"/>
                    </a:ext>
                  </a:extLst>
                </a:gridCol>
                <a:gridCol w="246888">
                  <a:extLst>
                    <a:ext uri="{9D8B030D-6E8A-4147-A177-3AD203B41FA5}">
                      <a16:colId xmlns:a16="http://schemas.microsoft.com/office/drawing/2014/main" val="1831596304"/>
                    </a:ext>
                  </a:extLst>
                </a:gridCol>
                <a:gridCol w="246888">
                  <a:extLst>
                    <a:ext uri="{9D8B030D-6E8A-4147-A177-3AD203B41FA5}">
                      <a16:colId xmlns:a16="http://schemas.microsoft.com/office/drawing/2014/main" val="1377547395"/>
                    </a:ext>
                  </a:extLst>
                </a:gridCol>
                <a:gridCol w="246888">
                  <a:extLst>
                    <a:ext uri="{9D8B030D-6E8A-4147-A177-3AD203B41FA5}">
                      <a16:colId xmlns:a16="http://schemas.microsoft.com/office/drawing/2014/main" val="2695090835"/>
                    </a:ext>
                  </a:extLst>
                </a:gridCol>
                <a:gridCol w="246888">
                  <a:extLst>
                    <a:ext uri="{9D8B030D-6E8A-4147-A177-3AD203B41FA5}">
                      <a16:colId xmlns:a16="http://schemas.microsoft.com/office/drawing/2014/main" val="3009106161"/>
                    </a:ext>
                  </a:extLst>
                </a:gridCol>
                <a:gridCol w="246888">
                  <a:extLst>
                    <a:ext uri="{9D8B030D-6E8A-4147-A177-3AD203B41FA5}">
                      <a16:colId xmlns:a16="http://schemas.microsoft.com/office/drawing/2014/main" val="823533308"/>
                    </a:ext>
                  </a:extLst>
                </a:gridCol>
                <a:gridCol w="246888">
                  <a:extLst>
                    <a:ext uri="{9D8B030D-6E8A-4147-A177-3AD203B41FA5}">
                      <a16:colId xmlns:a16="http://schemas.microsoft.com/office/drawing/2014/main" val="372511065"/>
                    </a:ext>
                  </a:extLst>
                </a:gridCol>
                <a:gridCol w="246888">
                  <a:extLst>
                    <a:ext uri="{9D8B030D-6E8A-4147-A177-3AD203B41FA5}">
                      <a16:colId xmlns:a16="http://schemas.microsoft.com/office/drawing/2014/main" val="4231776503"/>
                    </a:ext>
                  </a:extLst>
                </a:gridCol>
                <a:gridCol w="246888">
                  <a:extLst>
                    <a:ext uri="{9D8B030D-6E8A-4147-A177-3AD203B41FA5}">
                      <a16:colId xmlns:a16="http://schemas.microsoft.com/office/drawing/2014/main" val="3802420776"/>
                    </a:ext>
                  </a:extLst>
                </a:gridCol>
                <a:gridCol w="246888">
                  <a:extLst>
                    <a:ext uri="{9D8B030D-6E8A-4147-A177-3AD203B41FA5}">
                      <a16:colId xmlns:a16="http://schemas.microsoft.com/office/drawing/2014/main" val="893698181"/>
                    </a:ext>
                  </a:extLst>
                </a:gridCol>
                <a:gridCol w="246888">
                  <a:extLst>
                    <a:ext uri="{9D8B030D-6E8A-4147-A177-3AD203B41FA5}">
                      <a16:colId xmlns:a16="http://schemas.microsoft.com/office/drawing/2014/main" val="2435561981"/>
                    </a:ext>
                  </a:extLst>
                </a:gridCol>
                <a:gridCol w="246888">
                  <a:extLst>
                    <a:ext uri="{9D8B030D-6E8A-4147-A177-3AD203B41FA5}">
                      <a16:colId xmlns:a16="http://schemas.microsoft.com/office/drawing/2014/main" val="185728952"/>
                    </a:ext>
                  </a:extLst>
                </a:gridCol>
                <a:gridCol w="246888">
                  <a:extLst>
                    <a:ext uri="{9D8B030D-6E8A-4147-A177-3AD203B41FA5}">
                      <a16:colId xmlns:a16="http://schemas.microsoft.com/office/drawing/2014/main" val="2674366790"/>
                    </a:ext>
                  </a:extLst>
                </a:gridCol>
                <a:gridCol w="246888">
                  <a:extLst>
                    <a:ext uri="{9D8B030D-6E8A-4147-A177-3AD203B41FA5}">
                      <a16:colId xmlns:a16="http://schemas.microsoft.com/office/drawing/2014/main" val="2884437512"/>
                    </a:ext>
                  </a:extLst>
                </a:gridCol>
                <a:gridCol w="246888">
                  <a:extLst>
                    <a:ext uri="{9D8B030D-6E8A-4147-A177-3AD203B41FA5}">
                      <a16:colId xmlns:a16="http://schemas.microsoft.com/office/drawing/2014/main" val="2827240816"/>
                    </a:ext>
                  </a:extLst>
                </a:gridCol>
                <a:gridCol w="246888">
                  <a:extLst>
                    <a:ext uri="{9D8B030D-6E8A-4147-A177-3AD203B41FA5}">
                      <a16:colId xmlns:a16="http://schemas.microsoft.com/office/drawing/2014/main" val="2730815263"/>
                    </a:ext>
                  </a:extLst>
                </a:gridCol>
                <a:gridCol w="246888">
                  <a:extLst>
                    <a:ext uri="{9D8B030D-6E8A-4147-A177-3AD203B41FA5}">
                      <a16:colId xmlns:a16="http://schemas.microsoft.com/office/drawing/2014/main" val="3007974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576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1889581"/>
                  </a:ext>
                </a:extLst>
              </a:tr>
            </a:tbl>
          </a:graphicData>
        </a:graphic>
      </p:graphicFrame>
      <p:sp>
        <p:nvSpPr>
          <p:cNvPr id="4" name="Text Placeholder 3">
            <a:extLst>
              <a:ext uri="{FF2B5EF4-FFF2-40B4-BE49-F238E27FC236}">
                <a16:creationId xmlns:a16="http://schemas.microsoft.com/office/drawing/2014/main" id="{30C9F8E7-7F59-4300-B5A0-E1417F52CFB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700538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1554-7B8E-4993-AB0C-D59D0CD905EF}"/>
              </a:ext>
            </a:extLst>
          </p:cNvPr>
          <p:cNvSpPr>
            <a:spLocks noGrp="1"/>
          </p:cNvSpPr>
          <p:nvPr>
            <p:ph type="title"/>
          </p:nvPr>
        </p:nvSpPr>
        <p:spPr/>
        <p:txBody>
          <a:bodyPr/>
          <a:lstStyle/>
          <a:p>
            <a:r>
              <a:rPr lang="en-US"/>
              <a:t>Facebook Own Posts Table | HG-France - 6 of 26</a:t>
            </a:r>
          </a:p>
        </p:txBody>
      </p:sp>
      <p:graphicFrame>
        <p:nvGraphicFramePr>
          <p:cNvPr id="5" name="Table Placeholder 4">
            <a:extLst>
              <a:ext uri="{FF2B5EF4-FFF2-40B4-BE49-F238E27FC236}">
                <a16:creationId xmlns:a16="http://schemas.microsoft.com/office/drawing/2014/main" id="{955CC361-1FC0-4DEE-BE42-DE692FE063DA}"/>
              </a:ext>
            </a:extLst>
          </p:cNvPr>
          <p:cNvGraphicFramePr>
            <a:graphicFrameLocks noGrp="1"/>
          </p:cNvGraphicFramePr>
          <p:nvPr>
            <p:ph type="tbl" sz="quarter" idx="13"/>
            <p:extLst>
              <p:ext uri="{D42A27DB-BD31-4B8C-83A1-F6EECF244321}">
                <p14:modId xmlns:p14="http://schemas.microsoft.com/office/powerpoint/2010/main" val="187979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97080906"/>
                    </a:ext>
                  </a:extLst>
                </a:gridCol>
                <a:gridCol w="246888">
                  <a:extLst>
                    <a:ext uri="{9D8B030D-6E8A-4147-A177-3AD203B41FA5}">
                      <a16:colId xmlns:a16="http://schemas.microsoft.com/office/drawing/2014/main" val="2358181433"/>
                    </a:ext>
                  </a:extLst>
                </a:gridCol>
                <a:gridCol w="246888">
                  <a:extLst>
                    <a:ext uri="{9D8B030D-6E8A-4147-A177-3AD203B41FA5}">
                      <a16:colId xmlns:a16="http://schemas.microsoft.com/office/drawing/2014/main" val="2010319222"/>
                    </a:ext>
                  </a:extLst>
                </a:gridCol>
                <a:gridCol w="246888">
                  <a:extLst>
                    <a:ext uri="{9D8B030D-6E8A-4147-A177-3AD203B41FA5}">
                      <a16:colId xmlns:a16="http://schemas.microsoft.com/office/drawing/2014/main" val="1776599250"/>
                    </a:ext>
                  </a:extLst>
                </a:gridCol>
                <a:gridCol w="246888">
                  <a:extLst>
                    <a:ext uri="{9D8B030D-6E8A-4147-A177-3AD203B41FA5}">
                      <a16:colId xmlns:a16="http://schemas.microsoft.com/office/drawing/2014/main" val="803623902"/>
                    </a:ext>
                  </a:extLst>
                </a:gridCol>
                <a:gridCol w="246888">
                  <a:extLst>
                    <a:ext uri="{9D8B030D-6E8A-4147-A177-3AD203B41FA5}">
                      <a16:colId xmlns:a16="http://schemas.microsoft.com/office/drawing/2014/main" val="3972205354"/>
                    </a:ext>
                  </a:extLst>
                </a:gridCol>
                <a:gridCol w="246888">
                  <a:extLst>
                    <a:ext uri="{9D8B030D-6E8A-4147-A177-3AD203B41FA5}">
                      <a16:colId xmlns:a16="http://schemas.microsoft.com/office/drawing/2014/main" val="963302685"/>
                    </a:ext>
                  </a:extLst>
                </a:gridCol>
                <a:gridCol w="246888">
                  <a:extLst>
                    <a:ext uri="{9D8B030D-6E8A-4147-A177-3AD203B41FA5}">
                      <a16:colId xmlns:a16="http://schemas.microsoft.com/office/drawing/2014/main" val="1232897875"/>
                    </a:ext>
                  </a:extLst>
                </a:gridCol>
                <a:gridCol w="246888">
                  <a:extLst>
                    <a:ext uri="{9D8B030D-6E8A-4147-A177-3AD203B41FA5}">
                      <a16:colId xmlns:a16="http://schemas.microsoft.com/office/drawing/2014/main" val="199535420"/>
                    </a:ext>
                  </a:extLst>
                </a:gridCol>
                <a:gridCol w="246888">
                  <a:extLst>
                    <a:ext uri="{9D8B030D-6E8A-4147-A177-3AD203B41FA5}">
                      <a16:colId xmlns:a16="http://schemas.microsoft.com/office/drawing/2014/main" val="2876607929"/>
                    </a:ext>
                  </a:extLst>
                </a:gridCol>
                <a:gridCol w="246888">
                  <a:extLst>
                    <a:ext uri="{9D8B030D-6E8A-4147-A177-3AD203B41FA5}">
                      <a16:colId xmlns:a16="http://schemas.microsoft.com/office/drawing/2014/main" val="4060699925"/>
                    </a:ext>
                  </a:extLst>
                </a:gridCol>
                <a:gridCol w="246888">
                  <a:extLst>
                    <a:ext uri="{9D8B030D-6E8A-4147-A177-3AD203B41FA5}">
                      <a16:colId xmlns:a16="http://schemas.microsoft.com/office/drawing/2014/main" val="3404209980"/>
                    </a:ext>
                  </a:extLst>
                </a:gridCol>
                <a:gridCol w="246888">
                  <a:extLst>
                    <a:ext uri="{9D8B030D-6E8A-4147-A177-3AD203B41FA5}">
                      <a16:colId xmlns:a16="http://schemas.microsoft.com/office/drawing/2014/main" val="1928653913"/>
                    </a:ext>
                  </a:extLst>
                </a:gridCol>
                <a:gridCol w="246888">
                  <a:extLst>
                    <a:ext uri="{9D8B030D-6E8A-4147-A177-3AD203B41FA5}">
                      <a16:colId xmlns:a16="http://schemas.microsoft.com/office/drawing/2014/main" val="772522584"/>
                    </a:ext>
                  </a:extLst>
                </a:gridCol>
                <a:gridCol w="246888">
                  <a:extLst>
                    <a:ext uri="{9D8B030D-6E8A-4147-A177-3AD203B41FA5}">
                      <a16:colId xmlns:a16="http://schemas.microsoft.com/office/drawing/2014/main" val="2520717046"/>
                    </a:ext>
                  </a:extLst>
                </a:gridCol>
                <a:gridCol w="246888">
                  <a:extLst>
                    <a:ext uri="{9D8B030D-6E8A-4147-A177-3AD203B41FA5}">
                      <a16:colId xmlns:a16="http://schemas.microsoft.com/office/drawing/2014/main" val="2865054687"/>
                    </a:ext>
                  </a:extLst>
                </a:gridCol>
                <a:gridCol w="246888">
                  <a:extLst>
                    <a:ext uri="{9D8B030D-6E8A-4147-A177-3AD203B41FA5}">
                      <a16:colId xmlns:a16="http://schemas.microsoft.com/office/drawing/2014/main" val="3569176675"/>
                    </a:ext>
                  </a:extLst>
                </a:gridCol>
                <a:gridCol w="246888">
                  <a:extLst>
                    <a:ext uri="{9D8B030D-6E8A-4147-A177-3AD203B41FA5}">
                      <a16:colId xmlns:a16="http://schemas.microsoft.com/office/drawing/2014/main" val="3055869889"/>
                    </a:ext>
                  </a:extLst>
                </a:gridCol>
                <a:gridCol w="246888">
                  <a:extLst>
                    <a:ext uri="{9D8B030D-6E8A-4147-A177-3AD203B41FA5}">
                      <a16:colId xmlns:a16="http://schemas.microsoft.com/office/drawing/2014/main" val="1538244666"/>
                    </a:ext>
                  </a:extLst>
                </a:gridCol>
                <a:gridCol w="246888">
                  <a:extLst>
                    <a:ext uri="{9D8B030D-6E8A-4147-A177-3AD203B41FA5}">
                      <a16:colId xmlns:a16="http://schemas.microsoft.com/office/drawing/2014/main" val="309992187"/>
                    </a:ext>
                  </a:extLst>
                </a:gridCol>
                <a:gridCol w="246888">
                  <a:extLst>
                    <a:ext uri="{9D8B030D-6E8A-4147-A177-3AD203B41FA5}">
                      <a16:colId xmlns:a16="http://schemas.microsoft.com/office/drawing/2014/main" val="3737160837"/>
                    </a:ext>
                  </a:extLst>
                </a:gridCol>
                <a:gridCol w="246888">
                  <a:extLst>
                    <a:ext uri="{9D8B030D-6E8A-4147-A177-3AD203B41FA5}">
                      <a16:colId xmlns:a16="http://schemas.microsoft.com/office/drawing/2014/main" val="1220203901"/>
                    </a:ext>
                  </a:extLst>
                </a:gridCol>
                <a:gridCol w="246888">
                  <a:extLst>
                    <a:ext uri="{9D8B030D-6E8A-4147-A177-3AD203B41FA5}">
                      <a16:colId xmlns:a16="http://schemas.microsoft.com/office/drawing/2014/main" val="1683835130"/>
                    </a:ext>
                  </a:extLst>
                </a:gridCol>
                <a:gridCol w="246888">
                  <a:extLst>
                    <a:ext uri="{9D8B030D-6E8A-4147-A177-3AD203B41FA5}">
                      <a16:colId xmlns:a16="http://schemas.microsoft.com/office/drawing/2014/main" val="2850999075"/>
                    </a:ext>
                  </a:extLst>
                </a:gridCol>
                <a:gridCol w="246888">
                  <a:extLst>
                    <a:ext uri="{9D8B030D-6E8A-4147-A177-3AD203B41FA5}">
                      <a16:colId xmlns:a16="http://schemas.microsoft.com/office/drawing/2014/main" val="2797583867"/>
                    </a:ext>
                  </a:extLst>
                </a:gridCol>
                <a:gridCol w="246888">
                  <a:extLst>
                    <a:ext uri="{9D8B030D-6E8A-4147-A177-3AD203B41FA5}">
                      <a16:colId xmlns:a16="http://schemas.microsoft.com/office/drawing/2014/main" val="2174544652"/>
                    </a:ext>
                  </a:extLst>
                </a:gridCol>
                <a:gridCol w="246888">
                  <a:extLst>
                    <a:ext uri="{9D8B030D-6E8A-4147-A177-3AD203B41FA5}">
                      <a16:colId xmlns:a16="http://schemas.microsoft.com/office/drawing/2014/main" val="161346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1675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17:24:54 </a:t>
                      </a:r>
                      <a:r>
                        <a:rPr kumimoji="0" lang="fr-FR" sz="1000" b="0" i="0" u="none" strike="noStrike" kern="1200" cap="none" spc="0" normalizeH="0" baseline="0" noProof="0">
                          <a:ln>
                            <a:noFill/>
                          </a:ln>
                          <a:solidFill>
                            <a:prstClr val="black"/>
                          </a:solidFill>
                          <a:effectLst/>
                          <a:uLnTx/>
                          <a:uFillTx/>
                          <a:latin typeface="+mn-lt"/>
                          <a:ea typeface="+mn-ea"/>
                          <a:cs typeface="+mn-cs"/>
                        </a:rPr>
                        <a:t> 
 Au  TechShop Paris/Ivry avec les Makers du Technistub qui préparent le Robot Fight au Vivatech Paris. Allez admirer le résultat demain après-midi au salon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55071685"/>
                  </a:ext>
                </a:extLst>
              </a:tr>
            </a:tbl>
          </a:graphicData>
        </a:graphic>
      </p:graphicFrame>
      <p:sp>
        <p:nvSpPr>
          <p:cNvPr id="4" name="Text Placeholder 3">
            <a:extLst>
              <a:ext uri="{FF2B5EF4-FFF2-40B4-BE49-F238E27FC236}">
                <a16:creationId xmlns:a16="http://schemas.microsoft.com/office/drawing/2014/main" id="{2717EE76-0897-47C0-8748-B251D965E45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266585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ECA8-4D86-44DE-B92A-66FC5F8CC529}"/>
              </a:ext>
            </a:extLst>
          </p:cNvPr>
          <p:cNvSpPr>
            <a:spLocks noGrp="1"/>
          </p:cNvSpPr>
          <p:nvPr>
            <p:ph type="title"/>
          </p:nvPr>
        </p:nvSpPr>
        <p:spPr/>
        <p:txBody>
          <a:bodyPr/>
          <a:lstStyle/>
          <a:p>
            <a:r>
              <a:rPr lang="en-US"/>
              <a:t>Facebook Own Posts Table | HG-France - 7 of 26</a:t>
            </a:r>
          </a:p>
        </p:txBody>
      </p:sp>
      <p:graphicFrame>
        <p:nvGraphicFramePr>
          <p:cNvPr id="5" name="Table Placeholder 4">
            <a:extLst>
              <a:ext uri="{FF2B5EF4-FFF2-40B4-BE49-F238E27FC236}">
                <a16:creationId xmlns:a16="http://schemas.microsoft.com/office/drawing/2014/main" id="{88795925-DF36-4DC2-8229-E679832678CC}"/>
              </a:ext>
            </a:extLst>
          </p:cNvPr>
          <p:cNvGraphicFramePr>
            <a:graphicFrameLocks noGrp="1"/>
          </p:cNvGraphicFramePr>
          <p:nvPr>
            <p:ph type="tbl" sz="quarter" idx="13"/>
            <p:extLst>
              <p:ext uri="{D42A27DB-BD31-4B8C-83A1-F6EECF244321}">
                <p14:modId xmlns:p14="http://schemas.microsoft.com/office/powerpoint/2010/main" val="226425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5484455"/>
                    </a:ext>
                  </a:extLst>
                </a:gridCol>
                <a:gridCol w="246888">
                  <a:extLst>
                    <a:ext uri="{9D8B030D-6E8A-4147-A177-3AD203B41FA5}">
                      <a16:colId xmlns:a16="http://schemas.microsoft.com/office/drawing/2014/main" val="338809166"/>
                    </a:ext>
                  </a:extLst>
                </a:gridCol>
                <a:gridCol w="246888">
                  <a:extLst>
                    <a:ext uri="{9D8B030D-6E8A-4147-A177-3AD203B41FA5}">
                      <a16:colId xmlns:a16="http://schemas.microsoft.com/office/drawing/2014/main" val="3062560400"/>
                    </a:ext>
                  </a:extLst>
                </a:gridCol>
                <a:gridCol w="246888">
                  <a:extLst>
                    <a:ext uri="{9D8B030D-6E8A-4147-A177-3AD203B41FA5}">
                      <a16:colId xmlns:a16="http://schemas.microsoft.com/office/drawing/2014/main" val="778583829"/>
                    </a:ext>
                  </a:extLst>
                </a:gridCol>
                <a:gridCol w="246888">
                  <a:extLst>
                    <a:ext uri="{9D8B030D-6E8A-4147-A177-3AD203B41FA5}">
                      <a16:colId xmlns:a16="http://schemas.microsoft.com/office/drawing/2014/main" val="3036371819"/>
                    </a:ext>
                  </a:extLst>
                </a:gridCol>
                <a:gridCol w="246888">
                  <a:extLst>
                    <a:ext uri="{9D8B030D-6E8A-4147-A177-3AD203B41FA5}">
                      <a16:colId xmlns:a16="http://schemas.microsoft.com/office/drawing/2014/main" val="1577054801"/>
                    </a:ext>
                  </a:extLst>
                </a:gridCol>
                <a:gridCol w="246888">
                  <a:extLst>
                    <a:ext uri="{9D8B030D-6E8A-4147-A177-3AD203B41FA5}">
                      <a16:colId xmlns:a16="http://schemas.microsoft.com/office/drawing/2014/main" val="194491667"/>
                    </a:ext>
                  </a:extLst>
                </a:gridCol>
                <a:gridCol w="246888">
                  <a:extLst>
                    <a:ext uri="{9D8B030D-6E8A-4147-A177-3AD203B41FA5}">
                      <a16:colId xmlns:a16="http://schemas.microsoft.com/office/drawing/2014/main" val="1951516418"/>
                    </a:ext>
                  </a:extLst>
                </a:gridCol>
                <a:gridCol w="246888">
                  <a:extLst>
                    <a:ext uri="{9D8B030D-6E8A-4147-A177-3AD203B41FA5}">
                      <a16:colId xmlns:a16="http://schemas.microsoft.com/office/drawing/2014/main" val="856931350"/>
                    </a:ext>
                  </a:extLst>
                </a:gridCol>
                <a:gridCol w="246888">
                  <a:extLst>
                    <a:ext uri="{9D8B030D-6E8A-4147-A177-3AD203B41FA5}">
                      <a16:colId xmlns:a16="http://schemas.microsoft.com/office/drawing/2014/main" val="141517136"/>
                    </a:ext>
                  </a:extLst>
                </a:gridCol>
                <a:gridCol w="246888">
                  <a:extLst>
                    <a:ext uri="{9D8B030D-6E8A-4147-A177-3AD203B41FA5}">
                      <a16:colId xmlns:a16="http://schemas.microsoft.com/office/drawing/2014/main" val="1461160917"/>
                    </a:ext>
                  </a:extLst>
                </a:gridCol>
                <a:gridCol w="246888">
                  <a:extLst>
                    <a:ext uri="{9D8B030D-6E8A-4147-A177-3AD203B41FA5}">
                      <a16:colId xmlns:a16="http://schemas.microsoft.com/office/drawing/2014/main" val="2129795297"/>
                    </a:ext>
                  </a:extLst>
                </a:gridCol>
                <a:gridCol w="246888">
                  <a:extLst>
                    <a:ext uri="{9D8B030D-6E8A-4147-A177-3AD203B41FA5}">
                      <a16:colId xmlns:a16="http://schemas.microsoft.com/office/drawing/2014/main" val="2926406576"/>
                    </a:ext>
                  </a:extLst>
                </a:gridCol>
                <a:gridCol w="246888">
                  <a:extLst>
                    <a:ext uri="{9D8B030D-6E8A-4147-A177-3AD203B41FA5}">
                      <a16:colId xmlns:a16="http://schemas.microsoft.com/office/drawing/2014/main" val="1472099022"/>
                    </a:ext>
                  </a:extLst>
                </a:gridCol>
                <a:gridCol w="246888">
                  <a:extLst>
                    <a:ext uri="{9D8B030D-6E8A-4147-A177-3AD203B41FA5}">
                      <a16:colId xmlns:a16="http://schemas.microsoft.com/office/drawing/2014/main" val="401404646"/>
                    </a:ext>
                  </a:extLst>
                </a:gridCol>
                <a:gridCol w="246888">
                  <a:extLst>
                    <a:ext uri="{9D8B030D-6E8A-4147-A177-3AD203B41FA5}">
                      <a16:colId xmlns:a16="http://schemas.microsoft.com/office/drawing/2014/main" val="717367261"/>
                    </a:ext>
                  </a:extLst>
                </a:gridCol>
                <a:gridCol w="246888">
                  <a:extLst>
                    <a:ext uri="{9D8B030D-6E8A-4147-A177-3AD203B41FA5}">
                      <a16:colId xmlns:a16="http://schemas.microsoft.com/office/drawing/2014/main" val="3028570966"/>
                    </a:ext>
                  </a:extLst>
                </a:gridCol>
                <a:gridCol w="246888">
                  <a:extLst>
                    <a:ext uri="{9D8B030D-6E8A-4147-A177-3AD203B41FA5}">
                      <a16:colId xmlns:a16="http://schemas.microsoft.com/office/drawing/2014/main" val="598283953"/>
                    </a:ext>
                  </a:extLst>
                </a:gridCol>
                <a:gridCol w="246888">
                  <a:extLst>
                    <a:ext uri="{9D8B030D-6E8A-4147-A177-3AD203B41FA5}">
                      <a16:colId xmlns:a16="http://schemas.microsoft.com/office/drawing/2014/main" val="958067328"/>
                    </a:ext>
                  </a:extLst>
                </a:gridCol>
                <a:gridCol w="246888">
                  <a:extLst>
                    <a:ext uri="{9D8B030D-6E8A-4147-A177-3AD203B41FA5}">
                      <a16:colId xmlns:a16="http://schemas.microsoft.com/office/drawing/2014/main" val="3838422666"/>
                    </a:ext>
                  </a:extLst>
                </a:gridCol>
                <a:gridCol w="246888">
                  <a:extLst>
                    <a:ext uri="{9D8B030D-6E8A-4147-A177-3AD203B41FA5}">
                      <a16:colId xmlns:a16="http://schemas.microsoft.com/office/drawing/2014/main" val="3172579600"/>
                    </a:ext>
                  </a:extLst>
                </a:gridCol>
                <a:gridCol w="246888">
                  <a:extLst>
                    <a:ext uri="{9D8B030D-6E8A-4147-A177-3AD203B41FA5}">
                      <a16:colId xmlns:a16="http://schemas.microsoft.com/office/drawing/2014/main" val="399196869"/>
                    </a:ext>
                  </a:extLst>
                </a:gridCol>
                <a:gridCol w="246888">
                  <a:extLst>
                    <a:ext uri="{9D8B030D-6E8A-4147-A177-3AD203B41FA5}">
                      <a16:colId xmlns:a16="http://schemas.microsoft.com/office/drawing/2014/main" val="1843834030"/>
                    </a:ext>
                  </a:extLst>
                </a:gridCol>
                <a:gridCol w="246888">
                  <a:extLst>
                    <a:ext uri="{9D8B030D-6E8A-4147-A177-3AD203B41FA5}">
                      <a16:colId xmlns:a16="http://schemas.microsoft.com/office/drawing/2014/main" val="2323653859"/>
                    </a:ext>
                  </a:extLst>
                </a:gridCol>
                <a:gridCol w="246888">
                  <a:extLst>
                    <a:ext uri="{9D8B030D-6E8A-4147-A177-3AD203B41FA5}">
                      <a16:colId xmlns:a16="http://schemas.microsoft.com/office/drawing/2014/main" val="1260780847"/>
                    </a:ext>
                  </a:extLst>
                </a:gridCol>
                <a:gridCol w="246888">
                  <a:extLst>
                    <a:ext uri="{9D8B030D-6E8A-4147-A177-3AD203B41FA5}">
                      <a16:colId xmlns:a16="http://schemas.microsoft.com/office/drawing/2014/main" val="1411655405"/>
                    </a:ext>
                  </a:extLst>
                </a:gridCol>
                <a:gridCol w="246888">
                  <a:extLst>
                    <a:ext uri="{9D8B030D-6E8A-4147-A177-3AD203B41FA5}">
                      <a16:colId xmlns:a16="http://schemas.microsoft.com/office/drawing/2014/main" val="47997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171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11:00:00 </a:t>
                      </a:r>
                      <a:r>
                        <a:rPr kumimoji="0" lang="fr-FR" sz="1000" b="0" i="0" u="none" strike="noStrike" kern="1200" cap="none" spc="0" normalizeH="0" baseline="0" noProof="0">
                          <a:ln>
                            <a:noFill/>
                          </a:ln>
                          <a:solidFill>
                            <a:prstClr val="black"/>
                          </a:solidFill>
                          <a:effectLst/>
                          <a:uLnTx/>
                          <a:uFillTx/>
                          <a:latin typeface="+mn-lt"/>
                          <a:ea typeface="+mn-ea"/>
                          <a:cs typeface="+mn-cs"/>
                        </a:rPr>
                        <a:t> 
 Réalisez simplement un porte miroir pour éviter que votre miroir ne tombe à chaque fois dans la salle de bain !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48334538"/>
                  </a:ext>
                </a:extLst>
              </a:tr>
            </a:tbl>
          </a:graphicData>
        </a:graphic>
      </p:graphicFrame>
      <p:sp>
        <p:nvSpPr>
          <p:cNvPr id="4" name="Text Placeholder 3">
            <a:extLst>
              <a:ext uri="{FF2B5EF4-FFF2-40B4-BE49-F238E27FC236}">
                <a16:creationId xmlns:a16="http://schemas.microsoft.com/office/drawing/2014/main" id="{E62DA87E-EF8B-4EA5-A03D-19F76E8A398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761964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F7BE7-E186-4F10-A9DB-F9DA203C848B}"/>
              </a:ext>
            </a:extLst>
          </p:cNvPr>
          <p:cNvSpPr>
            <a:spLocks noGrp="1"/>
          </p:cNvSpPr>
          <p:nvPr>
            <p:ph type="title"/>
          </p:nvPr>
        </p:nvSpPr>
        <p:spPr/>
        <p:txBody>
          <a:bodyPr/>
          <a:lstStyle/>
          <a:p>
            <a:r>
              <a:rPr lang="en-US"/>
              <a:t>Facebook Own Posts Table | HG-France - 8 of 26</a:t>
            </a:r>
          </a:p>
        </p:txBody>
      </p:sp>
      <p:graphicFrame>
        <p:nvGraphicFramePr>
          <p:cNvPr id="5" name="Table Placeholder 4">
            <a:extLst>
              <a:ext uri="{FF2B5EF4-FFF2-40B4-BE49-F238E27FC236}">
                <a16:creationId xmlns:a16="http://schemas.microsoft.com/office/drawing/2014/main" id="{44B45AAC-0D0E-4828-9CC5-641096840451}"/>
              </a:ext>
            </a:extLst>
          </p:cNvPr>
          <p:cNvGraphicFramePr>
            <a:graphicFrameLocks noGrp="1"/>
          </p:cNvGraphicFramePr>
          <p:nvPr>
            <p:ph type="tbl" sz="quarter" idx="13"/>
            <p:extLst>
              <p:ext uri="{D42A27DB-BD31-4B8C-83A1-F6EECF244321}">
                <p14:modId xmlns:p14="http://schemas.microsoft.com/office/powerpoint/2010/main" val="272459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3404040"/>
                    </a:ext>
                  </a:extLst>
                </a:gridCol>
                <a:gridCol w="246888">
                  <a:extLst>
                    <a:ext uri="{9D8B030D-6E8A-4147-A177-3AD203B41FA5}">
                      <a16:colId xmlns:a16="http://schemas.microsoft.com/office/drawing/2014/main" val="576597296"/>
                    </a:ext>
                  </a:extLst>
                </a:gridCol>
                <a:gridCol w="246888">
                  <a:extLst>
                    <a:ext uri="{9D8B030D-6E8A-4147-A177-3AD203B41FA5}">
                      <a16:colId xmlns:a16="http://schemas.microsoft.com/office/drawing/2014/main" val="2679862892"/>
                    </a:ext>
                  </a:extLst>
                </a:gridCol>
                <a:gridCol w="246888">
                  <a:extLst>
                    <a:ext uri="{9D8B030D-6E8A-4147-A177-3AD203B41FA5}">
                      <a16:colId xmlns:a16="http://schemas.microsoft.com/office/drawing/2014/main" val="1366602905"/>
                    </a:ext>
                  </a:extLst>
                </a:gridCol>
                <a:gridCol w="246888">
                  <a:extLst>
                    <a:ext uri="{9D8B030D-6E8A-4147-A177-3AD203B41FA5}">
                      <a16:colId xmlns:a16="http://schemas.microsoft.com/office/drawing/2014/main" val="3868326509"/>
                    </a:ext>
                  </a:extLst>
                </a:gridCol>
                <a:gridCol w="246888">
                  <a:extLst>
                    <a:ext uri="{9D8B030D-6E8A-4147-A177-3AD203B41FA5}">
                      <a16:colId xmlns:a16="http://schemas.microsoft.com/office/drawing/2014/main" val="86004577"/>
                    </a:ext>
                  </a:extLst>
                </a:gridCol>
                <a:gridCol w="246888">
                  <a:extLst>
                    <a:ext uri="{9D8B030D-6E8A-4147-A177-3AD203B41FA5}">
                      <a16:colId xmlns:a16="http://schemas.microsoft.com/office/drawing/2014/main" val="1924473937"/>
                    </a:ext>
                  </a:extLst>
                </a:gridCol>
                <a:gridCol w="246888">
                  <a:extLst>
                    <a:ext uri="{9D8B030D-6E8A-4147-A177-3AD203B41FA5}">
                      <a16:colId xmlns:a16="http://schemas.microsoft.com/office/drawing/2014/main" val="2073597173"/>
                    </a:ext>
                  </a:extLst>
                </a:gridCol>
                <a:gridCol w="246888">
                  <a:extLst>
                    <a:ext uri="{9D8B030D-6E8A-4147-A177-3AD203B41FA5}">
                      <a16:colId xmlns:a16="http://schemas.microsoft.com/office/drawing/2014/main" val="1475476251"/>
                    </a:ext>
                  </a:extLst>
                </a:gridCol>
                <a:gridCol w="246888">
                  <a:extLst>
                    <a:ext uri="{9D8B030D-6E8A-4147-A177-3AD203B41FA5}">
                      <a16:colId xmlns:a16="http://schemas.microsoft.com/office/drawing/2014/main" val="160693436"/>
                    </a:ext>
                  </a:extLst>
                </a:gridCol>
                <a:gridCol w="246888">
                  <a:extLst>
                    <a:ext uri="{9D8B030D-6E8A-4147-A177-3AD203B41FA5}">
                      <a16:colId xmlns:a16="http://schemas.microsoft.com/office/drawing/2014/main" val="755874038"/>
                    </a:ext>
                  </a:extLst>
                </a:gridCol>
                <a:gridCol w="246888">
                  <a:extLst>
                    <a:ext uri="{9D8B030D-6E8A-4147-A177-3AD203B41FA5}">
                      <a16:colId xmlns:a16="http://schemas.microsoft.com/office/drawing/2014/main" val="3886461781"/>
                    </a:ext>
                  </a:extLst>
                </a:gridCol>
                <a:gridCol w="246888">
                  <a:extLst>
                    <a:ext uri="{9D8B030D-6E8A-4147-A177-3AD203B41FA5}">
                      <a16:colId xmlns:a16="http://schemas.microsoft.com/office/drawing/2014/main" val="881260317"/>
                    </a:ext>
                  </a:extLst>
                </a:gridCol>
                <a:gridCol w="246888">
                  <a:extLst>
                    <a:ext uri="{9D8B030D-6E8A-4147-A177-3AD203B41FA5}">
                      <a16:colId xmlns:a16="http://schemas.microsoft.com/office/drawing/2014/main" val="2960909649"/>
                    </a:ext>
                  </a:extLst>
                </a:gridCol>
                <a:gridCol w="246888">
                  <a:extLst>
                    <a:ext uri="{9D8B030D-6E8A-4147-A177-3AD203B41FA5}">
                      <a16:colId xmlns:a16="http://schemas.microsoft.com/office/drawing/2014/main" val="2919373686"/>
                    </a:ext>
                  </a:extLst>
                </a:gridCol>
                <a:gridCol w="246888">
                  <a:extLst>
                    <a:ext uri="{9D8B030D-6E8A-4147-A177-3AD203B41FA5}">
                      <a16:colId xmlns:a16="http://schemas.microsoft.com/office/drawing/2014/main" val="2379748824"/>
                    </a:ext>
                  </a:extLst>
                </a:gridCol>
                <a:gridCol w="246888">
                  <a:extLst>
                    <a:ext uri="{9D8B030D-6E8A-4147-A177-3AD203B41FA5}">
                      <a16:colId xmlns:a16="http://schemas.microsoft.com/office/drawing/2014/main" val="652889666"/>
                    </a:ext>
                  </a:extLst>
                </a:gridCol>
                <a:gridCol w="246888">
                  <a:extLst>
                    <a:ext uri="{9D8B030D-6E8A-4147-A177-3AD203B41FA5}">
                      <a16:colId xmlns:a16="http://schemas.microsoft.com/office/drawing/2014/main" val="2320475505"/>
                    </a:ext>
                  </a:extLst>
                </a:gridCol>
                <a:gridCol w="246888">
                  <a:extLst>
                    <a:ext uri="{9D8B030D-6E8A-4147-A177-3AD203B41FA5}">
                      <a16:colId xmlns:a16="http://schemas.microsoft.com/office/drawing/2014/main" val="1424907359"/>
                    </a:ext>
                  </a:extLst>
                </a:gridCol>
                <a:gridCol w="246888">
                  <a:extLst>
                    <a:ext uri="{9D8B030D-6E8A-4147-A177-3AD203B41FA5}">
                      <a16:colId xmlns:a16="http://schemas.microsoft.com/office/drawing/2014/main" val="3085932456"/>
                    </a:ext>
                  </a:extLst>
                </a:gridCol>
                <a:gridCol w="246888">
                  <a:extLst>
                    <a:ext uri="{9D8B030D-6E8A-4147-A177-3AD203B41FA5}">
                      <a16:colId xmlns:a16="http://schemas.microsoft.com/office/drawing/2014/main" val="522839294"/>
                    </a:ext>
                  </a:extLst>
                </a:gridCol>
                <a:gridCol w="246888">
                  <a:extLst>
                    <a:ext uri="{9D8B030D-6E8A-4147-A177-3AD203B41FA5}">
                      <a16:colId xmlns:a16="http://schemas.microsoft.com/office/drawing/2014/main" val="2393856484"/>
                    </a:ext>
                  </a:extLst>
                </a:gridCol>
                <a:gridCol w="246888">
                  <a:extLst>
                    <a:ext uri="{9D8B030D-6E8A-4147-A177-3AD203B41FA5}">
                      <a16:colId xmlns:a16="http://schemas.microsoft.com/office/drawing/2014/main" val="3809899606"/>
                    </a:ext>
                  </a:extLst>
                </a:gridCol>
                <a:gridCol w="246888">
                  <a:extLst>
                    <a:ext uri="{9D8B030D-6E8A-4147-A177-3AD203B41FA5}">
                      <a16:colId xmlns:a16="http://schemas.microsoft.com/office/drawing/2014/main" val="35766960"/>
                    </a:ext>
                  </a:extLst>
                </a:gridCol>
                <a:gridCol w="246888">
                  <a:extLst>
                    <a:ext uri="{9D8B030D-6E8A-4147-A177-3AD203B41FA5}">
                      <a16:colId xmlns:a16="http://schemas.microsoft.com/office/drawing/2014/main" val="4083236127"/>
                    </a:ext>
                  </a:extLst>
                </a:gridCol>
                <a:gridCol w="246888">
                  <a:extLst>
                    <a:ext uri="{9D8B030D-6E8A-4147-A177-3AD203B41FA5}">
                      <a16:colId xmlns:a16="http://schemas.microsoft.com/office/drawing/2014/main" val="1567941934"/>
                    </a:ext>
                  </a:extLst>
                </a:gridCol>
                <a:gridCol w="246888">
                  <a:extLst>
                    <a:ext uri="{9D8B030D-6E8A-4147-A177-3AD203B41FA5}">
                      <a16:colId xmlns:a16="http://schemas.microsoft.com/office/drawing/2014/main" val="3658840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3518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- 2018-05-24 18:00:00 </a:t>
                      </a:r>
                      <a:r>
                        <a:rPr kumimoji="0" lang="fr-FR" sz="1000" b="0" i="0" u="none" strike="noStrike" kern="1200" cap="none" spc="0" normalizeH="0" baseline="0" noProof="0">
                          <a:ln>
                            <a:noFill/>
                          </a:ln>
                          <a:solidFill>
                            <a:prstClr val="black"/>
                          </a:solidFill>
                          <a:effectLst/>
                          <a:uLnTx/>
                          <a:uFillTx/>
                          <a:latin typeface="+mn-lt"/>
                          <a:ea typeface="+mn-ea"/>
                          <a:cs typeface="+mn-cs"/>
                        </a:rPr>
                        <a:t> 
 Obtenez enfin des surfaces impeccables avec le nouveau GlassVAC, le seul nettoyeur de vitres avec :
- la technologie innovante des essuie-glaces Bosch,
- une utilisation 360° pour nettoyer les vitres, les miroirs, les cabines de douche, les voitures ou sur le sol.
Plus d’infos : http://bit.ly/GlassVac
#HomeMadeByYou #Bosch #GlassVac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1023777"/>
                  </a:ext>
                </a:extLst>
              </a:tr>
            </a:tbl>
          </a:graphicData>
        </a:graphic>
      </p:graphicFrame>
      <p:sp>
        <p:nvSpPr>
          <p:cNvPr id="4" name="Text Placeholder 3">
            <a:extLst>
              <a:ext uri="{FF2B5EF4-FFF2-40B4-BE49-F238E27FC236}">
                <a16:creationId xmlns:a16="http://schemas.microsoft.com/office/drawing/2014/main" id="{6A258503-8F4C-4803-8026-C3D64D497BA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006284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03136-4526-49CE-9E90-3C5CA742E588}"/>
              </a:ext>
            </a:extLst>
          </p:cNvPr>
          <p:cNvSpPr>
            <a:spLocks noGrp="1"/>
          </p:cNvSpPr>
          <p:nvPr>
            <p:ph type="title"/>
          </p:nvPr>
        </p:nvSpPr>
        <p:spPr/>
        <p:txBody>
          <a:bodyPr/>
          <a:lstStyle/>
          <a:p>
            <a:r>
              <a:rPr lang="en-US"/>
              <a:t>Facebook Own Posts Table | HG-France - 9 of 26</a:t>
            </a:r>
          </a:p>
        </p:txBody>
      </p:sp>
      <p:graphicFrame>
        <p:nvGraphicFramePr>
          <p:cNvPr id="5" name="Table Placeholder 4">
            <a:extLst>
              <a:ext uri="{FF2B5EF4-FFF2-40B4-BE49-F238E27FC236}">
                <a16:creationId xmlns:a16="http://schemas.microsoft.com/office/drawing/2014/main" id="{25C7433F-3600-404B-915C-55A55C35B384}"/>
              </a:ext>
            </a:extLst>
          </p:cNvPr>
          <p:cNvGraphicFramePr>
            <a:graphicFrameLocks noGrp="1"/>
          </p:cNvGraphicFramePr>
          <p:nvPr>
            <p:ph type="tbl" sz="quarter" idx="13"/>
            <p:extLst>
              <p:ext uri="{D42A27DB-BD31-4B8C-83A1-F6EECF244321}">
                <p14:modId xmlns:p14="http://schemas.microsoft.com/office/powerpoint/2010/main" val="377215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818592"/>
                    </a:ext>
                  </a:extLst>
                </a:gridCol>
                <a:gridCol w="246888">
                  <a:extLst>
                    <a:ext uri="{9D8B030D-6E8A-4147-A177-3AD203B41FA5}">
                      <a16:colId xmlns:a16="http://schemas.microsoft.com/office/drawing/2014/main" val="1511579657"/>
                    </a:ext>
                  </a:extLst>
                </a:gridCol>
                <a:gridCol w="246888">
                  <a:extLst>
                    <a:ext uri="{9D8B030D-6E8A-4147-A177-3AD203B41FA5}">
                      <a16:colId xmlns:a16="http://schemas.microsoft.com/office/drawing/2014/main" val="2002897630"/>
                    </a:ext>
                  </a:extLst>
                </a:gridCol>
                <a:gridCol w="246888">
                  <a:extLst>
                    <a:ext uri="{9D8B030D-6E8A-4147-A177-3AD203B41FA5}">
                      <a16:colId xmlns:a16="http://schemas.microsoft.com/office/drawing/2014/main" val="1150124650"/>
                    </a:ext>
                  </a:extLst>
                </a:gridCol>
                <a:gridCol w="246888">
                  <a:extLst>
                    <a:ext uri="{9D8B030D-6E8A-4147-A177-3AD203B41FA5}">
                      <a16:colId xmlns:a16="http://schemas.microsoft.com/office/drawing/2014/main" val="473068952"/>
                    </a:ext>
                  </a:extLst>
                </a:gridCol>
                <a:gridCol w="246888">
                  <a:extLst>
                    <a:ext uri="{9D8B030D-6E8A-4147-A177-3AD203B41FA5}">
                      <a16:colId xmlns:a16="http://schemas.microsoft.com/office/drawing/2014/main" val="1709656895"/>
                    </a:ext>
                  </a:extLst>
                </a:gridCol>
                <a:gridCol w="246888">
                  <a:extLst>
                    <a:ext uri="{9D8B030D-6E8A-4147-A177-3AD203B41FA5}">
                      <a16:colId xmlns:a16="http://schemas.microsoft.com/office/drawing/2014/main" val="888659526"/>
                    </a:ext>
                  </a:extLst>
                </a:gridCol>
                <a:gridCol w="246888">
                  <a:extLst>
                    <a:ext uri="{9D8B030D-6E8A-4147-A177-3AD203B41FA5}">
                      <a16:colId xmlns:a16="http://schemas.microsoft.com/office/drawing/2014/main" val="1966445186"/>
                    </a:ext>
                  </a:extLst>
                </a:gridCol>
                <a:gridCol w="246888">
                  <a:extLst>
                    <a:ext uri="{9D8B030D-6E8A-4147-A177-3AD203B41FA5}">
                      <a16:colId xmlns:a16="http://schemas.microsoft.com/office/drawing/2014/main" val="158478366"/>
                    </a:ext>
                  </a:extLst>
                </a:gridCol>
                <a:gridCol w="246888">
                  <a:extLst>
                    <a:ext uri="{9D8B030D-6E8A-4147-A177-3AD203B41FA5}">
                      <a16:colId xmlns:a16="http://schemas.microsoft.com/office/drawing/2014/main" val="1939947887"/>
                    </a:ext>
                  </a:extLst>
                </a:gridCol>
                <a:gridCol w="246888">
                  <a:extLst>
                    <a:ext uri="{9D8B030D-6E8A-4147-A177-3AD203B41FA5}">
                      <a16:colId xmlns:a16="http://schemas.microsoft.com/office/drawing/2014/main" val="1914024706"/>
                    </a:ext>
                  </a:extLst>
                </a:gridCol>
                <a:gridCol w="246888">
                  <a:extLst>
                    <a:ext uri="{9D8B030D-6E8A-4147-A177-3AD203B41FA5}">
                      <a16:colId xmlns:a16="http://schemas.microsoft.com/office/drawing/2014/main" val="791438170"/>
                    </a:ext>
                  </a:extLst>
                </a:gridCol>
                <a:gridCol w="246888">
                  <a:extLst>
                    <a:ext uri="{9D8B030D-6E8A-4147-A177-3AD203B41FA5}">
                      <a16:colId xmlns:a16="http://schemas.microsoft.com/office/drawing/2014/main" val="2626856627"/>
                    </a:ext>
                  </a:extLst>
                </a:gridCol>
                <a:gridCol w="246888">
                  <a:extLst>
                    <a:ext uri="{9D8B030D-6E8A-4147-A177-3AD203B41FA5}">
                      <a16:colId xmlns:a16="http://schemas.microsoft.com/office/drawing/2014/main" val="2486657595"/>
                    </a:ext>
                  </a:extLst>
                </a:gridCol>
                <a:gridCol w="246888">
                  <a:extLst>
                    <a:ext uri="{9D8B030D-6E8A-4147-A177-3AD203B41FA5}">
                      <a16:colId xmlns:a16="http://schemas.microsoft.com/office/drawing/2014/main" val="2833257104"/>
                    </a:ext>
                  </a:extLst>
                </a:gridCol>
                <a:gridCol w="246888">
                  <a:extLst>
                    <a:ext uri="{9D8B030D-6E8A-4147-A177-3AD203B41FA5}">
                      <a16:colId xmlns:a16="http://schemas.microsoft.com/office/drawing/2014/main" val="1613545120"/>
                    </a:ext>
                  </a:extLst>
                </a:gridCol>
                <a:gridCol w="246888">
                  <a:extLst>
                    <a:ext uri="{9D8B030D-6E8A-4147-A177-3AD203B41FA5}">
                      <a16:colId xmlns:a16="http://schemas.microsoft.com/office/drawing/2014/main" val="1202829872"/>
                    </a:ext>
                  </a:extLst>
                </a:gridCol>
                <a:gridCol w="246888">
                  <a:extLst>
                    <a:ext uri="{9D8B030D-6E8A-4147-A177-3AD203B41FA5}">
                      <a16:colId xmlns:a16="http://schemas.microsoft.com/office/drawing/2014/main" val="481667489"/>
                    </a:ext>
                  </a:extLst>
                </a:gridCol>
                <a:gridCol w="246888">
                  <a:extLst>
                    <a:ext uri="{9D8B030D-6E8A-4147-A177-3AD203B41FA5}">
                      <a16:colId xmlns:a16="http://schemas.microsoft.com/office/drawing/2014/main" val="4184137813"/>
                    </a:ext>
                  </a:extLst>
                </a:gridCol>
                <a:gridCol w="246888">
                  <a:extLst>
                    <a:ext uri="{9D8B030D-6E8A-4147-A177-3AD203B41FA5}">
                      <a16:colId xmlns:a16="http://schemas.microsoft.com/office/drawing/2014/main" val="919789574"/>
                    </a:ext>
                  </a:extLst>
                </a:gridCol>
                <a:gridCol w="246888">
                  <a:extLst>
                    <a:ext uri="{9D8B030D-6E8A-4147-A177-3AD203B41FA5}">
                      <a16:colId xmlns:a16="http://schemas.microsoft.com/office/drawing/2014/main" val="1095049314"/>
                    </a:ext>
                  </a:extLst>
                </a:gridCol>
                <a:gridCol w="246888">
                  <a:extLst>
                    <a:ext uri="{9D8B030D-6E8A-4147-A177-3AD203B41FA5}">
                      <a16:colId xmlns:a16="http://schemas.microsoft.com/office/drawing/2014/main" val="1874822744"/>
                    </a:ext>
                  </a:extLst>
                </a:gridCol>
                <a:gridCol w="246888">
                  <a:extLst>
                    <a:ext uri="{9D8B030D-6E8A-4147-A177-3AD203B41FA5}">
                      <a16:colId xmlns:a16="http://schemas.microsoft.com/office/drawing/2014/main" val="1627466088"/>
                    </a:ext>
                  </a:extLst>
                </a:gridCol>
                <a:gridCol w="246888">
                  <a:extLst>
                    <a:ext uri="{9D8B030D-6E8A-4147-A177-3AD203B41FA5}">
                      <a16:colId xmlns:a16="http://schemas.microsoft.com/office/drawing/2014/main" val="3785244938"/>
                    </a:ext>
                  </a:extLst>
                </a:gridCol>
                <a:gridCol w="246888">
                  <a:extLst>
                    <a:ext uri="{9D8B030D-6E8A-4147-A177-3AD203B41FA5}">
                      <a16:colId xmlns:a16="http://schemas.microsoft.com/office/drawing/2014/main" val="1639606568"/>
                    </a:ext>
                  </a:extLst>
                </a:gridCol>
                <a:gridCol w="246888">
                  <a:extLst>
                    <a:ext uri="{9D8B030D-6E8A-4147-A177-3AD203B41FA5}">
                      <a16:colId xmlns:a16="http://schemas.microsoft.com/office/drawing/2014/main" val="1065065659"/>
                    </a:ext>
                  </a:extLst>
                </a:gridCol>
                <a:gridCol w="246888">
                  <a:extLst>
                    <a:ext uri="{9D8B030D-6E8A-4147-A177-3AD203B41FA5}">
                      <a16:colId xmlns:a16="http://schemas.microsoft.com/office/drawing/2014/main" val="3351052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763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- 2018-05-23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l'AdvancedGrind 18, notre nouvelle meuleuse angulaire sans-fil. Particulièrement maniable, elle vous accompagne dans de nombreux projets : http://bit.ly/AdvancedGrind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02618849"/>
                  </a:ext>
                </a:extLst>
              </a:tr>
            </a:tbl>
          </a:graphicData>
        </a:graphic>
      </p:graphicFrame>
      <p:sp>
        <p:nvSpPr>
          <p:cNvPr id="4" name="Text Placeholder 3">
            <a:extLst>
              <a:ext uri="{FF2B5EF4-FFF2-40B4-BE49-F238E27FC236}">
                <a16:creationId xmlns:a16="http://schemas.microsoft.com/office/drawing/2014/main" id="{5248129B-9BF6-41AE-A0AB-FE84A4FAB5D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559896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6D297-A460-49A2-BA58-C8EB701608D3}"/>
              </a:ext>
            </a:extLst>
          </p:cNvPr>
          <p:cNvSpPr>
            <a:spLocks noGrp="1"/>
          </p:cNvSpPr>
          <p:nvPr>
            <p:ph type="title"/>
          </p:nvPr>
        </p:nvSpPr>
        <p:spPr/>
        <p:txBody>
          <a:bodyPr/>
          <a:lstStyle/>
          <a:p>
            <a:r>
              <a:rPr lang="en-US"/>
              <a:t>Facebook Own Posts Table | HG-France - 10 of 26</a:t>
            </a:r>
          </a:p>
        </p:txBody>
      </p:sp>
      <p:graphicFrame>
        <p:nvGraphicFramePr>
          <p:cNvPr id="5" name="Table Placeholder 4">
            <a:extLst>
              <a:ext uri="{FF2B5EF4-FFF2-40B4-BE49-F238E27FC236}">
                <a16:creationId xmlns:a16="http://schemas.microsoft.com/office/drawing/2014/main" id="{17325CDA-77E3-4D88-A695-6C9F229DE85A}"/>
              </a:ext>
            </a:extLst>
          </p:cNvPr>
          <p:cNvGraphicFramePr>
            <a:graphicFrameLocks noGrp="1"/>
          </p:cNvGraphicFramePr>
          <p:nvPr>
            <p:ph type="tbl" sz="quarter" idx="13"/>
            <p:extLst>
              <p:ext uri="{D42A27DB-BD31-4B8C-83A1-F6EECF244321}">
                <p14:modId xmlns:p14="http://schemas.microsoft.com/office/powerpoint/2010/main" val="3178587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5866256"/>
                    </a:ext>
                  </a:extLst>
                </a:gridCol>
                <a:gridCol w="246888">
                  <a:extLst>
                    <a:ext uri="{9D8B030D-6E8A-4147-A177-3AD203B41FA5}">
                      <a16:colId xmlns:a16="http://schemas.microsoft.com/office/drawing/2014/main" val="2048672196"/>
                    </a:ext>
                  </a:extLst>
                </a:gridCol>
                <a:gridCol w="246888">
                  <a:extLst>
                    <a:ext uri="{9D8B030D-6E8A-4147-A177-3AD203B41FA5}">
                      <a16:colId xmlns:a16="http://schemas.microsoft.com/office/drawing/2014/main" val="3529073300"/>
                    </a:ext>
                  </a:extLst>
                </a:gridCol>
                <a:gridCol w="246888">
                  <a:extLst>
                    <a:ext uri="{9D8B030D-6E8A-4147-A177-3AD203B41FA5}">
                      <a16:colId xmlns:a16="http://schemas.microsoft.com/office/drawing/2014/main" val="1481356446"/>
                    </a:ext>
                  </a:extLst>
                </a:gridCol>
                <a:gridCol w="246888">
                  <a:extLst>
                    <a:ext uri="{9D8B030D-6E8A-4147-A177-3AD203B41FA5}">
                      <a16:colId xmlns:a16="http://schemas.microsoft.com/office/drawing/2014/main" val="4217727295"/>
                    </a:ext>
                  </a:extLst>
                </a:gridCol>
                <a:gridCol w="246888">
                  <a:extLst>
                    <a:ext uri="{9D8B030D-6E8A-4147-A177-3AD203B41FA5}">
                      <a16:colId xmlns:a16="http://schemas.microsoft.com/office/drawing/2014/main" val="3549988071"/>
                    </a:ext>
                  </a:extLst>
                </a:gridCol>
                <a:gridCol w="246888">
                  <a:extLst>
                    <a:ext uri="{9D8B030D-6E8A-4147-A177-3AD203B41FA5}">
                      <a16:colId xmlns:a16="http://schemas.microsoft.com/office/drawing/2014/main" val="3220600093"/>
                    </a:ext>
                  </a:extLst>
                </a:gridCol>
                <a:gridCol w="246888">
                  <a:extLst>
                    <a:ext uri="{9D8B030D-6E8A-4147-A177-3AD203B41FA5}">
                      <a16:colId xmlns:a16="http://schemas.microsoft.com/office/drawing/2014/main" val="1206269387"/>
                    </a:ext>
                  </a:extLst>
                </a:gridCol>
                <a:gridCol w="246888">
                  <a:extLst>
                    <a:ext uri="{9D8B030D-6E8A-4147-A177-3AD203B41FA5}">
                      <a16:colId xmlns:a16="http://schemas.microsoft.com/office/drawing/2014/main" val="3745053744"/>
                    </a:ext>
                  </a:extLst>
                </a:gridCol>
                <a:gridCol w="246888">
                  <a:extLst>
                    <a:ext uri="{9D8B030D-6E8A-4147-A177-3AD203B41FA5}">
                      <a16:colId xmlns:a16="http://schemas.microsoft.com/office/drawing/2014/main" val="605980250"/>
                    </a:ext>
                  </a:extLst>
                </a:gridCol>
                <a:gridCol w="246888">
                  <a:extLst>
                    <a:ext uri="{9D8B030D-6E8A-4147-A177-3AD203B41FA5}">
                      <a16:colId xmlns:a16="http://schemas.microsoft.com/office/drawing/2014/main" val="2735707748"/>
                    </a:ext>
                  </a:extLst>
                </a:gridCol>
                <a:gridCol w="246888">
                  <a:extLst>
                    <a:ext uri="{9D8B030D-6E8A-4147-A177-3AD203B41FA5}">
                      <a16:colId xmlns:a16="http://schemas.microsoft.com/office/drawing/2014/main" val="1988184353"/>
                    </a:ext>
                  </a:extLst>
                </a:gridCol>
                <a:gridCol w="246888">
                  <a:extLst>
                    <a:ext uri="{9D8B030D-6E8A-4147-A177-3AD203B41FA5}">
                      <a16:colId xmlns:a16="http://schemas.microsoft.com/office/drawing/2014/main" val="739076466"/>
                    </a:ext>
                  </a:extLst>
                </a:gridCol>
                <a:gridCol w="246888">
                  <a:extLst>
                    <a:ext uri="{9D8B030D-6E8A-4147-A177-3AD203B41FA5}">
                      <a16:colId xmlns:a16="http://schemas.microsoft.com/office/drawing/2014/main" val="1797765313"/>
                    </a:ext>
                  </a:extLst>
                </a:gridCol>
                <a:gridCol w="246888">
                  <a:extLst>
                    <a:ext uri="{9D8B030D-6E8A-4147-A177-3AD203B41FA5}">
                      <a16:colId xmlns:a16="http://schemas.microsoft.com/office/drawing/2014/main" val="1799203070"/>
                    </a:ext>
                  </a:extLst>
                </a:gridCol>
                <a:gridCol w="246888">
                  <a:extLst>
                    <a:ext uri="{9D8B030D-6E8A-4147-A177-3AD203B41FA5}">
                      <a16:colId xmlns:a16="http://schemas.microsoft.com/office/drawing/2014/main" val="1914985221"/>
                    </a:ext>
                  </a:extLst>
                </a:gridCol>
                <a:gridCol w="246888">
                  <a:extLst>
                    <a:ext uri="{9D8B030D-6E8A-4147-A177-3AD203B41FA5}">
                      <a16:colId xmlns:a16="http://schemas.microsoft.com/office/drawing/2014/main" val="954850709"/>
                    </a:ext>
                  </a:extLst>
                </a:gridCol>
                <a:gridCol w="246888">
                  <a:extLst>
                    <a:ext uri="{9D8B030D-6E8A-4147-A177-3AD203B41FA5}">
                      <a16:colId xmlns:a16="http://schemas.microsoft.com/office/drawing/2014/main" val="2056445709"/>
                    </a:ext>
                  </a:extLst>
                </a:gridCol>
                <a:gridCol w="246888">
                  <a:extLst>
                    <a:ext uri="{9D8B030D-6E8A-4147-A177-3AD203B41FA5}">
                      <a16:colId xmlns:a16="http://schemas.microsoft.com/office/drawing/2014/main" val="3082343032"/>
                    </a:ext>
                  </a:extLst>
                </a:gridCol>
                <a:gridCol w="246888">
                  <a:extLst>
                    <a:ext uri="{9D8B030D-6E8A-4147-A177-3AD203B41FA5}">
                      <a16:colId xmlns:a16="http://schemas.microsoft.com/office/drawing/2014/main" val="2433351508"/>
                    </a:ext>
                  </a:extLst>
                </a:gridCol>
                <a:gridCol w="246888">
                  <a:extLst>
                    <a:ext uri="{9D8B030D-6E8A-4147-A177-3AD203B41FA5}">
                      <a16:colId xmlns:a16="http://schemas.microsoft.com/office/drawing/2014/main" val="1931058975"/>
                    </a:ext>
                  </a:extLst>
                </a:gridCol>
                <a:gridCol w="246888">
                  <a:extLst>
                    <a:ext uri="{9D8B030D-6E8A-4147-A177-3AD203B41FA5}">
                      <a16:colId xmlns:a16="http://schemas.microsoft.com/office/drawing/2014/main" val="91028347"/>
                    </a:ext>
                  </a:extLst>
                </a:gridCol>
                <a:gridCol w="246888">
                  <a:extLst>
                    <a:ext uri="{9D8B030D-6E8A-4147-A177-3AD203B41FA5}">
                      <a16:colId xmlns:a16="http://schemas.microsoft.com/office/drawing/2014/main" val="3710790583"/>
                    </a:ext>
                  </a:extLst>
                </a:gridCol>
                <a:gridCol w="246888">
                  <a:extLst>
                    <a:ext uri="{9D8B030D-6E8A-4147-A177-3AD203B41FA5}">
                      <a16:colId xmlns:a16="http://schemas.microsoft.com/office/drawing/2014/main" val="3168118217"/>
                    </a:ext>
                  </a:extLst>
                </a:gridCol>
                <a:gridCol w="246888">
                  <a:extLst>
                    <a:ext uri="{9D8B030D-6E8A-4147-A177-3AD203B41FA5}">
                      <a16:colId xmlns:a16="http://schemas.microsoft.com/office/drawing/2014/main" val="2087680034"/>
                    </a:ext>
                  </a:extLst>
                </a:gridCol>
                <a:gridCol w="246888">
                  <a:extLst>
                    <a:ext uri="{9D8B030D-6E8A-4147-A177-3AD203B41FA5}">
                      <a16:colId xmlns:a16="http://schemas.microsoft.com/office/drawing/2014/main" val="287143008"/>
                    </a:ext>
                  </a:extLst>
                </a:gridCol>
                <a:gridCol w="246888">
                  <a:extLst>
                    <a:ext uri="{9D8B030D-6E8A-4147-A177-3AD203B41FA5}">
                      <a16:colId xmlns:a16="http://schemas.microsoft.com/office/drawing/2014/main" val="111778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438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- 2018-05-18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notre nouveau nettoyeur haute pression, l’EasyAquatak 100 avec le pistolet 360° - pour un nettoyage rapide et sans effort ! #nettoyeur #HomeMadeByYou
Pour en savoir plus : http://bit.ly/EasyAquatak_100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999092"/>
                  </a:ext>
                </a:extLst>
              </a:tr>
            </a:tbl>
          </a:graphicData>
        </a:graphic>
      </p:graphicFrame>
      <p:sp>
        <p:nvSpPr>
          <p:cNvPr id="4" name="Text Placeholder 3">
            <a:extLst>
              <a:ext uri="{FF2B5EF4-FFF2-40B4-BE49-F238E27FC236}">
                <a16:creationId xmlns:a16="http://schemas.microsoft.com/office/drawing/2014/main" id="{2ADEA736-8F4A-4205-80DD-145982BEC8BD}"/>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606734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7D63D-2B90-4087-8637-8B8FA40D0083}"/>
              </a:ext>
            </a:extLst>
          </p:cNvPr>
          <p:cNvSpPr>
            <a:spLocks noGrp="1"/>
          </p:cNvSpPr>
          <p:nvPr>
            <p:ph type="title"/>
          </p:nvPr>
        </p:nvSpPr>
        <p:spPr/>
        <p:txBody>
          <a:bodyPr/>
          <a:lstStyle/>
          <a:p>
            <a:r>
              <a:rPr lang="en-US"/>
              <a:t>Facebook Own Posts Table | HG-France - 11 of 26</a:t>
            </a:r>
          </a:p>
        </p:txBody>
      </p:sp>
      <p:graphicFrame>
        <p:nvGraphicFramePr>
          <p:cNvPr id="5" name="Table Placeholder 4">
            <a:extLst>
              <a:ext uri="{FF2B5EF4-FFF2-40B4-BE49-F238E27FC236}">
                <a16:creationId xmlns:a16="http://schemas.microsoft.com/office/drawing/2014/main" id="{8EA35486-7DBD-4C7E-8E19-362475BDF98D}"/>
              </a:ext>
            </a:extLst>
          </p:cNvPr>
          <p:cNvGraphicFramePr>
            <a:graphicFrameLocks noGrp="1"/>
          </p:cNvGraphicFramePr>
          <p:nvPr>
            <p:ph type="tbl" sz="quarter" idx="13"/>
            <p:extLst>
              <p:ext uri="{D42A27DB-BD31-4B8C-83A1-F6EECF244321}">
                <p14:modId xmlns:p14="http://schemas.microsoft.com/office/powerpoint/2010/main" val="20003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6202112"/>
                    </a:ext>
                  </a:extLst>
                </a:gridCol>
                <a:gridCol w="246888">
                  <a:extLst>
                    <a:ext uri="{9D8B030D-6E8A-4147-A177-3AD203B41FA5}">
                      <a16:colId xmlns:a16="http://schemas.microsoft.com/office/drawing/2014/main" val="287487516"/>
                    </a:ext>
                  </a:extLst>
                </a:gridCol>
                <a:gridCol w="246888">
                  <a:extLst>
                    <a:ext uri="{9D8B030D-6E8A-4147-A177-3AD203B41FA5}">
                      <a16:colId xmlns:a16="http://schemas.microsoft.com/office/drawing/2014/main" val="1973573502"/>
                    </a:ext>
                  </a:extLst>
                </a:gridCol>
                <a:gridCol w="246888">
                  <a:extLst>
                    <a:ext uri="{9D8B030D-6E8A-4147-A177-3AD203B41FA5}">
                      <a16:colId xmlns:a16="http://schemas.microsoft.com/office/drawing/2014/main" val="2684563690"/>
                    </a:ext>
                  </a:extLst>
                </a:gridCol>
                <a:gridCol w="246888">
                  <a:extLst>
                    <a:ext uri="{9D8B030D-6E8A-4147-A177-3AD203B41FA5}">
                      <a16:colId xmlns:a16="http://schemas.microsoft.com/office/drawing/2014/main" val="1382470059"/>
                    </a:ext>
                  </a:extLst>
                </a:gridCol>
                <a:gridCol w="246888">
                  <a:extLst>
                    <a:ext uri="{9D8B030D-6E8A-4147-A177-3AD203B41FA5}">
                      <a16:colId xmlns:a16="http://schemas.microsoft.com/office/drawing/2014/main" val="3651227794"/>
                    </a:ext>
                  </a:extLst>
                </a:gridCol>
                <a:gridCol w="246888">
                  <a:extLst>
                    <a:ext uri="{9D8B030D-6E8A-4147-A177-3AD203B41FA5}">
                      <a16:colId xmlns:a16="http://schemas.microsoft.com/office/drawing/2014/main" val="793170292"/>
                    </a:ext>
                  </a:extLst>
                </a:gridCol>
                <a:gridCol w="246888">
                  <a:extLst>
                    <a:ext uri="{9D8B030D-6E8A-4147-A177-3AD203B41FA5}">
                      <a16:colId xmlns:a16="http://schemas.microsoft.com/office/drawing/2014/main" val="1776676578"/>
                    </a:ext>
                  </a:extLst>
                </a:gridCol>
                <a:gridCol w="246888">
                  <a:extLst>
                    <a:ext uri="{9D8B030D-6E8A-4147-A177-3AD203B41FA5}">
                      <a16:colId xmlns:a16="http://schemas.microsoft.com/office/drawing/2014/main" val="668054076"/>
                    </a:ext>
                  </a:extLst>
                </a:gridCol>
                <a:gridCol w="246888">
                  <a:extLst>
                    <a:ext uri="{9D8B030D-6E8A-4147-A177-3AD203B41FA5}">
                      <a16:colId xmlns:a16="http://schemas.microsoft.com/office/drawing/2014/main" val="1279821575"/>
                    </a:ext>
                  </a:extLst>
                </a:gridCol>
                <a:gridCol w="246888">
                  <a:extLst>
                    <a:ext uri="{9D8B030D-6E8A-4147-A177-3AD203B41FA5}">
                      <a16:colId xmlns:a16="http://schemas.microsoft.com/office/drawing/2014/main" val="1266141573"/>
                    </a:ext>
                  </a:extLst>
                </a:gridCol>
                <a:gridCol w="246888">
                  <a:extLst>
                    <a:ext uri="{9D8B030D-6E8A-4147-A177-3AD203B41FA5}">
                      <a16:colId xmlns:a16="http://schemas.microsoft.com/office/drawing/2014/main" val="2064364733"/>
                    </a:ext>
                  </a:extLst>
                </a:gridCol>
                <a:gridCol w="246888">
                  <a:extLst>
                    <a:ext uri="{9D8B030D-6E8A-4147-A177-3AD203B41FA5}">
                      <a16:colId xmlns:a16="http://schemas.microsoft.com/office/drawing/2014/main" val="1876829207"/>
                    </a:ext>
                  </a:extLst>
                </a:gridCol>
                <a:gridCol w="246888">
                  <a:extLst>
                    <a:ext uri="{9D8B030D-6E8A-4147-A177-3AD203B41FA5}">
                      <a16:colId xmlns:a16="http://schemas.microsoft.com/office/drawing/2014/main" val="489647363"/>
                    </a:ext>
                  </a:extLst>
                </a:gridCol>
                <a:gridCol w="246888">
                  <a:extLst>
                    <a:ext uri="{9D8B030D-6E8A-4147-A177-3AD203B41FA5}">
                      <a16:colId xmlns:a16="http://schemas.microsoft.com/office/drawing/2014/main" val="3183899740"/>
                    </a:ext>
                  </a:extLst>
                </a:gridCol>
                <a:gridCol w="246888">
                  <a:extLst>
                    <a:ext uri="{9D8B030D-6E8A-4147-A177-3AD203B41FA5}">
                      <a16:colId xmlns:a16="http://schemas.microsoft.com/office/drawing/2014/main" val="3234768321"/>
                    </a:ext>
                  </a:extLst>
                </a:gridCol>
                <a:gridCol w="246888">
                  <a:extLst>
                    <a:ext uri="{9D8B030D-6E8A-4147-A177-3AD203B41FA5}">
                      <a16:colId xmlns:a16="http://schemas.microsoft.com/office/drawing/2014/main" val="3160813342"/>
                    </a:ext>
                  </a:extLst>
                </a:gridCol>
                <a:gridCol w="246888">
                  <a:extLst>
                    <a:ext uri="{9D8B030D-6E8A-4147-A177-3AD203B41FA5}">
                      <a16:colId xmlns:a16="http://schemas.microsoft.com/office/drawing/2014/main" val="576561777"/>
                    </a:ext>
                  </a:extLst>
                </a:gridCol>
                <a:gridCol w="246888">
                  <a:extLst>
                    <a:ext uri="{9D8B030D-6E8A-4147-A177-3AD203B41FA5}">
                      <a16:colId xmlns:a16="http://schemas.microsoft.com/office/drawing/2014/main" val="3493192752"/>
                    </a:ext>
                  </a:extLst>
                </a:gridCol>
                <a:gridCol w="246888">
                  <a:extLst>
                    <a:ext uri="{9D8B030D-6E8A-4147-A177-3AD203B41FA5}">
                      <a16:colId xmlns:a16="http://schemas.microsoft.com/office/drawing/2014/main" val="3455669149"/>
                    </a:ext>
                  </a:extLst>
                </a:gridCol>
                <a:gridCol w="246888">
                  <a:extLst>
                    <a:ext uri="{9D8B030D-6E8A-4147-A177-3AD203B41FA5}">
                      <a16:colId xmlns:a16="http://schemas.microsoft.com/office/drawing/2014/main" val="1200842668"/>
                    </a:ext>
                  </a:extLst>
                </a:gridCol>
                <a:gridCol w="246888">
                  <a:extLst>
                    <a:ext uri="{9D8B030D-6E8A-4147-A177-3AD203B41FA5}">
                      <a16:colId xmlns:a16="http://schemas.microsoft.com/office/drawing/2014/main" val="842920629"/>
                    </a:ext>
                  </a:extLst>
                </a:gridCol>
                <a:gridCol w="246888">
                  <a:extLst>
                    <a:ext uri="{9D8B030D-6E8A-4147-A177-3AD203B41FA5}">
                      <a16:colId xmlns:a16="http://schemas.microsoft.com/office/drawing/2014/main" val="2656427181"/>
                    </a:ext>
                  </a:extLst>
                </a:gridCol>
                <a:gridCol w="246888">
                  <a:extLst>
                    <a:ext uri="{9D8B030D-6E8A-4147-A177-3AD203B41FA5}">
                      <a16:colId xmlns:a16="http://schemas.microsoft.com/office/drawing/2014/main" val="3536653490"/>
                    </a:ext>
                  </a:extLst>
                </a:gridCol>
                <a:gridCol w="246888">
                  <a:extLst>
                    <a:ext uri="{9D8B030D-6E8A-4147-A177-3AD203B41FA5}">
                      <a16:colId xmlns:a16="http://schemas.microsoft.com/office/drawing/2014/main" val="911009328"/>
                    </a:ext>
                  </a:extLst>
                </a:gridCol>
                <a:gridCol w="246888">
                  <a:extLst>
                    <a:ext uri="{9D8B030D-6E8A-4147-A177-3AD203B41FA5}">
                      <a16:colId xmlns:a16="http://schemas.microsoft.com/office/drawing/2014/main" val="3232412185"/>
                    </a:ext>
                  </a:extLst>
                </a:gridCol>
                <a:gridCol w="246888">
                  <a:extLst>
                    <a:ext uri="{9D8B030D-6E8A-4147-A177-3AD203B41FA5}">
                      <a16:colId xmlns:a16="http://schemas.microsoft.com/office/drawing/2014/main" val="108702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040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- 2018-05-16 11:00:01 </a:t>
                      </a:r>
                      <a:r>
                        <a:rPr kumimoji="0" lang="fr-FR" sz="1000" b="0" i="0" u="none" strike="noStrike" kern="1200" cap="none" spc="0" normalizeH="0" baseline="0" noProof="0">
                          <a:ln>
                            <a:noFill/>
                          </a:ln>
                          <a:solidFill>
                            <a:prstClr val="black"/>
                          </a:solidFill>
                          <a:effectLst/>
                          <a:uLnTx/>
                          <a:uFillTx/>
                          <a:latin typeface="+mn-lt"/>
                          <a:ea typeface="+mn-ea"/>
                          <a:cs typeface="+mn-cs"/>
                        </a:rPr>
                        <a:t> 
 Et pourquoi ne pas fabriquer une jardinière pour vos plantes ? Retrouvez le tutoriel détaillé sur notre magazine en ligne All about DIY : 
http://bit.ly/Tuto_Jardinière #HomeMadeByYou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9929829"/>
                  </a:ext>
                </a:extLst>
              </a:tr>
            </a:tbl>
          </a:graphicData>
        </a:graphic>
      </p:graphicFrame>
      <p:sp>
        <p:nvSpPr>
          <p:cNvPr id="4" name="Text Placeholder 3">
            <a:extLst>
              <a:ext uri="{FF2B5EF4-FFF2-40B4-BE49-F238E27FC236}">
                <a16:creationId xmlns:a16="http://schemas.microsoft.com/office/drawing/2014/main" id="{B6CAD4F7-2680-4FF4-B696-0BE4F5D627E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582468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D3AA3-1EE6-4F8D-933B-478D43D5AC3B}"/>
              </a:ext>
            </a:extLst>
          </p:cNvPr>
          <p:cNvSpPr>
            <a:spLocks noGrp="1"/>
          </p:cNvSpPr>
          <p:nvPr>
            <p:ph type="title"/>
          </p:nvPr>
        </p:nvSpPr>
        <p:spPr/>
        <p:txBody>
          <a:bodyPr/>
          <a:lstStyle/>
          <a:p>
            <a:r>
              <a:rPr lang="en-US"/>
              <a:t>Facebook Own Posts Table | HG-France - 12 of 26</a:t>
            </a:r>
          </a:p>
        </p:txBody>
      </p:sp>
      <p:graphicFrame>
        <p:nvGraphicFramePr>
          <p:cNvPr id="5" name="Table Placeholder 4">
            <a:extLst>
              <a:ext uri="{FF2B5EF4-FFF2-40B4-BE49-F238E27FC236}">
                <a16:creationId xmlns:a16="http://schemas.microsoft.com/office/drawing/2014/main" id="{9B635888-C30C-44FA-9019-72E968BB526F}"/>
              </a:ext>
            </a:extLst>
          </p:cNvPr>
          <p:cNvGraphicFramePr>
            <a:graphicFrameLocks noGrp="1"/>
          </p:cNvGraphicFramePr>
          <p:nvPr>
            <p:ph type="tbl" sz="quarter" idx="13"/>
            <p:extLst>
              <p:ext uri="{D42A27DB-BD31-4B8C-83A1-F6EECF244321}">
                <p14:modId xmlns:p14="http://schemas.microsoft.com/office/powerpoint/2010/main" val="396432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5375324"/>
                    </a:ext>
                  </a:extLst>
                </a:gridCol>
                <a:gridCol w="246888">
                  <a:extLst>
                    <a:ext uri="{9D8B030D-6E8A-4147-A177-3AD203B41FA5}">
                      <a16:colId xmlns:a16="http://schemas.microsoft.com/office/drawing/2014/main" val="624073758"/>
                    </a:ext>
                  </a:extLst>
                </a:gridCol>
                <a:gridCol w="246888">
                  <a:extLst>
                    <a:ext uri="{9D8B030D-6E8A-4147-A177-3AD203B41FA5}">
                      <a16:colId xmlns:a16="http://schemas.microsoft.com/office/drawing/2014/main" val="1956931134"/>
                    </a:ext>
                  </a:extLst>
                </a:gridCol>
                <a:gridCol w="246888">
                  <a:extLst>
                    <a:ext uri="{9D8B030D-6E8A-4147-A177-3AD203B41FA5}">
                      <a16:colId xmlns:a16="http://schemas.microsoft.com/office/drawing/2014/main" val="1107268448"/>
                    </a:ext>
                  </a:extLst>
                </a:gridCol>
                <a:gridCol w="246888">
                  <a:extLst>
                    <a:ext uri="{9D8B030D-6E8A-4147-A177-3AD203B41FA5}">
                      <a16:colId xmlns:a16="http://schemas.microsoft.com/office/drawing/2014/main" val="299382953"/>
                    </a:ext>
                  </a:extLst>
                </a:gridCol>
                <a:gridCol w="246888">
                  <a:extLst>
                    <a:ext uri="{9D8B030D-6E8A-4147-A177-3AD203B41FA5}">
                      <a16:colId xmlns:a16="http://schemas.microsoft.com/office/drawing/2014/main" val="285847089"/>
                    </a:ext>
                  </a:extLst>
                </a:gridCol>
                <a:gridCol w="246888">
                  <a:extLst>
                    <a:ext uri="{9D8B030D-6E8A-4147-A177-3AD203B41FA5}">
                      <a16:colId xmlns:a16="http://schemas.microsoft.com/office/drawing/2014/main" val="3333334163"/>
                    </a:ext>
                  </a:extLst>
                </a:gridCol>
                <a:gridCol w="246888">
                  <a:extLst>
                    <a:ext uri="{9D8B030D-6E8A-4147-A177-3AD203B41FA5}">
                      <a16:colId xmlns:a16="http://schemas.microsoft.com/office/drawing/2014/main" val="230533307"/>
                    </a:ext>
                  </a:extLst>
                </a:gridCol>
                <a:gridCol w="246888">
                  <a:extLst>
                    <a:ext uri="{9D8B030D-6E8A-4147-A177-3AD203B41FA5}">
                      <a16:colId xmlns:a16="http://schemas.microsoft.com/office/drawing/2014/main" val="1400563435"/>
                    </a:ext>
                  </a:extLst>
                </a:gridCol>
                <a:gridCol w="246888">
                  <a:extLst>
                    <a:ext uri="{9D8B030D-6E8A-4147-A177-3AD203B41FA5}">
                      <a16:colId xmlns:a16="http://schemas.microsoft.com/office/drawing/2014/main" val="4186114413"/>
                    </a:ext>
                  </a:extLst>
                </a:gridCol>
                <a:gridCol w="246888">
                  <a:extLst>
                    <a:ext uri="{9D8B030D-6E8A-4147-A177-3AD203B41FA5}">
                      <a16:colId xmlns:a16="http://schemas.microsoft.com/office/drawing/2014/main" val="1136017636"/>
                    </a:ext>
                  </a:extLst>
                </a:gridCol>
                <a:gridCol w="246888">
                  <a:extLst>
                    <a:ext uri="{9D8B030D-6E8A-4147-A177-3AD203B41FA5}">
                      <a16:colId xmlns:a16="http://schemas.microsoft.com/office/drawing/2014/main" val="756485352"/>
                    </a:ext>
                  </a:extLst>
                </a:gridCol>
                <a:gridCol w="246888">
                  <a:extLst>
                    <a:ext uri="{9D8B030D-6E8A-4147-A177-3AD203B41FA5}">
                      <a16:colId xmlns:a16="http://schemas.microsoft.com/office/drawing/2014/main" val="382067900"/>
                    </a:ext>
                  </a:extLst>
                </a:gridCol>
                <a:gridCol w="246888">
                  <a:extLst>
                    <a:ext uri="{9D8B030D-6E8A-4147-A177-3AD203B41FA5}">
                      <a16:colId xmlns:a16="http://schemas.microsoft.com/office/drawing/2014/main" val="2289615157"/>
                    </a:ext>
                  </a:extLst>
                </a:gridCol>
                <a:gridCol w="246888">
                  <a:extLst>
                    <a:ext uri="{9D8B030D-6E8A-4147-A177-3AD203B41FA5}">
                      <a16:colId xmlns:a16="http://schemas.microsoft.com/office/drawing/2014/main" val="4096134189"/>
                    </a:ext>
                  </a:extLst>
                </a:gridCol>
                <a:gridCol w="246888">
                  <a:extLst>
                    <a:ext uri="{9D8B030D-6E8A-4147-A177-3AD203B41FA5}">
                      <a16:colId xmlns:a16="http://schemas.microsoft.com/office/drawing/2014/main" val="1912762296"/>
                    </a:ext>
                  </a:extLst>
                </a:gridCol>
                <a:gridCol w="246888">
                  <a:extLst>
                    <a:ext uri="{9D8B030D-6E8A-4147-A177-3AD203B41FA5}">
                      <a16:colId xmlns:a16="http://schemas.microsoft.com/office/drawing/2014/main" val="2707452007"/>
                    </a:ext>
                  </a:extLst>
                </a:gridCol>
                <a:gridCol w="246888">
                  <a:extLst>
                    <a:ext uri="{9D8B030D-6E8A-4147-A177-3AD203B41FA5}">
                      <a16:colId xmlns:a16="http://schemas.microsoft.com/office/drawing/2014/main" val="575050523"/>
                    </a:ext>
                  </a:extLst>
                </a:gridCol>
                <a:gridCol w="246888">
                  <a:extLst>
                    <a:ext uri="{9D8B030D-6E8A-4147-A177-3AD203B41FA5}">
                      <a16:colId xmlns:a16="http://schemas.microsoft.com/office/drawing/2014/main" val="3163283255"/>
                    </a:ext>
                  </a:extLst>
                </a:gridCol>
                <a:gridCol w="246888">
                  <a:extLst>
                    <a:ext uri="{9D8B030D-6E8A-4147-A177-3AD203B41FA5}">
                      <a16:colId xmlns:a16="http://schemas.microsoft.com/office/drawing/2014/main" val="1976025729"/>
                    </a:ext>
                  </a:extLst>
                </a:gridCol>
                <a:gridCol w="246888">
                  <a:extLst>
                    <a:ext uri="{9D8B030D-6E8A-4147-A177-3AD203B41FA5}">
                      <a16:colId xmlns:a16="http://schemas.microsoft.com/office/drawing/2014/main" val="3860578965"/>
                    </a:ext>
                  </a:extLst>
                </a:gridCol>
                <a:gridCol w="246888">
                  <a:extLst>
                    <a:ext uri="{9D8B030D-6E8A-4147-A177-3AD203B41FA5}">
                      <a16:colId xmlns:a16="http://schemas.microsoft.com/office/drawing/2014/main" val="430954892"/>
                    </a:ext>
                  </a:extLst>
                </a:gridCol>
                <a:gridCol w="246888">
                  <a:extLst>
                    <a:ext uri="{9D8B030D-6E8A-4147-A177-3AD203B41FA5}">
                      <a16:colId xmlns:a16="http://schemas.microsoft.com/office/drawing/2014/main" val="1329154360"/>
                    </a:ext>
                  </a:extLst>
                </a:gridCol>
                <a:gridCol w="246888">
                  <a:extLst>
                    <a:ext uri="{9D8B030D-6E8A-4147-A177-3AD203B41FA5}">
                      <a16:colId xmlns:a16="http://schemas.microsoft.com/office/drawing/2014/main" val="2853124645"/>
                    </a:ext>
                  </a:extLst>
                </a:gridCol>
                <a:gridCol w="246888">
                  <a:extLst>
                    <a:ext uri="{9D8B030D-6E8A-4147-A177-3AD203B41FA5}">
                      <a16:colId xmlns:a16="http://schemas.microsoft.com/office/drawing/2014/main" val="547882366"/>
                    </a:ext>
                  </a:extLst>
                </a:gridCol>
                <a:gridCol w="246888">
                  <a:extLst>
                    <a:ext uri="{9D8B030D-6E8A-4147-A177-3AD203B41FA5}">
                      <a16:colId xmlns:a16="http://schemas.microsoft.com/office/drawing/2014/main" val="249775352"/>
                    </a:ext>
                  </a:extLst>
                </a:gridCol>
                <a:gridCol w="246888">
                  <a:extLst>
                    <a:ext uri="{9D8B030D-6E8A-4147-A177-3AD203B41FA5}">
                      <a16:colId xmlns:a16="http://schemas.microsoft.com/office/drawing/2014/main" val="76059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7226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créer une suspension originale pour vos plantes vertes : https://www.allaboutdiy.com/fr/fr/projets/fabrication-suspension-plantes.htm
#HomeMadeByYou #AaDIY #plantesvertes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8485327"/>
                  </a:ext>
                </a:extLst>
              </a:tr>
            </a:tbl>
          </a:graphicData>
        </a:graphic>
      </p:graphicFrame>
      <p:sp>
        <p:nvSpPr>
          <p:cNvPr id="4" name="Text Placeholder 3">
            <a:extLst>
              <a:ext uri="{FF2B5EF4-FFF2-40B4-BE49-F238E27FC236}">
                <a16:creationId xmlns:a16="http://schemas.microsoft.com/office/drawing/2014/main" id="{32AF405A-8F46-4C2F-987E-CFEAB52C3EE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63336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9F07E-D93F-4A1C-81C9-40B05643D70F}"/>
              </a:ext>
            </a:extLst>
          </p:cNvPr>
          <p:cNvSpPr>
            <a:spLocks noGrp="1"/>
          </p:cNvSpPr>
          <p:nvPr>
            <p:ph type="title"/>
          </p:nvPr>
        </p:nvSpPr>
        <p:spPr/>
        <p:txBody>
          <a:bodyPr/>
          <a:lstStyle/>
          <a:p>
            <a:r>
              <a:rPr lang="en-US"/>
              <a:t>Facebook Own Posts Table | HG-France - 13 of 26</a:t>
            </a:r>
          </a:p>
        </p:txBody>
      </p:sp>
      <p:graphicFrame>
        <p:nvGraphicFramePr>
          <p:cNvPr id="5" name="Table Placeholder 4">
            <a:extLst>
              <a:ext uri="{FF2B5EF4-FFF2-40B4-BE49-F238E27FC236}">
                <a16:creationId xmlns:a16="http://schemas.microsoft.com/office/drawing/2014/main" id="{A97E7551-3BE3-45C8-8545-E9BFEF26FEB0}"/>
              </a:ext>
            </a:extLst>
          </p:cNvPr>
          <p:cNvGraphicFramePr>
            <a:graphicFrameLocks noGrp="1"/>
          </p:cNvGraphicFramePr>
          <p:nvPr>
            <p:ph type="tbl" sz="quarter" idx="13"/>
            <p:extLst>
              <p:ext uri="{D42A27DB-BD31-4B8C-83A1-F6EECF244321}">
                <p14:modId xmlns:p14="http://schemas.microsoft.com/office/powerpoint/2010/main" val="136808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5865554"/>
                    </a:ext>
                  </a:extLst>
                </a:gridCol>
                <a:gridCol w="246888">
                  <a:extLst>
                    <a:ext uri="{9D8B030D-6E8A-4147-A177-3AD203B41FA5}">
                      <a16:colId xmlns:a16="http://schemas.microsoft.com/office/drawing/2014/main" val="1669443"/>
                    </a:ext>
                  </a:extLst>
                </a:gridCol>
                <a:gridCol w="246888">
                  <a:extLst>
                    <a:ext uri="{9D8B030D-6E8A-4147-A177-3AD203B41FA5}">
                      <a16:colId xmlns:a16="http://schemas.microsoft.com/office/drawing/2014/main" val="2970505157"/>
                    </a:ext>
                  </a:extLst>
                </a:gridCol>
                <a:gridCol w="246888">
                  <a:extLst>
                    <a:ext uri="{9D8B030D-6E8A-4147-A177-3AD203B41FA5}">
                      <a16:colId xmlns:a16="http://schemas.microsoft.com/office/drawing/2014/main" val="4171485945"/>
                    </a:ext>
                  </a:extLst>
                </a:gridCol>
                <a:gridCol w="246888">
                  <a:extLst>
                    <a:ext uri="{9D8B030D-6E8A-4147-A177-3AD203B41FA5}">
                      <a16:colId xmlns:a16="http://schemas.microsoft.com/office/drawing/2014/main" val="397755510"/>
                    </a:ext>
                  </a:extLst>
                </a:gridCol>
                <a:gridCol w="246888">
                  <a:extLst>
                    <a:ext uri="{9D8B030D-6E8A-4147-A177-3AD203B41FA5}">
                      <a16:colId xmlns:a16="http://schemas.microsoft.com/office/drawing/2014/main" val="3952594969"/>
                    </a:ext>
                  </a:extLst>
                </a:gridCol>
                <a:gridCol w="246888">
                  <a:extLst>
                    <a:ext uri="{9D8B030D-6E8A-4147-A177-3AD203B41FA5}">
                      <a16:colId xmlns:a16="http://schemas.microsoft.com/office/drawing/2014/main" val="1263871043"/>
                    </a:ext>
                  </a:extLst>
                </a:gridCol>
                <a:gridCol w="246888">
                  <a:extLst>
                    <a:ext uri="{9D8B030D-6E8A-4147-A177-3AD203B41FA5}">
                      <a16:colId xmlns:a16="http://schemas.microsoft.com/office/drawing/2014/main" val="2470450449"/>
                    </a:ext>
                  </a:extLst>
                </a:gridCol>
                <a:gridCol w="246888">
                  <a:extLst>
                    <a:ext uri="{9D8B030D-6E8A-4147-A177-3AD203B41FA5}">
                      <a16:colId xmlns:a16="http://schemas.microsoft.com/office/drawing/2014/main" val="1237497139"/>
                    </a:ext>
                  </a:extLst>
                </a:gridCol>
                <a:gridCol w="246888">
                  <a:extLst>
                    <a:ext uri="{9D8B030D-6E8A-4147-A177-3AD203B41FA5}">
                      <a16:colId xmlns:a16="http://schemas.microsoft.com/office/drawing/2014/main" val="144480517"/>
                    </a:ext>
                  </a:extLst>
                </a:gridCol>
                <a:gridCol w="246888">
                  <a:extLst>
                    <a:ext uri="{9D8B030D-6E8A-4147-A177-3AD203B41FA5}">
                      <a16:colId xmlns:a16="http://schemas.microsoft.com/office/drawing/2014/main" val="2813941737"/>
                    </a:ext>
                  </a:extLst>
                </a:gridCol>
                <a:gridCol w="246888">
                  <a:extLst>
                    <a:ext uri="{9D8B030D-6E8A-4147-A177-3AD203B41FA5}">
                      <a16:colId xmlns:a16="http://schemas.microsoft.com/office/drawing/2014/main" val="2111139646"/>
                    </a:ext>
                  </a:extLst>
                </a:gridCol>
                <a:gridCol w="246888">
                  <a:extLst>
                    <a:ext uri="{9D8B030D-6E8A-4147-A177-3AD203B41FA5}">
                      <a16:colId xmlns:a16="http://schemas.microsoft.com/office/drawing/2014/main" val="4124372768"/>
                    </a:ext>
                  </a:extLst>
                </a:gridCol>
                <a:gridCol w="246888">
                  <a:extLst>
                    <a:ext uri="{9D8B030D-6E8A-4147-A177-3AD203B41FA5}">
                      <a16:colId xmlns:a16="http://schemas.microsoft.com/office/drawing/2014/main" val="562290821"/>
                    </a:ext>
                  </a:extLst>
                </a:gridCol>
                <a:gridCol w="246888">
                  <a:extLst>
                    <a:ext uri="{9D8B030D-6E8A-4147-A177-3AD203B41FA5}">
                      <a16:colId xmlns:a16="http://schemas.microsoft.com/office/drawing/2014/main" val="2664101176"/>
                    </a:ext>
                  </a:extLst>
                </a:gridCol>
                <a:gridCol w="246888">
                  <a:extLst>
                    <a:ext uri="{9D8B030D-6E8A-4147-A177-3AD203B41FA5}">
                      <a16:colId xmlns:a16="http://schemas.microsoft.com/office/drawing/2014/main" val="402441528"/>
                    </a:ext>
                  </a:extLst>
                </a:gridCol>
                <a:gridCol w="246888">
                  <a:extLst>
                    <a:ext uri="{9D8B030D-6E8A-4147-A177-3AD203B41FA5}">
                      <a16:colId xmlns:a16="http://schemas.microsoft.com/office/drawing/2014/main" val="1791987332"/>
                    </a:ext>
                  </a:extLst>
                </a:gridCol>
                <a:gridCol w="246888">
                  <a:extLst>
                    <a:ext uri="{9D8B030D-6E8A-4147-A177-3AD203B41FA5}">
                      <a16:colId xmlns:a16="http://schemas.microsoft.com/office/drawing/2014/main" val="2178855979"/>
                    </a:ext>
                  </a:extLst>
                </a:gridCol>
                <a:gridCol w="246888">
                  <a:extLst>
                    <a:ext uri="{9D8B030D-6E8A-4147-A177-3AD203B41FA5}">
                      <a16:colId xmlns:a16="http://schemas.microsoft.com/office/drawing/2014/main" val="1703872624"/>
                    </a:ext>
                  </a:extLst>
                </a:gridCol>
                <a:gridCol w="246888">
                  <a:extLst>
                    <a:ext uri="{9D8B030D-6E8A-4147-A177-3AD203B41FA5}">
                      <a16:colId xmlns:a16="http://schemas.microsoft.com/office/drawing/2014/main" val="3393605274"/>
                    </a:ext>
                  </a:extLst>
                </a:gridCol>
                <a:gridCol w="246888">
                  <a:extLst>
                    <a:ext uri="{9D8B030D-6E8A-4147-A177-3AD203B41FA5}">
                      <a16:colId xmlns:a16="http://schemas.microsoft.com/office/drawing/2014/main" val="238441981"/>
                    </a:ext>
                  </a:extLst>
                </a:gridCol>
                <a:gridCol w="246888">
                  <a:extLst>
                    <a:ext uri="{9D8B030D-6E8A-4147-A177-3AD203B41FA5}">
                      <a16:colId xmlns:a16="http://schemas.microsoft.com/office/drawing/2014/main" val="2173082177"/>
                    </a:ext>
                  </a:extLst>
                </a:gridCol>
                <a:gridCol w="246888">
                  <a:extLst>
                    <a:ext uri="{9D8B030D-6E8A-4147-A177-3AD203B41FA5}">
                      <a16:colId xmlns:a16="http://schemas.microsoft.com/office/drawing/2014/main" val="3276165590"/>
                    </a:ext>
                  </a:extLst>
                </a:gridCol>
                <a:gridCol w="246888">
                  <a:extLst>
                    <a:ext uri="{9D8B030D-6E8A-4147-A177-3AD203B41FA5}">
                      <a16:colId xmlns:a16="http://schemas.microsoft.com/office/drawing/2014/main" val="2132071726"/>
                    </a:ext>
                  </a:extLst>
                </a:gridCol>
                <a:gridCol w="246888">
                  <a:extLst>
                    <a:ext uri="{9D8B030D-6E8A-4147-A177-3AD203B41FA5}">
                      <a16:colId xmlns:a16="http://schemas.microsoft.com/office/drawing/2014/main" val="722356962"/>
                    </a:ext>
                  </a:extLst>
                </a:gridCol>
                <a:gridCol w="246888">
                  <a:extLst>
                    <a:ext uri="{9D8B030D-6E8A-4147-A177-3AD203B41FA5}">
                      <a16:colId xmlns:a16="http://schemas.microsoft.com/office/drawing/2014/main" val="2370752643"/>
                    </a:ext>
                  </a:extLst>
                </a:gridCol>
                <a:gridCol w="246888">
                  <a:extLst>
                    <a:ext uri="{9D8B030D-6E8A-4147-A177-3AD203B41FA5}">
                      <a16:colId xmlns:a16="http://schemas.microsoft.com/office/drawing/2014/main" val="1890260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575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- 2018-05-11 11:00:00 </a:t>
                      </a:r>
                      <a:r>
                        <a:rPr kumimoji="0" lang="fr-FR" sz="1000" b="0" i="0" u="none" strike="noStrike" kern="1200" cap="none" spc="0" normalizeH="0" baseline="0" noProof="0">
                          <a:ln>
                            <a:noFill/>
                          </a:ln>
                          <a:solidFill>
                            <a:prstClr val="black"/>
                          </a:solidFill>
                          <a:effectLst/>
                          <a:uLnTx/>
                          <a:uFillTx/>
                          <a:latin typeface="+mn-lt"/>
                          <a:ea typeface="+mn-ea"/>
                          <a:cs typeface="+mn-cs"/>
                        </a:rPr>
                        <a:t> 
 Voici une lampe facile à réaliser pour apporter une touche d'originalité à votre intérieur. #HomeMadeByYou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8407565"/>
                  </a:ext>
                </a:extLst>
              </a:tr>
            </a:tbl>
          </a:graphicData>
        </a:graphic>
      </p:graphicFrame>
      <p:sp>
        <p:nvSpPr>
          <p:cNvPr id="4" name="Text Placeholder 3">
            <a:extLst>
              <a:ext uri="{FF2B5EF4-FFF2-40B4-BE49-F238E27FC236}">
                <a16:creationId xmlns:a16="http://schemas.microsoft.com/office/drawing/2014/main" id="{1F46722B-693B-41CF-8FA2-4806C2D9359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127935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A573-66DA-4114-B291-A1C53BF6BED7}"/>
              </a:ext>
            </a:extLst>
          </p:cNvPr>
          <p:cNvSpPr>
            <a:spLocks noGrp="1"/>
          </p:cNvSpPr>
          <p:nvPr>
            <p:ph type="title"/>
          </p:nvPr>
        </p:nvSpPr>
        <p:spPr/>
        <p:txBody>
          <a:bodyPr/>
          <a:lstStyle/>
          <a:p>
            <a:r>
              <a:rPr lang="en-US"/>
              <a:t>Facebook Own Posts Table | HG-France - 14 of 26</a:t>
            </a:r>
          </a:p>
        </p:txBody>
      </p:sp>
      <p:graphicFrame>
        <p:nvGraphicFramePr>
          <p:cNvPr id="5" name="Table Placeholder 4">
            <a:extLst>
              <a:ext uri="{FF2B5EF4-FFF2-40B4-BE49-F238E27FC236}">
                <a16:creationId xmlns:a16="http://schemas.microsoft.com/office/drawing/2014/main" id="{A5109EF4-9E4D-4CE7-AF63-9FA72BF30CFA}"/>
              </a:ext>
            </a:extLst>
          </p:cNvPr>
          <p:cNvGraphicFramePr>
            <a:graphicFrameLocks noGrp="1"/>
          </p:cNvGraphicFramePr>
          <p:nvPr>
            <p:ph type="tbl" sz="quarter" idx="13"/>
            <p:extLst>
              <p:ext uri="{D42A27DB-BD31-4B8C-83A1-F6EECF244321}">
                <p14:modId xmlns:p14="http://schemas.microsoft.com/office/powerpoint/2010/main" val="407667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3502309"/>
                    </a:ext>
                  </a:extLst>
                </a:gridCol>
                <a:gridCol w="246888">
                  <a:extLst>
                    <a:ext uri="{9D8B030D-6E8A-4147-A177-3AD203B41FA5}">
                      <a16:colId xmlns:a16="http://schemas.microsoft.com/office/drawing/2014/main" val="154208535"/>
                    </a:ext>
                  </a:extLst>
                </a:gridCol>
                <a:gridCol w="246888">
                  <a:extLst>
                    <a:ext uri="{9D8B030D-6E8A-4147-A177-3AD203B41FA5}">
                      <a16:colId xmlns:a16="http://schemas.microsoft.com/office/drawing/2014/main" val="3312244142"/>
                    </a:ext>
                  </a:extLst>
                </a:gridCol>
                <a:gridCol w="246888">
                  <a:extLst>
                    <a:ext uri="{9D8B030D-6E8A-4147-A177-3AD203B41FA5}">
                      <a16:colId xmlns:a16="http://schemas.microsoft.com/office/drawing/2014/main" val="840402867"/>
                    </a:ext>
                  </a:extLst>
                </a:gridCol>
                <a:gridCol w="246888">
                  <a:extLst>
                    <a:ext uri="{9D8B030D-6E8A-4147-A177-3AD203B41FA5}">
                      <a16:colId xmlns:a16="http://schemas.microsoft.com/office/drawing/2014/main" val="2273770802"/>
                    </a:ext>
                  </a:extLst>
                </a:gridCol>
                <a:gridCol w="246888">
                  <a:extLst>
                    <a:ext uri="{9D8B030D-6E8A-4147-A177-3AD203B41FA5}">
                      <a16:colId xmlns:a16="http://schemas.microsoft.com/office/drawing/2014/main" val="675886162"/>
                    </a:ext>
                  </a:extLst>
                </a:gridCol>
                <a:gridCol w="246888">
                  <a:extLst>
                    <a:ext uri="{9D8B030D-6E8A-4147-A177-3AD203B41FA5}">
                      <a16:colId xmlns:a16="http://schemas.microsoft.com/office/drawing/2014/main" val="2373305682"/>
                    </a:ext>
                  </a:extLst>
                </a:gridCol>
                <a:gridCol w="246888">
                  <a:extLst>
                    <a:ext uri="{9D8B030D-6E8A-4147-A177-3AD203B41FA5}">
                      <a16:colId xmlns:a16="http://schemas.microsoft.com/office/drawing/2014/main" val="1701225184"/>
                    </a:ext>
                  </a:extLst>
                </a:gridCol>
                <a:gridCol w="246888">
                  <a:extLst>
                    <a:ext uri="{9D8B030D-6E8A-4147-A177-3AD203B41FA5}">
                      <a16:colId xmlns:a16="http://schemas.microsoft.com/office/drawing/2014/main" val="568879282"/>
                    </a:ext>
                  </a:extLst>
                </a:gridCol>
                <a:gridCol w="246888">
                  <a:extLst>
                    <a:ext uri="{9D8B030D-6E8A-4147-A177-3AD203B41FA5}">
                      <a16:colId xmlns:a16="http://schemas.microsoft.com/office/drawing/2014/main" val="4223669785"/>
                    </a:ext>
                  </a:extLst>
                </a:gridCol>
                <a:gridCol w="246888">
                  <a:extLst>
                    <a:ext uri="{9D8B030D-6E8A-4147-A177-3AD203B41FA5}">
                      <a16:colId xmlns:a16="http://schemas.microsoft.com/office/drawing/2014/main" val="3616421698"/>
                    </a:ext>
                  </a:extLst>
                </a:gridCol>
                <a:gridCol w="246888">
                  <a:extLst>
                    <a:ext uri="{9D8B030D-6E8A-4147-A177-3AD203B41FA5}">
                      <a16:colId xmlns:a16="http://schemas.microsoft.com/office/drawing/2014/main" val="1474009735"/>
                    </a:ext>
                  </a:extLst>
                </a:gridCol>
                <a:gridCol w="246888">
                  <a:extLst>
                    <a:ext uri="{9D8B030D-6E8A-4147-A177-3AD203B41FA5}">
                      <a16:colId xmlns:a16="http://schemas.microsoft.com/office/drawing/2014/main" val="1543720682"/>
                    </a:ext>
                  </a:extLst>
                </a:gridCol>
                <a:gridCol w="246888">
                  <a:extLst>
                    <a:ext uri="{9D8B030D-6E8A-4147-A177-3AD203B41FA5}">
                      <a16:colId xmlns:a16="http://schemas.microsoft.com/office/drawing/2014/main" val="222353826"/>
                    </a:ext>
                  </a:extLst>
                </a:gridCol>
                <a:gridCol w="246888">
                  <a:extLst>
                    <a:ext uri="{9D8B030D-6E8A-4147-A177-3AD203B41FA5}">
                      <a16:colId xmlns:a16="http://schemas.microsoft.com/office/drawing/2014/main" val="2903569704"/>
                    </a:ext>
                  </a:extLst>
                </a:gridCol>
                <a:gridCol w="246888">
                  <a:extLst>
                    <a:ext uri="{9D8B030D-6E8A-4147-A177-3AD203B41FA5}">
                      <a16:colId xmlns:a16="http://schemas.microsoft.com/office/drawing/2014/main" val="3836241331"/>
                    </a:ext>
                  </a:extLst>
                </a:gridCol>
                <a:gridCol w="246888">
                  <a:extLst>
                    <a:ext uri="{9D8B030D-6E8A-4147-A177-3AD203B41FA5}">
                      <a16:colId xmlns:a16="http://schemas.microsoft.com/office/drawing/2014/main" val="3479694429"/>
                    </a:ext>
                  </a:extLst>
                </a:gridCol>
                <a:gridCol w="246888">
                  <a:extLst>
                    <a:ext uri="{9D8B030D-6E8A-4147-A177-3AD203B41FA5}">
                      <a16:colId xmlns:a16="http://schemas.microsoft.com/office/drawing/2014/main" val="2143386732"/>
                    </a:ext>
                  </a:extLst>
                </a:gridCol>
                <a:gridCol w="246888">
                  <a:extLst>
                    <a:ext uri="{9D8B030D-6E8A-4147-A177-3AD203B41FA5}">
                      <a16:colId xmlns:a16="http://schemas.microsoft.com/office/drawing/2014/main" val="3815641304"/>
                    </a:ext>
                  </a:extLst>
                </a:gridCol>
                <a:gridCol w="246888">
                  <a:extLst>
                    <a:ext uri="{9D8B030D-6E8A-4147-A177-3AD203B41FA5}">
                      <a16:colId xmlns:a16="http://schemas.microsoft.com/office/drawing/2014/main" val="4195888387"/>
                    </a:ext>
                  </a:extLst>
                </a:gridCol>
                <a:gridCol w="246888">
                  <a:extLst>
                    <a:ext uri="{9D8B030D-6E8A-4147-A177-3AD203B41FA5}">
                      <a16:colId xmlns:a16="http://schemas.microsoft.com/office/drawing/2014/main" val="3981647200"/>
                    </a:ext>
                  </a:extLst>
                </a:gridCol>
                <a:gridCol w="246888">
                  <a:extLst>
                    <a:ext uri="{9D8B030D-6E8A-4147-A177-3AD203B41FA5}">
                      <a16:colId xmlns:a16="http://schemas.microsoft.com/office/drawing/2014/main" val="769227300"/>
                    </a:ext>
                  </a:extLst>
                </a:gridCol>
                <a:gridCol w="246888">
                  <a:extLst>
                    <a:ext uri="{9D8B030D-6E8A-4147-A177-3AD203B41FA5}">
                      <a16:colId xmlns:a16="http://schemas.microsoft.com/office/drawing/2014/main" val="1382159307"/>
                    </a:ext>
                  </a:extLst>
                </a:gridCol>
                <a:gridCol w="246888">
                  <a:extLst>
                    <a:ext uri="{9D8B030D-6E8A-4147-A177-3AD203B41FA5}">
                      <a16:colId xmlns:a16="http://schemas.microsoft.com/office/drawing/2014/main" val="416586584"/>
                    </a:ext>
                  </a:extLst>
                </a:gridCol>
                <a:gridCol w="246888">
                  <a:extLst>
                    <a:ext uri="{9D8B030D-6E8A-4147-A177-3AD203B41FA5}">
                      <a16:colId xmlns:a16="http://schemas.microsoft.com/office/drawing/2014/main" val="4239981729"/>
                    </a:ext>
                  </a:extLst>
                </a:gridCol>
                <a:gridCol w="246888">
                  <a:extLst>
                    <a:ext uri="{9D8B030D-6E8A-4147-A177-3AD203B41FA5}">
                      <a16:colId xmlns:a16="http://schemas.microsoft.com/office/drawing/2014/main" val="56426583"/>
                    </a:ext>
                  </a:extLst>
                </a:gridCol>
                <a:gridCol w="246888">
                  <a:extLst>
                    <a:ext uri="{9D8B030D-6E8A-4147-A177-3AD203B41FA5}">
                      <a16:colId xmlns:a16="http://schemas.microsoft.com/office/drawing/2014/main" val="26159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4039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- 2018-05-09 11:00:00 </a:t>
                      </a:r>
                      <a:r>
                        <a:rPr kumimoji="0" lang="fr-FR" sz="1000" b="0" i="0" u="none" strike="noStrike" kern="1200" cap="none" spc="0" normalizeH="0" baseline="0" noProof="0">
                          <a:ln>
                            <a:noFill/>
                          </a:ln>
                          <a:solidFill>
                            <a:prstClr val="black"/>
                          </a:solidFill>
                          <a:effectLst/>
                          <a:uLnTx/>
                          <a:uFillTx/>
                          <a:latin typeface="+mn-lt"/>
                          <a:ea typeface="+mn-ea"/>
                          <a:cs typeface="+mn-cs"/>
                        </a:rPr>
                        <a:t> 
 Depuis 15 ans, elle est le compagnon idéal de tous vos projets... La visseuse polyvalente sans fil IXO revient cette année dans une édition limitée - toute de noir et or vêtue. 
Retrouvez son histoire ici : http://bit.ly/IXO_Anniversaire #IXO #anniversaire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81446399"/>
                  </a:ext>
                </a:extLst>
              </a:tr>
            </a:tbl>
          </a:graphicData>
        </a:graphic>
      </p:graphicFrame>
      <p:sp>
        <p:nvSpPr>
          <p:cNvPr id="4" name="Text Placeholder 3">
            <a:extLst>
              <a:ext uri="{FF2B5EF4-FFF2-40B4-BE49-F238E27FC236}">
                <a16:creationId xmlns:a16="http://schemas.microsoft.com/office/drawing/2014/main" id="{3A71FCC3-E55C-43FA-92AE-F878F11450C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256146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242CE-EE87-4E9D-835D-F04FB78D6A9F}"/>
              </a:ext>
            </a:extLst>
          </p:cNvPr>
          <p:cNvSpPr>
            <a:spLocks noGrp="1"/>
          </p:cNvSpPr>
          <p:nvPr>
            <p:ph type="title"/>
          </p:nvPr>
        </p:nvSpPr>
        <p:spPr/>
        <p:txBody>
          <a:bodyPr/>
          <a:lstStyle/>
          <a:p>
            <a:r>
              <a:rPr lang="en-US"/>
              <a:t>Facebook Own Posts Table | HG-France - 15 of 26</a:t>
            </a:r>
          </a:p>
        </p:txBody>
      </p:sp>
      <p:graphicFrame>
        <p:nvGraphicFramePr>
          <p:cNvPr id="5" name="Table Placeholder 4">
            <a:extLst>
              <a:ext uri="{FF2B5EF4-FFF2-40B4-BE49-F238E27FC236}">
                <a16:creationId xmlns:a16="http://schemas.microsoft.com/office/drawing/2014/main" id="{C84AB449-BC06-4F91-B93C-DAC4011DCC8B}"/>
              </a:ext>
            </a:extLst>
          </p:cNvPr>
          <p:cNvGraphicFramePr>
            <a:graphicFrameLocks noGrp="1"/>
          </p:cNvGraphicFramePr>
          <p:nvPr>
            <p:ph type="tbl" sz="quarter" idx="13"/>
            <p:extLst>
              <p:ext uri="{D42A27DB-BD31-4B8C-83A1-F6EECF244321}">
                <p14:modId xmlns:p14="http://schemas.microsoft.com/office/powerpoint/2010/main" val="129795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50693469"/>
                    </a:ext>
                  </a:extLst>
                </a:gridCol>
                <a:gridCol w="246888">
                  <a:extLst>
                    <a:ext uri="{9D8B030D-6E8A-4147-A177-3AD203B41FA5}">
                      <a16:colId xmlns:a16="http://schemas.microsoft.com/office/drawing/2014/main" val="2698706164"/>
                    </a:ext>
                  </a:extLst>
                </a:gridCol>
                <a:gridCol w="246888">
                  <a:extLst>
                    <a:ext uri="{9D8B030D-6E8A-4147-A177-3AD203B41FA5}">
                      <a16:colId xmlns:a16="http://schemas.microsoft.com/office/drawing/2014/main" val="2286530716"/>
                    </a:ext>
                  </a:extLst>
                </a:gridCol>
                <a:gridCol w="246888">
                  <a:extLst>
                    <a:ext uri="{9D8B030D-6E8A-4147-A177-3AD203B41FA5}">
                      <a16:colId xmlns:a16="http://schemas.microsoft.com/office/drawing/2014/main" val="2722966007"/>
                    </a:ext>
                  </a:extLst>
                </a:gridCol>
                <a:gridCol w="246888">
                  <a:extLst>
                    <a:ext uri="{9D8B030D-6E8A-4147-A177-3AD203B41FA5}">
                      <a16:colId xmlns:a16="http://schemas.microsoft.com/office/drawing/2014/main" val="1623974633"/>
                    </a:ext>
                  </a:extLst>
                </a:gridCol>
                <a:gridCol w="246888">
                  <a:extLst>
                    <a:ext uri="{9D8B030D-6E8A-4147-A177-3AD203B41FA5}">
                      <a16:colId xmlns:a16="http://schemas.microsoft.com/office/drawing/2014/main" val="2444352047"/>
                    </a:ext>
                  </a:extLst>
                </a:gridCol>
                <a:gridCol w="246888">
                  <a:extLst>
                    <a:ext uri="{9D8B030D-6E8A-4147-A177-3AD203B41FA5}">
                      <a16:colId xmlns:a16="http://schemas.microsoft.com/office/drawing/2014/main" val="651085322"/>
                    </a:ext>
                  </a:extLst>
                </a:gridCol>
                <a:gridCol w="246888">
                  <a:extLst>
                    <a:ext uri="{9D8B030D-6E8A-4147-A177-3AD203B41FA5}">
                      <a16:colId xmlns:a16="http://schemas.microsoft.com/office/drawing/2014/main" val="846461942"/>
                    </a:ext>
                  </a:extLst>
                </a:gridCol>
                <a:gridCol w="246888">
                  <a:extLst>
                    <a:ext uri="{9D8B030D-6E8A-4147-A177-3AD203B41FA5}">
                      <a16:colId xmlns:a16="http://schemas.microsoft.com/office/drawing/2014/main" val="206251940"/>
                    </a:ext>
                  </a:extLst>
                </a:gridCol>
                <a:gridCol w="246888">
                  <a:extLst>
                    <a:ext uri="{9D8B030D-6E8A-4147-A177-3AD203B41FA5}">
                      <a16:colId xmlns:a16="http://schemas.microsoft.com/office/drawing/2014/main" val="665372026"/>
                    </a:ext>
                  </a:extLst>
                </a:gridCol>
                <a:gridCol w="246888">
                  <a:extLst>
                    <a:ext uri="{9D8B030D-6E8A-4147-A177-3AD203B41FA5}">
                      <a16:colId xmlns:a16="http://schemas.microsoft.com/office/drawing/2014/main" val="1860799460"/>
                    </a:ext>
                  </a:extLst>
                </a:gridCol>
                <a:gridCol w="246888">
                  <a:extLst>
                    <a:ext uri="{9D8B030D-6E8A-4147-A177-3AD203B41FA5}">
                      <a16:colId xmlns:a16="http://schemas.microsoft.com/office/drawing/2014/main" val="2612962916"/>
                    </a:ext>
                  </a:extLst>
                </a:gridCol>
                <a:gridCol w="246888">
                  <a:extLst>
                    <a:ext uri="{9D8B030D-6E8A-4147-A177-3AD203B41FA5}">
                      <a16:colId xmlns:a16="http://schemas.microsoft.com/office/drawing/2014/main" val="2302752927"/>
                    </a:ext>
                  </a:extLst>
                </a:gridCol>
                <a:gridCol w="246888">
                  <a:extLst>
                    <a:ext uri="{9D8B030D-6E8A-4147-A177-3AD203B41FA5}">
                      <a16:colId xmlns:a16="http://schemas.microsoft.com/office/drawing/2014/main" val="1749850480"/>
                    </a:ext>
                  </a:extLst>
                </a:gridCol>
                <a:gridCol w="246888">
                  <a:extLst>
                    <a:ext uri="{9D8B030D-6E8A-4147-A177-3AD203B41FA5}">
                      <a16:colId xmlns:a16="http://schemas.microsoft.com/office/drawing/2014/main" val="3333128380"/>
                    </a:ext>
                  </a:extLst>
                </a:gridCol>
                <a:gridCol w="246888">
                  <a:extLst>
                    <a:ext uri="{9D8B030D-6E8A-4147-A177-3AD203B41FA5}">
                      <a16:colId xmlns:a16="http://schemas.microsoft.com/office/drawing/2014/main" val="47419843"/>
                    </a:ext>
                  </a:extLst>
                </a:gridCol>
                <a:gridCol w="246888">
                  <a:extLst>
                    <a:ext uri="{9D8B030D-6E8A-4147-A177-3AD203B41FA5}">
                      <a16:colId xmlns:a16="http://schemas.microsoft.com/office/drawing/2014/main" val="255138604"/>
                    </a:ext>
                  </a:extLst>
                </a:gridCol>
                <a:gridCol w="246888">
                  <a:extLst>
                    <a:ext uri="{9D8B030D-6E8A-4147-A177-3AD203B41FA5}">
                      <a16:colId xmlns:a16="http://schemas.microsoft.com/office/drawing/2014/main" val="2776044188"/>
                    </a:ext>
                  </a:extLst>
                </a:gridCol>
                <a:gridCol w="246888">
                  <a:extLst>
                    <a:ext uri="{9D8B030D-6E8A-4147-A177-3AD203B41FA5}">
                      <a16:colId xmlns:a16="http://schemas.microsoft.com/office/drawing/2014/main" val="1022626461"/>
                    </a:ext>
                  </a:extLst>
                </a:gridCol>
                <a:gridCol w="246888">
                  <a:extLst>
                    <a:ext uri="{9D8B030D-6E8A-4147-A177-3AD203B41FA5}">
                      <a16:colId xmlns:a16="http://schemas.microsoft.com/office/drawing/2014/main" val="242137813"/>
                    </a:ext>
                  </a:extLst>
                </a:gridCol>
                <a:gridCol w="246888">
                  <a:extLst>
                    <a:ext uri="{9D8B030D-6E8A-4147-A177-3AD203B41FA5}">
                      <a16:colId xmlns:a16="http://schemas.microsoft.com/office/drawing/2014/main" val="546831732"/>
                    </a:ext>
                  </a:extLst>
                </a:gridCol>
                <a:gridCol w="246888">
                  <a:extLst>
                    <a:ext uri="{9D8B030D-6E8A-4147-A177-3AD203B41FA5}">
                      <a16:colId xmlns:a16="http://schemas.microsoft.com/office/drawing/2014/main" val="783368978"/>
                    </a:ext>
                  </a:extLst>
                </a:gridCol>
                <a:gridCol w="246888">
                  <a:extLst>
                    <a:ext uri="{9D8B030D-6E8A-4147-A177-3AD203B41FA5}">
                      <a16:colId xmlns:a16="http://schemas.microsoft.com/office/drawing/2014/main" val="2189413964"/>
                    </a:ext>
                  </a:extLst>
                </a:gridCol>
                <a:gridCol w="246888">
                  <a:extLst>
                    <a:ext uri="{9D8B030D-6E8A-4147-A177-3AD203B41FA5}">
                      <a16:colId xmlns:a16="http://schemas.microsoft.com/office/drawing/2014/main" val="536836836"/>
                    </a:ext>
                  </a:extLst>
                </a:gridCol>
                <a:gridCol w="246888">
                  <a:extLst>
                    <a:ext uri="{9D8B030D-6E8A-4147-A177-3AD203B41FA5}">
                      <a16:colId xmlns:a16="http://schemas.microsoft.com/office/drawing/2014/main" val="2448836235"/>
                    </a:ext>
                  </a:extLst>
                </a:gridCol>
                <a:gridCol w="246888">
                  <a:extLst>
                    <a:ext uri="{9D8B030D-6E8A-4147-A177-3AD203B41FA5}">
                      <a16:colId xmlns:a16="http://schemas.microsoft.com/office/drawing/2014/main" val="4127964686"/>
                    </a:ext>
                  </a:extLst>
                </a:gridCol>
                <a:gridCol w="246888">
                  <a:extLst>
                    <a:ext uri="{9D8B030D-6E8A-4147-A177-3AD203B41FA5}">
                      <a16:colId xmlns:a16="http://schemas.microsoft.com/office/drawing/2014/main" val="322899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1143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fabriquer votre propre commode vintage : https://www.allaboutdiy.com/fr/fr/projets/commande-vintage-diy.htm
#HomeMadeByYou #AaDIY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99713901"/>
                  </a:ext>
                </a:extLst>
              </a:tr>
            </a:tbl>
          </a:graphicData>
        </a:graphic>
      </p:graphicFrame>
      <p:sp>
        <p:nvSpPr>
          <p:cNvPr id="4" name="Text Placeholder 3">
            <a:extLst>
              <a:ext uri="{FF2B5EF4-FFF2-40B4-BE49-F238E27FC236}">
                <a16:creationId xmlns:a16="http://schemas.microsoft.com/office/drawing/2014/main" id="{BADCD25C-6942-447E-A2F3-61DDE8975DD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628495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4D74B-4148-4BFB-A6C7-4471D44A01C6}"/>
              </a:ext>
            </a:extLst>
          </p:cNvPr>
          <p:cNvSpPr>
            <a:spLocks noGrp="1"/>
          </p:cNvSpPr>
          <p:nvPr>
            <p:ph type="title"/>
          </p:nvPr>
        </p:nvSpPr>
        <p:spPr/>
        <p:txBody>
          <a:bodyPr/>
          <a:lstStyle/>
          <a:p>
            <a:r>
              <a:rPr lang="en-US"/>
              <a:t>Facebook Own Posts Table | HG-France - 16 of 26</a:t>
            </a:r>
          </a:p>
        </p:txBody>
      </p:sp>
      <p:graphicFrame>
        <p:nvGraphicFramePr>
          <p:cNvPr id="5" name="Table Placeholder 4">
            <a:extLst>
              <a:ext uri="{FF2B5EF4-FFF2-40B4-BE49-F238E27FC236}">
                <a16:creationId xmlns:a16="http://schemas.microsoft.com/office/drawing/2014/main" id="{E0353403-BC74-47AE-BAA1-F67DF5170371}"/>
              </a:ext>
            </a:extLst>
          </p:cNvPr>
          <p:cNvGraphicFramePr>
            <a:graphicFrameLocks noGrp="1"/>
          </p:cNvGraphicFramePr>
          <p:nvPr>
            <p:ph type="tbl" sz="quarter" idx="13"/>
            <p:extLst>
              <p:ext uri="{D42A27DB-BD31-4B8C-83A1-F6EECF244321}">
                <p14:modId xmlns:p14="http://schemas.microsoft.com/office/powerpoint/2010/main" val="332052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7421290"/>
                    </a:ext>
                  </a:extLst>
                </a:gridCol>
                <a:gridCol w="246888">
                  <a:extLst>
                    <a:ext uri="{9D8B030D-6E8A-4147-A177-3AD203B41FA5}">
                      <a16:colId xmlns:a16="http://schemas.microsoft.com/office/drawing/2014/main" val="112264269"/>
                    </a:ext>
                  </a:extLst>
                </a:gridCol>
                <a:gridCol w="246888">
                  <a:extLst>
                    <a:ext uri="{9D8B030D-6E8A-4147-A177-3AD203B41FA5}">
                      <a16:colId xmlns:a16="http://schemas.microsoft.com/office/drawing/2014/main" val="2712133522"/>
                    </a:ext>
                  </a:extLst>
                </a:gridCol>
                <a:gridCol w="246888">
                  <a:extLst>
                    <a:ext uri="{9D8B030D-6E8A-4147-A177-3AD203B41FA5}">
                      <a16:colId xmlns:a16="http://schemas.microsoft.com/office/drawing/2014/main" val="2779877694"/>
                    </a:ext>
                  </a:extLst>
                </a:gridCol>
                <a:gridCol w="246888">
                  <a:extLst>
                    <a:ext uri="{9D8B030D-6E8A-4147-A177-3AD203B41FA5}">
                      <a16:colId xmlns:a16="http://schemas.microsoft.com/office/drawing/2014/main" val="808245770"/>
                    </a:ext>
                  </a:extLst>
                </a:gridCol>
                <a:gridCol w="246888">
                  <a:extLst>
                    <a:ext uri="{9D8B030D-6E8A-4147-A177-3AD203B41FA5}">
                      <a16:colId xmlns:a16="http://schemas.microsoft.com/office/drawing/2014/main" val="2739066009"/>
                    </a:ext>
                  </a:extLst>
                </a:gridCol>
                <a:gridCol w="246888">
                  <a:extLst>
                    <a:ext uri="{9D8B030D-6E8A-4147-A177-3AD203B41FA5}">
                      <a16:colId xmlns:a16="http://schemas.microsoft.com/office/drawing/2014/main" val="1468902359"/>
                    </a:ext>
                  </a:extLst>
                </a:gridCol>
                <a:gridCol w="246888">
                  <a:extLst>
                    <a:ext uri="{9D8B030D-6E8A-4147-A177-3AD203B41FA5}">
                      <a16:colId xmlns:a16="http://schemas.microsoft.com/office/drawing/2014/main" val="224039146"/>
                    </a:ext>
                  </a:extLst>
                </a:gridCol>
                <a:gridCol w="246888">
                  <a:extLst>
                    <a:ext uri="{9D8B030D-6E8A-4147-A177-3AD203B41FA5}">
                      <a16:colId xmlns:a16="http://schemas.microsoft.com/office/drawing/2014/main" val="2447190141"/>
                    </a:ext>
                  </a:extLst>
                </a:gridCol>
                <a:gridCol w="246888">
                  <a:extLst>
                    <a:ext uri="{9D8B030D-6E8A-4147-A177-3AD203B41FA5}">
                      <a16:colId xmlns:a16="http://schemas.microsoft.com/office/drawing/2014/main" val="3725567600"/>
                    </a:ext>
                  </a:extLst>
                </a:gridCol>
                <a:gridCol w="246888">
                  <a:extLst>
                    <a:ext uri="{9D8B030D-6E8A-4147-A177-3AD203B41FA5}">
                      <a16:colId xmlns:a16="http://schemas.microsoft.com/office/drawing/2014/main" val="157936478"/>
                    </a:ext>
                  </a:extLst>
                </a:gridCol>
                <a:gridCol w="246888">
                  <a:extLst>
                    <a:ext uri="{9D8B030D-6E8A-4147-A177-3AD203B41FA5}">
                      <a16:colId xmlns:a16="http://schemas.microsoft.com/office/drawing/2014/main" val="1273074015"/>
                    </a:ext>
                  </a:extLst>
                </a:gridCol>
                <a:gridCol w="246888">
                  <a:extLst>
                    <a:ext uri="{9D8B030D-6E8A-4147-A177-3AD203B41FA5}">
                      <a16:colId xmlns:a16="http://schemas.microsoft.com/office/drawing/2014/main" val="1883088289"/>
                    </a:ext>
                  </a:extLst>
                </a:gridCol>
                <a:gridCol w="246888">
                  <a:extLst>
                    <a:ext uri="{9D8B030D-6E8A-4147-A177-3AD203B41FA5}">
                      <a16:colId xmlns:a16="http://schemas.microsoft.com/office/drawing/2014/main" val="3365884557"/>
                    </a:ext>
                  </a:extLst>
                </a:gridCol>
                <a:gridCol w="246888">
                  <a:extLst>
                    <a:ext uri="{9D8B030D-6E8A-4147-A177-3AD203B41FA5}">
                      <a16:colId xmlns:a16="http://schemas.microsoft.com/office/drawing/2014/main" val="137662284"/>
                    </a:ext>
                  </a:extLst>
                </a:gridCol>
                <a:gridCol w="246888">
                  <a:extLst>
                    <a:ext uri="{9D8B030D-6E8A-4147-A177-3AD203B41FA5}">
                      <a16:colId xmlns:a16="http://schemas.microsoft.com/office/drawing/2014/main" val="1146605296"/>
                    </a:ext>
                  </a:extLst>
                </a:gridCol>
                <a:gridCol w="246888">
                  <a:extLst>
                    <a:ext uri="{9D8B030D-6E8A-4147-A177-3AD203B41FA5}">
                      <a16:colId xmlns:a16="http://schemas.microsoft.com/office/drawing/2014/main" val="3055637677"/>
                    </a:ext>
                  </a:extLst>
                </a:gridCol>
                <a:gridCol w="246888">
                  <a:extLst>
                    <a:ext uri="{9D8B030D-6E8A-4147-A177-3AD203B41FA5}">
                      <a16:colId xmlns:a16="http://schemas.microsoft.com/office/drawing/2014/main" val="4060413956"/>
                    </a:ext>
                  </a:extLst>
                </a:gridCol>
                <a:gridCol w="246888">
                  <a:extLst>
                    <a:ext uri="{9D8B030D-6E8A-4147-A177-3AD203B41FA5}">
                      <a16:colId xmlns:a16="http://schemas.microsoft.com/office/drawing/2014/main" val="1456981361"/>
                    </a:ext>
                  </a:extLst>
                </a:gridCol>
                <a:gridCol w="246888">
                  <a:extLst>
                    <a:ext uri="{9D8B030D-6E8A-4147-A177-3AD203B41FA5}">
                      <a16:colId xmlns:a16="http://schemas.microsoft.com/office/drawing/2014/main" val="3398178964"/>
                    </a:ext>
                  </a:extLst>
                </a:gridCol>
                <a:gridCol w="246888">
                  <a:extLst>
                    <a:ext uri="{9D8B030D-6E8A-4147-A177-3AD203B41FA5}">
                      <a16:colId xmlns:a16="http://schemas.microsoft.com/office/drawing/2014/main" val="3299467821"/>
                    </a:ext>
                  </a:extLst>
                </a:gridCol>
                <a:gridCol w="246888">
                  <a:extLst>
                    <a:ext uri="{9D8B030D-6E8A-4147-A177-3AD203B41FA5}">
                      <a16:colId xmlns:a16="http://schemas.microsoft.com/office/drawing/2014/main" val="4086142253"/>
                    </a:ext>
                  </a:extLst>
                </a:gridCol>
                <a:gridCol w="246888">
                  <a:extLst>
                    <a:ext uri="{9D8B030D-6E8A-4147-A177-3AD203B41FA5}">
                      <a16:colId xmlns:a16="http://schemas.microsoft.com/office/drawing/2014/main" val="3761943391"/>
                    </a:ext>
                  </a:extLst>
                </a:gridCol>
                <a:gridCol w="246888">
                  <a:extLst>
                    <a:ext uri="{9D8B030D-6E8A-4147-A177-3AD203B41FA5}">
                      <a16:colId xmlns:a16="http://schemas.microsoft.com/office/drawing/2014/main" val="1376389260"/>
                    </a:ext>
                  </a:extLst>
                </a:gridCol>
                <a:gridCol w="246888">
                  <a:extLst>
                    <a:ext uri="{9D8B030D-6E8A-4147-A177-3AD203B41FA5}">
                      <a16:colId xmlns:a16="http://schemas.microsoft.com/office/drawing/2014/main" val="557615272"/>
                    </a:ext>
                  </a:extLst>
                </a:gridCol>
                <a:gridCol w="246888">
                  <a:extLst>
                    <a:ext uri="{9D8B030D-6E8A-4147-A177-3AD203B41FA5}">
                      <a16:colId xmlns:a16="http://schemas.microsoft.com/office/drawing/2014/main" val="3559976805"/>
                    </a:ext>
                  </a:extLst>
                </a:gridCol>
                <a:gridCol w="246888">
                  <a:extLst>
                    <a:ext uri="{9D8B030D-6E8A-4147-A177-3AD203B41FA5}">
                      <a16:colId xmlns:a16="http://schemas.microsoft.com/office/drawing/2014/main" val="98906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84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- 2018-05-03 18:00:02 </a:t>
                      </a:r>
                      <a:r>
                        <a:rPr kumimoji="0" lang="fr-FR" sz="1000" b="0" i="0" u="none" strike="noStrike" kern="1200" cap="none" spc="0" normalizeH="0" baseline="0" noProof="0">
                          <a:ln>
                            <a:noFill/>
                          </a:ln>
                          <a:solidFill>
                            <a:prstClr val="black"/>
                          </a:solidFill>
                          <a:effectLst/>
                          <a:uLnTx/>
                          <a:uFillTx/>
                          <a:latin typeface="+mn-lt"/>
                          <a:ea typeface="+mn-ea"/>
                          <a:cs typeface="+mn-cs"/>
                        </a:rPr>
                        <a:t> 
 Avez-vous prévu de vous rendre à la Foire de Paris ? N'hésitez pas à découvrir nos nouveautés et nos ateliers de bricolage au stand J025 - allée J - pavillon 7.2 ! 
#HomeMadeByYou Foire de Paris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56788348"/>
                  </a:ext>
                </a:extLst>
              </a:tr>
            </a:tbl>
          </a:graphicData>
        </a:graphic>
      </p:graphicFrame>
      <p:sp>
        <p:nvSpPr>
          <p:cNvPr id="4" name="Text Placeholder 3">
            <a:extLst>
              <a:ext uri="{FF2B5EF4-FFF2-40B4-BE49-F238E27FC236}">
                <a16:creationId xmlns:a16="http://schemas.microsoft.com/office/drawing/2014/main" id="{96352059-95B1-4C36-BE79-C4C685AF3F1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211452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1F1F1-5D22-4DE7-915F-DB608CF97CF5}"/>
              </a:ext>
            </a:extLst>
          </p:cNvPr>
          <p:cNvSpPr>
            <a:spLocks noGrp="1"/>
          </p:cNvSpPr>
          <p:nvPr>
            <p:ph type="title"/>
          </p:nvPr>
        </p:nvSpPr>
        <p:spPr/>
        <p:txBody>
          <a:bodyPr/>
          <a:lstStyle/>
          <a:p>
            <a:r>
              <a:rPr lang="en-US"/>
              <a:t>Facebook Own Posts Table | HG-France - 17 of 26</a:t>
            </a:r>
          </a:p>
        </p:txBody>
      </p:sp>
      <p:graphicFrame>
        <p:nvGraphicFramePr>
          <p:cNvPr id="5" name="Table Placeholder 4">
            <a:extLst>
              <a:ext uri="{FF2B5EF4-FFF2-40B4-BE49-F238E27FC236}">
                <a16:creationId xmlns:a16="http://schemas.microsoft.com/office/drawing/2014/main" id="{FEF723FB-D48F-4352-BBFA-45C3B24577AF}"/>
              </a:ext>
            </a:extLst>
          </p:cNvPr>
          <p:cNvGraphicFramePr>
            <a:graphicFrameLocks noGrp="1"/>
          </p:cNvGraphicFramePr>
          <p:nvPr>
            <p:ph type="tbl" sz="quarter" idx="13"/>
            <p:extLst>
              <p:ext uri="{D42A27DB-BD31-4B8C-83A1-F6EECF244321}">
                <p14:modId xmlns:p14="http://schemas.microsoft.com/office/powerpoint/2010/main" val="214871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8409650"/>
                    </a:ext>
                  </a:extLst>
                </a:gridCol>
                <a:gridCol w="246888">
                  <a:extLst>
                    <a:ext uri="{9D8B030D-6E8A-4147-A177-3AD203B41FA5}">
                      <a16:colId xmlns:a16="http://schemas.microsoft.com/office/drawing/2014/main" val="3929597680"/>
                    </a:ext>
                  </a:extLst>
                </a:gridCol>
                <a:gridCol w="246888">
                  <a:extLst>
                    <a:ext uri="{9D8B030D-6E8A-4147-A177-3AD203B41FA5}">
                      <a16:colId xmlns:a16="http://schemas.microsoft.com/office/drawing/2014/main" val="3645226415"/>
                    </a:ext>
                  </a:extLst>
                </a:gridCol>
                <a:gridCol w="246888">
                  <a:extLst>
                    <a:ext uri="{9D8B030D-6E8A-4147-A177-3AD203B41FA5}">
                      <a16:colId xmlns:a16="http://schemas.microsoft.com/office/drawing/2014/main" val="2667451269"/>
                    </a:ext>
                  </a:extLst>
                </a:gridCol>
                <a:gridCol w="246888">
                  <a:extLst>
                    <a:ext uri="{9D8B030D-6E8A-4147-A177-3AD203B41FA5}">
                      <a16:colId xmlns:a16="http://schemas.microsoft.com/office/drawing/2014/main" val="2041157192"/>
                    </a:ext>
                  </a:extLst>
                </a:gridCol>
                <a:gridCol w="246888">
                  <a:extLst>
                    <a:ext uri="{9D8B030D-6E8A-4147-A177-3AD203B41FA5}">
                      <a16:colId xmlns:a16="http://schemas.microsoft.com/office/drawing/2014/main" val="466065925"/>
                    </a:ext>
                  </a:extLst>
                </a:gridCol>
                <a:gridCol w="246888">
                  <a:extLst>
                    <a:ext uri="{9D8B030D-6E8A-4147-A177-3AD203B41FA5}">
                      <a16:colId xmlns:a16="http://schemas.microsoft.com/office/drawing/2014/main" val="2226982058"/>
                    </a:ext>
                  </a:extLst>
                </a:gridCol>
                <a:gridCol w="246888">
                  <a:extLst>
                    <a:ext uri="{9D8B030D-6E8A-4147-A177-3AD203B41FA5}">
                      <a16:colId xmlns:a16="http://schemas.microsoft.com/office/drawing/2014/main" val="408210562"/>
                    </a:ext>
                  </a:extLst>
                </a:gridCol>
                <a:gridCol w="246888">
                  <a:extLst>
                    <a:ext uri="{9D8B030D-6E8A-4147-A177-3AD203B41FA5}">
                      <a16:colId xmlns:a16="http://schemas.microsoft.com/office/drawing/2014/main" val="711018432"/>
                    </a:ext>
                  </a:extLst>
                </a:gridCol>
                <a:gridCol w="246888">
                  <a:extLst>
                    <a:ext uri="{9D8B030D-6E8A-4147-A177-3AD203B41FA5}">
                      <a16:colId xmlns:a16="http://schemas.microsoft.com/office/drawing/2014/main" val="4096044756"/>
                    </a:ext>
                  </a:extLst>
                </a:gridCol>
                <a:gridCol w="246888">
                  <a:extLst>
                    <a:ext uri="{9D8B030D-6E8A-4147-A177-3AD203B41FA5}">
                      <a16:colId xmlns:a16="http://schemas.microsoft.com/office/drawing/2014/main" val="1029906257"/>
                    </a:ext>
                  </a:extLst>
                </a:gridCol>
                <a:gridCol w="246888">
                  <a:extLst>
                    <a:ext uri="{9D8B030D-6E8A-4147-A177-3AD203B41FA5}">
                      <a16:colId xmlns:a16="http://schemas.microsoft.com/office/drawing/2014/main" val="3160683952"/>
                    </a:ext>
                  </a:extLst>
                </a:gridCol>
                <a:gridCol w="246888">
                  <a:extLst>
                    <a:ext uri="{9D8B030D-6E8A-4147-A177-3AD203B41FA5}">
                      <a16:colId xmlns:a16="http://schemas.microsoft.com/office/drawing/2014/main" val="2656829885"/>
                    </a:ext>
                  </a:extLst>
                </a:gridCol>
                <a:gridCol w="246888">
                  <a:extLst>
                    <a:ext uri="{9D8B030D-6E8A-4147-A177-3AD203B41FA5}">
                      <a16:colId xmlns:a16="http://schemas.microsoft.com/office/drawing/2014/main" val="2250772783"/>
                    </a:ext>
                  </a:extLst>
                </a:gridCol>
                <a:gridCol w="246888">
                  <a:extLst>
                    <a:ext uri="{9D8B030D-6E8A-4147-A177-3AD203B41FA5}">
                      <a16:colId xmlns:a16="http://schemas.microsoft.com/office/drawing/2014/main" val="1233860730"/>
                    </a:ext>
                  </a:extLst>
                </a:gridCol>
                <a:gridCol w="246888">
                  <a:extLst>
                    <a:ext uri="{9D8B030D-6E8A-4147-A177-3AD203B41FA5}">
                      <a16:colId xmlns:a16="http://schemas.microsoft.com/office/drawing/2014/main" val="297090011"/>
                    </a:ext>
                  </a:extLst>
                </a:gridCol>
                <a:gridCol w="246888">
                  <a:extLst>
                    <a:ext uri="{9D8B030D-6E8A-4147-A177-3AD203B41FA5}">
                      <a16:colId xmlns:a16="http://schemas.microsoft.com/office/drawing/2014/main" val="563249184"/>
                    </a:ext>
                  </a:extLst>
                </a:gridCol>
                <a:gridCol w="246888">
                  <a:extLst>
                    <a:ext uri="{9D8B030D-6E8A-4147-A177-3AD203B41FA5}">
                      <a16:colId xmlns:a16="http://schemas.microsoft.com/office/drawing/2014/main" val="1671670082"/>
                    </a:ext>
                  </a:extLst>
                </a:gridCol>
                <a:gridCol w="246888">
                  <a:extLst>
                    <a:ext uri="{9D8B030D-6E8A-4147-A177-3AD203B41FA5}">
                      <a16:colId xmlns:a16="http://schemas.microsoft.com/office/drawing/2014/main" val="3233616712"/>
                    </a:ext>
                  </a:extLst>
                </a:gridCol>
                <a:gridCol w="246888">
                  <a:extLst>
                    <a:ext uri="{9D8B030D-6E8A-4147-A177-3AD203B41FA5}">
                      <a16:colId xmlns:a16="http://schemas.microsoft.com/office/drawing/2014/main" val="2782782011"/>
                    </a:ext>
                  </a:extLst>
                </a:gridCol>
                <a:gridCol w="246888">
                  <a:extLst>
                    <a:ext uri="{9D8B030D-6E8A-4147-A177-3AD203B41FA5}">
                      <a16:colId xmlns:a16="http://schemas.microsoft.com/office/drawing/2014/main" val="289795753"/>
                    </a:ext>
                  </a:extLst>
                </a:gridCol>
                <a:gridCol w="246888">
                  <a:extLst>
                    <a:ext uri="{9D8B030D-6E8A-4147-A177-3AD203B41FA5}">
                      <a16:colId xmlns:a16="http://schemas.microsoft.com/office/drawing/2014/main" val="1312654617"/>
                    </a:ext>
                  </a:extLst>
                </a:gridCol>
                <a:gridCol w="246888">
                  <a:extLst>
                    <a:ext uri="{9D8B030D-6E8A-4147-A177-3AD203B41FA5}">
                      <a16:colId xmlns:a16="http://schemas.microsoft.com/office/drawing/2014/main" val="9513356"/>
                    </a:ext>
                  </a:extLst>
                </a:gridCol>
                <a:gridCol w="246888">
                  <a:extLst>
                    <a:ext uri="{9D8B030D-6E8A-4147-A177-3AD203B41FA5}">
                      <a16:colId xmlns:a16="http://schemas.microsoft.com/office/drawing/2014/main" val="16234908"/>
                    </a:ext>
                  </a:extLst>
                </a:gridCol>
                <a:gridCol w="246888">
                  <a:extLst>
                    <a:ext uri="{9D8B030D-6E8A-4147-A177-3AD203B41FA5}">
                      <a16:colId xmlns:a16="http://schemas.microsoft.com/office/drawing/2014/main" val="1863986903"/>
                    </a:ext>
                  </a:extLst>
                </a:gridCol>
                <a:gridCol w="246888">
                  <a:extLst>
                    <a:ext uri="{9D8B030D-6E8A-4147-A177-3AD203B41FA5}">
                      <a16:colId xmlns:a16="http://schemas.microsoft.com/office/drawing/2014/main" val="2846920942"/>
                    </a:ext>
                  </a:extLst>
                </a:gridCol>
                <a:gridCol w="246888">
                  <a:extLst>
                    <a:ext uri="{9D8B030D-6E8A-4147-A177-3AD203B41FA5}">
                      <a16:colId xmlns:a16="http://schemas.microsoft.com/office/drawing/2014/main" val="3506614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38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- 2018-05-02 11:00:00 </a:t>
                      </a:r>
                      <a:r>
                        <a:rPr kumimoji="0" lang="fr-FR" sz="1000" b="0" i="0" u="none" strike="noStrike" kern="1200" cap="none" spc="0" normalizeH="0" baseline="0" noProof="0">
                          <a:ln>
                            <a:noFill/>
                          </a:ln>
                          <a:solidFill>
                            <a:prstClr val="black"/>
                          </a:solidFill>
                          <a:effectLst/>
                          <a:uLnTx/>
                          <a:uFillTx/>
                          <a:latin typeface="+mn-lt"/>
                          <a:ea typeface="+mn-ea"/>
                          <a:cs typeface="+mn-cs"/>
                        </a:rPr>
                        <a:t> 
 Grâce à la fonction ProSilence des nouvelles tondeuses AdvancedRotak, le niveau sonore est réduit jusqu’à 75 %. 
Profitez également de 50€ ou de 80€ remboursés pour l'achat de l'une d'entre elles jusqu'au 31.05.2018. Conditions et infos sur : http://bit.ly/ODR_Tondeuses 
#HomeMadeByYou #tondeuses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6641020"/>
                  </a:ext>
                </a:extLst>
              </a:tr>
            </a:tbl>
          </a:graphicData>
        </a:graphic>
      </p:graphicFrame>
      <p:sp>
        <p:nvSpPr>
          <p:cNvPr id="4" name="Text Placeholder 3">
            <a:extLst>
              <a:ext uri="{FF2B5EF4-FFF2-40B4-BE49-F238E27FC236}">
                <a16:creationId xmlns:a16="http://schemas.microsoft.com/office/drawing/2014/main" id="{50F7F583-277E-4E71-A142-370899F0F5AF}"/>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572249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6B0F6-4C3D-4CF8-92F5-CA964D8999AB}"/>
              </a:ext>
            </a:extLst>
          </p:cNvPr>
          <p:cNvSpPr>
            <a:spLocks noGrp="1"/>
          </p:cNvSpPr>
          <p:nvPr>
            <p:ph type="title"/>
          </p:nvPr>
        </p:nvSpPr>
        <p:spPr/>
        <p:txBody>
          <a:bodyPr/>
          <a:lstStyle/>
          <a:p>
            <a:r>
              <a:rPr lang="en-US"/>
              <a:t>Facebook Own Posts Table | HG-France - 18 of 26</a:t>
            </a:r>
          </a:p>
        </p:txBody>
      </p:sp>
      <p:graphicFrame>
        <p:nvGraphicFramePr>
          <p:cNvPr id="5" name="Table Placeholder 4">
            <a:extLst>
              <a:ext uri="{FF2B5EF4-FFF2-40B4-BE49-F238E27FC236}">
                <a16:creationId xmlns:a16="http://schemas.microsoft.com/office/drawing/2014/main" id="{D4D4FD05-2233-47D9-A3DF-BBE2CCC3350C}"/>
              </a:ext>
            </a:extLst>
          </p:cNvPr>
          <p:cNvGraphicFramePr>
            <a:graphicFrameLocks noGrp="1"/>
          </p:cNvGraphicFramePr>
          <p:nvPr>
            <p:ph type="tbl" sz="quarter" idx="13"/>
            <p:extLst>
              <p:ext uri="{D42A27DB-BD31-4B8C-83A1-F6EECF244321}">
                <p14:modId xmlns:p14="http://schemas.microsoft.com/office/powerpoint/2010/main" val="281905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5755256"/>
                    </a:ext>
                  </a:extLst>
                </a:gridCol>
                <a:gridCol w="246888">
                  <a:extLst>
                    <a:ext uri="{9D8B030D-6E8A-4147-A177-3AD203B41FA5}">
                      <a16:colId xmlns:a16="http://schemas.microsoft.com/office/drawing/2014/main" val="20629604"/>
                    </a:ext>
                  </a:extLst>
                </a:gridCol>
                <a:gridCol w="246888">
                  <a:extLst>
                    <a:ext uri="{9D8B030D-6E8A-4147-A177-3AD203B41FA5}">
                      <a16:colId xmlns:a16="http://schemas.microsoft.com/office/drawing/2014/main" val="783932717"/>
                    </a:ext>
                  </a:extLst>
                </a:gridCol>
                <a:gridCol w="246888">
                  <a:extLst>
                    <a:ext uri="{9D8B030D-6E8A-4147-A177-3AD203B41FA5}">
                      <a16:colId xmlns:a16="http://schemas.microsoft.com/office/drawing/2014/main" val="3473579525"/>
                    </a:ext>
                  </a:extLst>
                </a:gridCol>
                <a:gridCol w="246888">
                  <a:extLst>
                    <a:ext uri="{9D8B030D-6E8A-4147-A177-3AD203B41FA5}">
                      <a16:colId xmlns:a16="http://schemas.microsoft.com/office/drawing/2014/main" val="2225085343"/>
                    </a:ext>
                  </a:extLst>
                </a:gridCol>
                <a:gridCol w="246888">
                  <a:extLst>
                    <a:ext uri="{9D8B030D-6E8A-4147-A177-3AD203B41FA5}">
                      <a16:colId xmlns:a16="http://schemas.microsoft.com/office/drawing/2014/main" val="2632330893"/>
                    </a:ext>
                  </a:extLst>
                </a:gridCol>
                <a:gridCol w="246888">
                  <a:extLst>
                    <a:ext uri="{9D8B030D-6E8A-4147-A177-3AD203B41FA5}">
                      <a16:colId xmlns:a16="http://schemas.microsoft.com/office/drawing/2014/main" val="1961727638"/>
                    </a:ext>
                  </a:extLst>
                </a:gridCol>
                <a:gridCol w="246888">
                  <a:extLst>
                    <a:ext uri="{9D8B030D-6E8A-4147-A177-3AD203B41FA5}">
                      <a16:colId xmlns:a16="http://schemas.microsoft.com/office/drawing/2014/main" val="4097998735"/>
                    </a:ext>
                  </a:extLst>
                </a:gridCol>
                <a:gridCol w="246888">
                  <a:extLst>
                    <a:ext uri="{9D8B030D-6E8A-4147-A177-3AD203B41FA5}">
                      <a16:colId xmlns:a16="http://schemas.microsoft.com/office/drawing/2014/main" val="1897065099"/>
                    </a:ext>
                  </a:extLst>
                </a:gridCol>
                <a:gridCol w="246888">
                  <a:extLst>
                    <a:ext uri="{9D8B030D-6E8A-4147-A177-3AD203B41FA5}">
                      <a16:colId xmlns:a16="http://schemas.microsoft.com/office/drawing/2014/main" val="3531614874"/>
                    </a:ext>
                  </a:extLst>
                </a:gridCol>
                <a:gridCol w="246888">
                  <a:extLst>
                    <a:ext uri="{9D8B030D-6E8A-4147-A177-3AD203B41FA5}">
                      <a16:colId xmlns:a16="http://schemas.microsoft.com/office/drawing/2014/main" val="237309535"/>
                    </a:ext>
                  </a:extLst>
                </a:gridCol>
                <a:gridCol w="246888">
                  <a:extLst>
                    <a:ext uri="{9D8B030D-6E8A-4147-A177-3AD203B41FA5}">
                      <a16:colId xmlns:a16="http://schemas.microsoft.com/office/drawing/2014/main" val="1050419141"/>
                    </a:ext>
                  </a:extLst>
                </a:gridCol>
                <a:gridCol w="246888">
                  <a:extLst>
                    <a:ext uri="{9D8B030D-6E8A-4147-A177-3AD203B41FA5}">
                      <a16:colId xmlns:a16="http://schemas.microsoft.com/office/drawing/2014/main" val="3473253085"/>
                    </a:ext>
                  </a:extLst>
                </a:gridCol>
                <a:gridCol w="246888">
                  <a:extLst>
                    <a:ext uri="{9D8B030D-6E8A-4147-A177-3AD203B41FA5}">
                      <a16:colId xmlns:a16="http://schemas.microsoft.com/office/drawing/2014/main" val="3422404926"/>
                    </a:ext>
                  </a:extLst>
                </a:gridCol>
                <a:gridCol w="246888">
                  <a:extLst>
                    <a:ext uri="{9D8B030D-6E8A-4147-A177-3AD203B41FA5}">
                      <a16:colId xmlns:a16="http://schemas.microsoft.com/office/drawing/2014/main" val="2287520045"/>
                    </a:ext>
                  </a:extLst>
                </a:gridCol>
                <a:gridCol w="246888">
                  <a:extLst>
                    <a:ext uri="{9D8B030D-6E8A-4147-A177-3AD203B41FA5}">
                      <a16:colId xmlns:a16="http://schemas.microsoft.com/office/drawing/2014/main" val="3762228358"/>
                    </a:ext>
                  </a:extLst>
                </a:gridCol>
                <a:gridCol w="246888">
                  <a:extLst>
                    <a:ext uri="{9D8B030D-6E8A-4147-A177-3AD203B41FA5}">
                      <a16:colId xmlns:a16="http://schemas.microsoft.com/office/drawing/2014/main" val="3088993357"/>
                    </a:ext>
                  </a:extLst>
                </a:gridCol>
                <a:gridCol w="246888">
                  <a:extLst>
                    <a:ext uri="{9D8B030D-6E8A-4147-A177-3AD203B41FA5}">
                      <a16:colId xmlns:a16="http://schemas.microsoft.com/office/drawing/2014/main" val="3921921108"/>
                    </a:ext>
                  </a:extLst>
                </a:gridCol>
                <a:gridCol w="246888">
                  <a:extLst>
                    <a:ext uri="{9D8B030D-6E8A-4147-A177-3AD203B41FA5}">
                      <a16:colId xmlns:a16="http://schemas.microsoft.com/office/drawing/2014/main" val="1421800771"/>
                    </a:ext>
                  </a:extLst>
                </a:gridCol>
                <a:gridCol w="246888">
                  <a:extLst>
                    <a:ext uri="{9D8B030D-6E8A-4147-A177-3AD203B41FA5}">
                      <a16:colId xmlns:a16="http://schemas.microsoft.com/office/drawing/2014/main" val="748115553"/>
                    </a:ext>
                  </a:extLst>
                </a:gridCol>
                <a:gridCol w="246888">
                  <a:extLst>
                    <a:ext uri="{9D8B030D-6E8A-4147-A177-3AD203B41FA5}">
                      <a16:colId xmlns:a16="http://schemas.microsoft.com/office/drawing/2014/main" val="3506944622"/>
                    </a:ext>
                  </a:extLst>
                </a:gridCol>
                <a:gridCol w="246888">
                  <a:extLst>
                    <a:ext uri="{9D8B030D-6E8A-4147-A177-3AD203B41FA5}">
                      <a16:colId xmlns:a16="http://schemas.microsoft.com/office/drawing/2014/main" val="3883689812"/>
                    </a:ext>
                  </a:extLst>
                </a:gridCol>
                <a:gridCol w="246888">
                  <a:extLst>
                    <a:ext uri="{9D8B030D-6E8A-4147-A177-3AD203B41FA5}">
                      <a16:colId xmlns:a16="http://schemas.microsoft.com/office/drawing/2014/main" val="3620931294"/>
                    </a:ext>
                  </a:extLst>
                </a:gridCol>
                <a:gridCol w="246888">
                  <a:extLst>
                    <a:ext uri="{9D8B030D-6E8A-4147-A177-3AD203B41FA5}">
                      <a16:colId xmlns:a16="http://schemas.microsoft.com/office/drawing/2014/main" val="3530411713"/>
                    </a:ext>
                  </a:extLst>
                </a:gridCol>
                <a:gridCol w="246888">
                  <a:extLst>
                    <a:ext uri="{9D8B030D-6E8A-4147-A177-3AD203B41FA5}">
                      <a16:colId xmlns:a16="http://schemas.microsoft.com/office/drawing/2014/main" val="628162707"/>
                    </a:ext>
                  </a:extLst>
                </a:gridCol>
                <a:gridCol w="246888">
                  <a:extLst>
                    <a:ext uri="{9D8B030D-6E8A-4147-A177-3AD203B41FA5}">
                      <a16:colId xmlns:a16="http://schemas.microsoft.com/office/drawing/2014/main" val="1188845851"/>
                    </a:ext>
                  </a:extLst>
                </a:gridCol>
                <a:gridCol w="246888">
                  <a:extLst>
                    <a:ext uri="{9D8B030D-6E8A-4147-A177-3AD203B41FA5}">
                      <a16:colId xmlns:a16="http://schemas.microsoft.com/office/drawing/2014/main" val="3133238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270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- 2018-04-26 11:00:00 </a:t>
                      </a:r>
                      <a:r>
                        <a:rPr kumimoji="0" lang="fr-FR" sz="1000" b="0" i="0" u="none" strike="noStrike" kern="1200" cap="none" spc="0" normalizeH="0" baseline="0" noProof="0">
                          <a:ln>
                            <a:noFill/>
                          </a:ln>
                          <a:solidFill>
                            <a:prstClr val="black"/>
                          </a:solidFill>
                          <a:effectLst/>
                          <a:uLnTx/>
                          <a:uFillTx/>
                          <a:latin typeface="+mn-lt"/>
                          <a:ea typeface="+mn-ea"/>
                          <a:cs typeface="+mn-cs"/>
                        </a:rPr>
                        <a:t> 
 Une table de bistro originale en noir et blanc entièrement faite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88123288"/>
                  </a:ext>
                </a:extLst>
              </a:tr>
            </a:tbl>
          </a:graphicData>
        </a:graphic>
      </p:graphicFrame>
      <p:sp>
        <p:nvSpPr>
          <p:cNvPr id="4" name="Text Placeholder 3">
            <a:extLst>
              <a:ext uri="{FF2B5EF4-FFF2-40B4-BE49-F238E27FC236}">
                <a16:creationId xmlns:a16="http://schemas.microsoft.com/office/drawing/2014/main" id="{1A04313D-1100-462C-9292-17B838E1198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04283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37AA4-4D02-4037-A915-5AB11BC7AE5C}"/>
              </a:ext>
            </a:extLst>
          </p:cNvPr>
          <p:cNvSpPr>
            <a:spLocks noGrp="1"/>
          </p:cNvSpPr>
          <p:nvPr>
            <p:ph type="title"/>
          </p:nvPr>
        </p:nvSpPr>
        <p:spPr/>
        <p:txBody>
          <a:bodyPr/>
          <a:lstStyle/>
          <a:p>
            <a:r>
              <a:rPr lang="en-US"/>
              <a:t>Facebook Own Posts Table | HG-France - 19 of 26</a:t>
            </a:r>
          </a:p>
        </p:txBody>
      </p:sp>
      <p:graphicFrame>
        <p:nvGraphicFramePr>
          <p:cNvPr id="5" name="Table Placeholder 4">
            <a:extLst>
              <a:ext uri="{FF2B5EF4-FFF2-40B4-BE49-F238E27FC236}">
                <a16:creationId xmlns:a16="http://schemas.microsoft.com/office/drawing/2014/main" id="{136452EB-99F4-494D-9308-A01CDEB9FA6A}"/>
              </a:ext>
            </a:extLst>
          </p:cNvPr>
          <p:cNvGraphicFramePr>
            <a:graphicFrameLocks noGrp="1"/>
          </p:cNvGraphicFramePr>
          <p:nvPr>
            <p:ph type="tbl" sz="quarter" idx="13"/>
            <p:extLst>
              <p:ext uri="{D42A27DB-BD31-4B8C-83A1-F6EECF244321}">
                <p14:modId xmlns:p14="http://schemas.microsoft.com/office/powerpoint/2010/main" val="224415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3766735"/>
                    </a:ext>
                  </a:extLst>
                </a:gridCol>
                <a:gridCol w="246888">
                  <a:extLst>
                    <a:ext uri="{9D8B030D-6E8A-4147-A177-3AD203B41FA5}">
                      <a16:colId xmlns:a16="http://schemas.microsoft.com/office/drawing/2014/main" val="1508933558"/>
                    </a:ext>
                  </a:extLst>
                </a:gridCol>
                <a:gridCol w="246888">
                  <a:extLst>
                    <a:ext uri="{9D8B030D-6E8A-4147-A177-3AD203B41FA5}">
                      <a16:colId xmlns:a16="http://schemas.microsoft.com/office/drawing/2014/main" val="4279141523"/>
                    </a:ext>
                  </a:extLst>
                </a:gridCol>
                <a:gridCol w="246888">
                  <a:extLst>
                    <a:ext uri="{9D8B030D-6E8A-4147-A177-3AD203B41FA5}">
                      <a16:colId xmlns:a16="http://schemas.microsoft.com/office/drawing/2014/main" val="1921224648"/>
                    </a:ext>
                  </a:extLst>
                </a:gridCol>
                <a:gridCol w="246888">
                  <a:extLst>
                    <a:ext uri="{9D8B030D-6E8A-4147-A177-3AD203B41FA5}">
                      <a16:colId xmlns:a16="http://schemas.microsoft.com/office/drawing/2014/main" val="2623379337"/>
                    </a:ext>
                  </a:extLst>
                </a:gridCol>
                <a:gridCol w="246888">
                  <a:extLst>
                    <a:ext uri="{9D8B030D-6E8A-4147-A177-3AD203B41FA5}">
                      <a16:colId xmlns:a16="http://schemas.microsoft.com/office/drawing/2014/main" val="1636263173"/>
                    </a:ext>
                  </a:extLst>
                </a:gridCol>
                <a:gridCol w="246888">
                  <a:extLst>
                    <a:ext uri="{9D8B030D-6E8A-4147-A177-3AD203B41FA5}">
                      <a16:colId xmlns:a16="http://schemas.microsoft.com/office/drawing/2014/main" val="4016231863"/>
                    </a:ext>
                  </a:extLst>
                </a:gridCol>
                <a:gridCol w="246888">
                  <a:extLst>
                    <a:ext uri="{9D8B030D-6E8A-4147-A177-3AD203B41FA5}">
                      <a16:colId xmlns:a16="http://schemas.microsoft.com/office/drawing/2014/main" val="3794360428"/>
                    </a:ext>
                  </a:extLst>
                </a:gridCol>
                <a:gridCol w="246888">
                  <a:extLst>
                    <a:ext uri="{9D8B030D-6E8A-4147-A177-3AD203B41FA5}">
                      <a16:colId xmlns:a16="http://schemas.microsoft.com/office/drawing/2014/main" val="4167880837"/>
                    </a:ext>
                  </a:extLst>
                </a:gridCol>
                <a:gridCol w="246888">
                  <a:extLst>
                    <a:ext uri="{9D8B030D-6E8A-4147-A177-3AD203B41FA5}">
                      <a16:colId xmlns:a16="http://schemas.microsoft.com/office/drawing/2014/main" val="875138077"/>
                    </a:ext>
                  </a:extLst>
                </a:gridCol>
                <a:gridCol w="246888">
                  <a:extLst>
                    <a:ext uri="{9D8B030D-6E8A-4147-A177-3AD203B41FA5}">
                      <a16:colId xmlns:a16="http://schemas.microsoft.com/office/drawing/2014/main" val="4130515940"/>
                    </a:ext>
                  </a:extLst>
                </a:gridCol>
                <a:gridCol w="246888">
                  <a:extLst>
                    <a:ext uri="{9D8B030D-6E8A-4147-A177-3AD203B41FA5}">
                      <a16:colId xmlns:a16="http://schemas.microsoft.com/office/drawing/2014/main" val="2534168996"/>
                    </a:ext>
                  </a:extLst>
                </a:gridCol>
                <a:gridCol w="246888">
                  <a:extLst>
                    <a:ext uri="{9D8B030D-6E8A-4147-A177-3AD203B41FA5}">
                      <a16:colId xmlns:a16="http://schemas.microsoft.com/office/drawing/2014/main" val="1661408495"/>
                    </a:ext>
                  </a:extLst>
                </a:gridCol>
                <a:gridCol w="246888">
                  <a:extLst>
                    <a:ext uri="{9D8B030D-6E8A-4147-A177-3AD203B41FA5}">
                      <a16:colId xmlns:a16="http://schemas.microsoft.com/office/drawing/2014/main" val="1680350266"/>
                    </a:ext>
                  </a:extLst>
                </a:gridCol>
                <a:gridCol w="246888">
                  <a:extLst>
                    <a:ext uri="{9D8B030D-6E8A-4147-A177-3AD203B41FA5}">
                      <a16:colId xmlns:a16="http://schemas.microsoft.com/office/drawing/2014/main" val="1113366142"/>
                    </a:ext>
                  </a:extLst>
                </a:gridCol>
                <a:gridCol w="246888">
                  <a:extLst>
                    <a:ext uri="{9D8B030D-6E8A-4147-A177-3AD203B41FA5}">
                      <a16:colId xmlns:a16="http://schemas.microsoft.com/office/drawing/2014/main" val="73518770"/>
                    </a:ext>
                  </a:extLst>
                </a:gridCol>
                <a:gridCol w="246888">
                  <a:extLst>
                    <a:ext uri="{9D8B030D-6E8A-4147-A177-3AD203B41FA5}">
                      <a16:colId xmlns:a16="http://schemas.microsoft.com/office/drawing/2014/main" val="3103256841"/>
                    </a:ext>
                  </a:extLst>
                </a:gridCol>
                <a:gridCol w="246888">
                  <a:extLst>
                    <a:ext uri="{9D8B030D-6E8A-4147-A177-3AD203B41FA5}">
                      <a16:colId xmlns:a16="http://schemas.microsoft.com/office/drawing/2014/main" val="2971733629"/>
                    </a:ext>
                  </a:extLst>
                </a:gridCol>
                <a:gridCol w="246888">
                  <a:extLst>
                    <a:ext uri="{9D8B030D-6E8A-4147-A177-3AD203B41FA5}">
                      <a16:colId xmlns:a16="http://schemas.microsoft.com/office/drawing/2014/main" val="512483607"/>
                    </a:ext>
                  </a:extLst>
                </a:gridCol>
                <a:gridCol w="246888">
                  <a:extLst>
                    <a:ext uri="{9D8B030D-6E8A-4147-A177-3AD203B41FA5}">
                      <a16:colId xmlns:a16="http://schemas.microsoft.com/office/drawing/2014/main" val="3426602699"/>
                    </a:ext>
                  </a:extLst>
                </a:gridCol>
                <a:gridCol w="246888">
                  <a:extLst>
                    <a:ext uri="{9D8B030D-6E8A-4147-A177-3AD203B41FA5}">
                      <a16:colId xmlns:a16="http://schemas.microsoft.com/office/drawing/2014/main" val="2182268671"/>
                    </a:ext>
                  </a:extLst>
                </a:gridCol>
                <a:gridCol w="246888">
                  <a:extLst>
                    <a:ext uri="{9D8B030D-6E8A-4147-A177-3AD203B41FA5}">
                      <a16:colId xmlns:a16="http://schemas.microsoft.com/office/drawing/2014/main" val="3658397263"/>
                    </a:ext>
                  </a:extLst>
                </a:gridCol>
                <a:gridCol w="246888">
                  <a:extLst>
                    <a:ext uri="{9D8B030D-6E8A-4147-A177-3AD203B41FA5}">
                      <a16:colId xmlns:a16="http://schemas.microsoft.com/office/drawing/2014/main" val="3052903910"/>
                    </a:ext>
                  </a:extLst>
                </a:gridCol>
                <a:gridCol w="246888">
                  <a:extLst>
                    <a:ext uri="{9D8B030D-6E8A-4147-A177-3AD203B41FA5}">
                      <a16:colId xmlns:a16="http://schemas.microsoft.com/office/drawing/2014/main" val="2492796799"/>
                    </a:ext>
                  </a:extLst>
                </a:gridCol>
                <a:gridCol w="246888">
                  <a:extLst>
                    <a:ext uri="{9D8B030D-6E8A-4147-A177-3AD203B41FA5}">
                      <a16:colId xmlns:a16="http://schemas.microsoft.com/office/drawing/2014/main" val="3283067746"/>
                    </a:ext>
                  </a:extLst>
                </a:gridCol>
                <a:gridCol w="246888">
                  <a:extLst>
                    <a:ext uri="{9D8B030D-6E8A-4147-A177-3AD203B41FA5}">
                      <a16:colId xmlns:a16="http://schemas.microsoft.com/office/drawing/2014/main" val="3785967370"/>
                    </a:ext>
                  </a:extLst>
                </a:gridCol>
                <a:gridCol w="246888">
                  <a:extLst>
                    <a:ext uri="{9D8B030D-6E8A-4147-A177-3AD203B41FA5}">
                      <a16:colId xmlns:a16="http://schemas.microsoft.com/office/drawing/2014/main" val="257521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8600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- 2018-04-24 12:36:28 </a:t>
                      </a:r>
                      <a:r>
                        <a:rPr kumimoji="0" lang="fr-FR" sz="1000" b="0" i="0" u="none" strike="noStrike" kern="1200" cap="none" spc="0" normalizeH="0" baseline="0" noProof="0">
                          <a:ln>
                            <a:noFill/>
                          </a:ln>
                          <a:solidFill>
                            <a:prstClr val="black"/>
                          </a:solidFill>
                          <a:effectLst/>
                          <a:uLnTx/>
                          <a:uFillTx/>
                          <a:latin typeface="+mn-lt"/>
                          <a:ea typeface="+mn-ea"/>
                          <a:cs typeface="+mn-cs"/>
                        </a:rPr>
                        <a:t> 
 Du 28 mars au 30 juin 2018, pour un produit 18 V avec batterie acheté + 1€, un produit vous est offert parmi la sélection ! Avec le système Power for ALL, tous les outils d’une même catégorie de voltage fonctionnent avec une seule et même batterie facile à intégrer ou à enlever.
Conditions et infos sur : http://bit.ly/ODR_PowerForAll
#offre #PowerForAll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018230"/>
                  </a:ext>
                </a:extLst>
              </a:tr>
            </a:tbl>
          </a:graphicData>
        </a:graphic>
      </p:graphicFrame>
      <p:sp>
        <p:nvSpPr>
          <p:cNvPr id="4" name="Text Placeholder 3">
            <a:extLst>
              <a:ext uri="{FF2B5EF4-FFF2-40B4-BE49-F238E27FC236}">
                <a16:creationId xmlns:a16="http://schemas.microsoft.com/office/drawing/2014/main" id="{18B73A5B-B1BC-4B41-A716-31F21B4CB5D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330863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98AE8-A31F-442E-A5D4-2A95E3A59AB9}"/>
              </a:ext>
            </a:extLst>
          </p:cNvPr>
          <p:cNvSpPr>
            <a:spLocks noGrp="1"/>
          </p:cNvSpPr>
          <p:nvPr>
            <p:ph type="title"/>
          </p:nvPr>
        </p:nvSpPr>
        <p:spPr/>
        <p:txBody>
          <a:bodyPr/>
          <a:lstStyle/>
          <a:p>
            <a:r>
              <a:rPr lang="en-US"/>
              <a:t>Facebook Own Posts Table | HG-France - 20 of 26</a:t>
            </a:r>
          </a:p>
        </p:txBody>
      </p:sp>
      <p:graphicFrame>
        <p:nvGraphicFramePr>
          <p:cNvPr id="5" name="Table Placeholder 4">
            <a:extLst>
              <a:ext uri="{FF2B5EF4-FFF2-40B4-BE49-F238E27FC236}">
                <a16:creationId xmlns:a16="http://schemas.microsoft.com/office/drawing/2014/main" id="{01D9EDC4-6F78-48F3-AC8D-4E44FBB10F21}"/>
              </a:ext>
            </a:extLst>
          </p:cNvPr>
          <p:cNvGraphicFramePr>
            <a:graphicFrameLocks noGrp="1"/>
          </p:cNvGraphicFramePr>
          <p:nvPr>
            <p:ph type="tbl" sz="quarter" idx="13"/>
            <p:extLst>
              <p:ext uri="{D42A27DB-BD31-4B8C-83A1-F6EECF244321}">
                <p14:modId xmlns:p14="http://schemas.microsoft.com/office/powerpoint/2010/main" val="295841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7258729"/>
                    </a:ext>
                  </a:extLst>
                </a:gridCol>
                <a:gridCol w="246888">
                  <a:extLst>
                    <a:ext uri="{9D8B030D-6E8A-4147-A177-3AD203B41FA5}">
                      <a16:colId xmlns:a16="http://schemas.microsoft.com/office/drawing/2014/main" val="1299704589"/>
                    </a:ext>
                  </a:extLst>
                </a:gridCol>
                <a:gridCol w="246888">
                  <a:extLst>
                    <a:ext uri="{9D8B030D-6E8A-4147-A177-3AD203B41FA5}">
                      <a16:colId xmlns:a16="http://schemas.microsoft.com/office/drawing/2014/main" val="3751260775"/>
                    </a:ext>
                  </a:extLst>
                </a:gridCol>
                <a:gridCol w="246888">
                  <a:extLst>
                    <a:ext uri="{9D8B030D-6E8A-4147-A177-3AD203B41FA5}">
                      <a16:colId xmlns:a16="http://schemas.microsoft.com/office/drawing/2014/main" val="3402337063"/>
                    </a:ext>
                  </a:extLst>
                </a:gridCol>
                <a:gridCol w="246888">
                  <a:extLst>
                    <a:ext uri="{9D8B030D-6E8A-4147-A177-3AD203B41FA5}">
                      <a16:colId xmlns:a16="http://schemas.microsoft.com/office/drawing/2014/main" val="3962751913"/>
                    </a:ext>
                  </a:extLst>
                </a:gridCol>
                <a:gridCol w="246888">
                  <a:extLst>
                    <a:ext uri="{9D8B030D-6E8A-4147-A177-3AD203B41FA5}">
                      <a16:colId xmlns:a16="http://schemas.microsoft.com/office/drawing/2014/main" val="600250534"/>
                    </a:ext>
                  </a:extLst>
                </a:gridCol>
                <a:gridCol w="246888">
                  <a:extLst>
                    <a:ext uri="{9D8B030D-6E8A-4147-A177-3AD203B41FA5}">
                      <a16:colId xmlns:a16="http://schemas.microsoft.com/office/drawing/2014/main" val="3960514312"/>
                    </a:ext>
                  </a:extLst>
                </a:gridCol>
                <a:gridCol w="246888">
                  <a:extLst>
                    <a:ext uri="{9D8B030D-6E8A-4147-A177-3AD203B41FA5}">
                      <a16:colId xmlns:a16="http://schemas.microsoft.com/office/drawing/2014/main" val="2283115306"/>
                    </a:ext>
                  </a:extLst>
                </a:gridCol>
                <a:gridCol w="246888">
                  <a:extLst>
                    <a:ext uri="{9D8B030D-6E8A-4147-A177-3AD203B41FA5}">
                      <a16:colId xmlns:a16="http://schemas.microsoft.com/office/drawing/2014/main" val="825656438"/>
                    </a:ext>
                  </a:extLst>
                </a:gridCol>
                <a:gridCol w="246888">
                  <a:extLst>
                    <a:ext uri="{9D8B030D-6E8A-4147-A177-3AD203B41FA5}">
                      <a16:colId xmlns:a16="http://schemas.microsoft.com/office/drawing/2014/main" val="3192501160"/>
                    </a:ext>
                  </a:extLst>
                </a:gridCol>
                <a:gridCol w="246888">
                  <a:extLst>
                    <a:ext uri="{9D8B030D-6E8A-4147-A177-3AD203B41FA5}">
                      <a16:colId xmlns:a16="http://schemas.microsoft.com/office/drawing/2014/main" val="3541225432"/>
                    </a:ext>
                  </a:extLst>
                </a:gridCol>
                <a:gridCol w="246888">
                  <a:extLst>
                    <a:ext uri="{9D8B030D-6E8A-4147-A177-3AD203B41FA5}">
                      <a16:colId xmlns:a16="http://schemas.microsoft.com/office/drawing/2014/main" val="2179565656"/>
                    </a:ext>
                  </a:extLst>
                </a:gridCol>
                <a:gridCol w="246888">
                  <a:extLst>
                    <a:ext uri="{9D8B030D-6E8A-4147-A177-3AD203B41FA5}">
                      <a16:colId xmlns:a16="http://schemas.microsoft.com/office/drawing/2014/main" val="2203678635"/>
                    </a:ext>
                  </a:extLst>
                </a:gridCol>
                <a:gridCol w="246888">
                  <a:extLst>
                    <a:ext uri="{9D8B030D-6E8A-4147-A177-3AD203B41FA5}">
                      <a16:colId xmlns:a16="http://schemas.microsoft.com/office/drawing/2014/main" val="181834105"/>
                    </a:ext>
                  </a:extLst>
                </a:gridCol>
                <a:gridCol w="246888">
                  <a:extLst>
                    <a:ext uri="{9D8B030D-6E8A-4147-A177-3AD203B41FA5}">
                      <a16:colId xmlns:a16="http://schemas.microsoft.com/office/drawing/2014/main" val="1835796659"/>
                    </a:ext>
                  </a:extLst>
                </a:gridCol>
                <a:gridCol w="246888">
                  <a:extLst>
                    <a:ext uri="{9D8B030D-6E8A-4147-A177-3AD203B41FA5}">
                      <a16:colId xmlns:a16="http://schemas.microsoft.com/office/drawing/2014/main" val="2095741717"/>
                    </a:ext>
                  </a:extLst>
                </a:gridCol>
                <a:gridCol w="246888">
                  <a:extLst>
                    <a:ext uri="{9D8B030D-6E8A-4147-A177-3AD203B41FA5}">
                      <a16:colId xmlns:a16="http://schemas.microsoft.com/office/drawing/2014/main" val="3176800957"/>
                    </a:ext>
                  </a:extLst>
                </a:gridCol>
                <a:gridCol w="246888">
                  <a:extLst>
                    <a:ext uri="{9D8B030D-6E8A-4147-A177-3AD203B41FA5}">
                      <a16:colId xmlns:a16="http://schemas.microsoft.com/office/drawing/2014/main" val="745897319"/>
                    </a:ext>
                  </a:extLst>
                </a:gridCol>
                <a:gridCol w="246888">
                  <a:extLst>
                    <a:ext uri="{9D8B030D-6E8A-4147-A177-3AD203B41FA5}">
                      <a16:colId xmlns:a16="http://schemas.microsoft.com/office/drawing/2014/main" val="1851926780"/>
                    </a:ext>
                  </a:extLst>
                </a:gridCol>
                <a:gridCol w="246888">
                  <a:extLst>
                    <a:ext uri="{9D8B030D-6E8A-4147-A177-3AD203B41FA5}">
                      <a16:colId xmlns:a16="http://schemas.microsoft.com/office/drawing/2014/main" val="786549638"/>
                    </a:ext>
                  </a:extLst>
                </a:gridCol>
                <a:gridCol w="246888">
                  <a:extLst>
                    <a:ext uri="{9D8B030D-6E8A-4147-A177-3AD203B41FA5}">
                      <a16:colId xmlns:a16="http://schemas.microsoft.com/office/drawing/2014/main" val="671802452"/>
                    </a:ext>
                  </a:extLst>
                </a:gridCol>
                <a:gridCol w="246888">
                  <a:extLst>
                    <a:ext uri="{9D8B030D-6E8A-4147-A177-3AD203B41FA5}">
                      <a16:colId xmlns:a16="http://schemas.microsoft.com/office/drawing/2014/main" val="2720298947"/>
                    </a:ext>
                  </a:extLst>
                </a:gridCol>
                <a:gridCol w="246888">
                  <a:extLst>
                    <a:ext uri="{9D8B030D-6E8A-4147-A177-3AD203B41FA5}">
                      <a16:colId xmlns:a16="http://schemas.microsoft.com/office/drawing/2014/main" val="3209498827"/>
                    </a:ext>
                  </a:extLst>
                </a:gridCol>
                <a:gridCol w="246888">
                  <a:extLst>
                    <a:ext uri="{9D8B030D-6E8A-4147-A177-3AD203B41FA5}">
                      <a16:colId xmlns:a16="http://schemas.microsoft.com/office/drawing/2014/main" val="3802871155"/>
                    </a:ext>
                  </a:extLst>
                </a:gridCol>
                <a:gridCol w="246888">
                  <a:extLst>
                    <a:ext uri="{9D8B030D-6E8A-4147-A177-3AD203B41FA5}">
                      <a16:colId xmlns:a16="http://schemas.microsoft.com/office/drawing/2014/main" val="1286557624"/>
                    </a:ext>
                  </a:extLst>
                </a:gridCol>
                <a:gridCol w="246888">
                  <a:extLst>
                    <a:ext uri="{9D8B030D-6E8A-4147-A177-3AD203B41FA5}">
                      <a16:colId xmlns:a16="http://schemas.microsoft.com/office/drawing/2014/main" val="4213859908"/>
                    </a:ext>
                  </a:extLst>
                </a:gridCol>
                <a:gridCol w="246888">
                  <a:extLst>
                    <a:ext uri="{9D8B030D-6E8A-4147-A177-3AD203B41FA5}">
                      <a16:colId xmlns:a16="http://schemas.microsoft.com/office/drawing/2014/main" val="2386090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0851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- 2018-04-20 11:00:01 </a:t>
                      </a:r>
                      <a:r>
                        <a:rPr kumimoji="0" lang="fr-FR" sz="1000" b="0" i="0" u="none" strike="noStrike" kern="1200" cap="none" spc="0" normalizeH="0" baseline="0" noProof="0">
                          <a:ln>
                            <a:noFill/>
                          </a:ln>
                          <a:solidFill>
                            <a:prstClr val="black"/>
                          </a:solidFill>
                          <a:effectLst/>
                          <a:uLnTx/>
                          <a:uFillTx/>
                          <a:latin typeface="+mn-lt"/>
                          <a:ea typeface="+mn-ea"/>
                          <a:cs typeface="+mn-cs"/>
                        </a:rPr>
                        <a:t> 
 Réalisez votre propre table basse avec des bouteilles pour un rendu original et décalé.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4440123"/>
                  </a:ext>
                </a:extLst>
              </a:tr>
            </a:tbl>
          </a:graphicData>
        </a:graphic>
      </p:graphicFrame>
      <p:sp>
        <p:nvSpPr>
          <p:cNvPr id="4" name="Text Placeholder 3">
            <a:extLst>
              <a:ext uri="{FF2B5EF4-FFF2-40B4-BE49-F238E27FC236}">
                <a16:creationId xmlns:a16="http://schemas.microsoft.com/office/drawing/2014/main" id="{AEA4D37A-6CFD-4B87-8364-7F708C32295C}"/>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545011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0A96-BB4C-4381-A4D9-BA862FA2E91E}"/>
              </a:ext>
            </a:extLst>
          </p:cNvPr>
          <p:cNvSpPr>
            <a:spLocks noGrp="1"/>
          </p:cNvSpPr>
          <p:nvPr>
            <p:ph type="title"/>
          </p:nvPr>
        </p:nvSpPr>
        <p:spPr/>
        <p:txBody>
          <a:bodyPr/>
          <a:lstStyle/>
          <a:p>
            <a:r>
              <a:rPr lang="en-US"/>
              <a:t>Facebook Own Posts Table | HG-France - 21 of 26</a:t>
            </a:r>
          </a:p>
        </p:txBody>
      </p:sp>
      <p:graphicFrame>
        <p:nvGraphicFramePr>
          <p:cNvPr id="5" name="Table Placeholder 4">
            <a:extLst>
              <a:ext uri="{FF2B5EF4-FFF2-40B4-BE49-F238E27FC236}">
                <a16:creationId xmlns:a16="http://schemas.microsoft.com/office/drawing/2014/main" id="{E57A548C-3140-485A-BFDD-6468FCCEF720}"/>
              </a:ext>
            </a:extLst>
          </p:cNvPr>
          <p:cNvGraphicFramePr>
            <a:graphicFrameLocks noGrp="1"/>
          </p:cNvGraphicFramePr>
          <p:nvPr>
            <p:ph type="tbl" sz="quarter" idx="13"/>
            <p:extLst>
              <p:ext uri="{D42A27DB-BD31-4B8C-83A1-F6EECF244321}">
                <p14:modId xmlns:p14="http://schemas.microsoft.com/office/powerpoint/2010/main" val="33032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6049148"/>
                    </a:ext>
                  </a:extLst>
                </a:gridCol>
                <a:gridCol w="246888">
                  <a:extLst>
                    <a:ext uri="{9D8B030D-6E8A-4147-A177-3AD203B41FA5}">
                      <a16:colId xmlns:a16="http://schemas.microsoft.com/office/drawing/2014/main" val="57263492"/>
                    </a:ext>
                  </a:extLst>
                </a:gridCol>
                <a:gridCol w="246888">
                  <a:extLst>
                    <a:ext uri="{9D8B030D-6E8A-4147-A177-3AD203B41FA5}">
                      <a16:colId xmlns:a16="http://schemas.microsoft.com/office/drawing/2014/main" val="3313480719"/>
                    </a:ext>
                  </a:extLst>
                </a:gridCol>
                <a:gridCol w="246888">
                  <a:extLst>
                    <a:ext uri="{9D8B030D-6E8A-4147-A177-3AD203B41FA5}">
                      <a16:colId xmlns:a16="http://schemas.microsoft.com/office/drawing/2014/main" val="3168698320"/>
                    </a:ext>
                  </a:extLst>
                </a:gridCol>
                <a:gridCol w="246888">
                  <a:extLst>
                    <a:ext uri="{9D8B030D-6E8A-4147-A177-3AD203B41FA5}">
                      <a16:colId xmlns:a16="http://schemas.microsoft.com/office/drawing/2014/main" val="3937933521"/>
                    </a:ext>
                  </a:extLst>
                </a:gridCol>
                <a:gridCol w="246888">
                  <a:extLst>
                    <a:ext uri="{9D8B030D-6E8A-4147-A177-3AD203B41FA5}">
                      <a16:colId xmlns:a16="http://schemas.microsoft.com/office/drawing/2014/main" val="361459409"/>
                    </a:ext>
                  </a:extLst>
                </a:gridCol>
                <a:gridCol w="246888">
                  <a:extLst>
                    <a:ext uri="{9D8B030D-6E8A-4147-A177-3AD203B41FA5}">
                      <a16:colId xmlns:a16="http://schemas.microsoft.com/office/drawing/2014/main" val="945929160"/>
                    </a:ext>
                  </a:extLst>
                </a:gridCol>
                <a:gridCol w="246888">
                  <a:extLst>
                    <a:ext uri="{9D8B030D-6E8A-4147-A177-3AD203B41FA5}">
                      <a16:colId xmlns:a16="http://schemas.microsoft.com/office/drawing/2014/main" val="1163673044"/>
                    </a:ext>
                  </a:extLst>
                </a:gridCol>
                <a:gridCol w="246888">
                  <a:extLst>
                    <a:ext uri="{9D8B030D-6E8A-4147-A177-3AD203B41FA5}">
                      <a16:colId xmlns:a16="http://schemas.microsoft.com/office/drawing/2014/main" val="1189272288"/>
                    </a:ext>
                  </a:extLst>
                </a:gridCol>
                <a:gridCol w="246888">
                  <a:extLst>
                    <a:ext uri="{9D8B030D-6E8A-4147-A177-3AD203B41FA5}">
                      <a16:colId xmlns:a16="http://schemas.microsoft.com/office/drawing/2014/main" val="2127110628"/>
                    </a:ext>
                  </a:extLst>
                </a:gridCol>
                <a:gridCol w="246888">
                  <a:extLst>
                    <a:ext uri="{9D8B030D-6E8A-4147-A177-3AD203B41FA5}">
                      <a16:colId xmlns:a16="http://schemas.microsoft.com/office/drawing/2014/main" val="703137433"/>
                    </a:ext>
                  </a:extLst>
                </a:gridCol>
                <a:gridCol w="246888">
                  <a:extLst>
                    <a:ext uri="{9D8B030D-6E8A-4147-A177-3AD203B41FA5}">
                      <a16:colId xmlns:a16="http://schemas.microsoft.com/office/drawing/2014/main" val="3434987632"/>
                    </a:ext>
                  </a:extLst>
                </a:gridCol>
                <a:gridCol w="246888">
                  <a:extLst>
                    <a:ext uri="{9D8B030D-6E8A-4147-A177-3AD203B41FA5}">
                      <a16:colId xmlns:a16="http://schemas.microsoft.com/office/drawing/2014/main" val="757738501"/>
                    </a:ext>
                  </a:extLst>
                </a:gridCol>
                <a:gridCol w="246888">
                  <a:extLst>
                    <a:ext uri="{9D8B030D-6E8A-4147-A177-3AD203B41FA5}">
                      <a16:colId xmlns:a16="http://schemas.microsoft.com/office/drawing/2014/main" val="1691461041"/>
                    </a:ext>
                  </a:extLst>
                </a:gridCol>
                <a:gridCol w="246888">
                  <a:extLst>
                    <a:ext uri="{9D8B030D-6E8A-4147-A177-3AD203B41FA5}">
                      <a16:colId xmlns:a16="http://schemas.microsoft.com/office/drawing/2014/main" val="2295656078"/>
                    </a:ext>
                  </a:extLst>
                </a:gridCol>
                <a:gridCol w="246888">
                  <a:extLst>
                    <a:ext uri="{9D8B030D-6E8A-4147-A177-3AD203B41FA5}">
                      <a16:colId xmlns:a16="http://schemas.microsoft.com/office/drawing/2014/main" val="2743153657"/>
                    </a:ext>
                  </a:extLst>
                </a:gridCol>
                <a:gridCol w="246888">
                  <a:extLst>
                    <a:ext uri="{9D8B030D-6E8A-4147-A177-3AD203B41FA5}">
                      <a16:colId xmlns:a16="http://schemas.microsoft.com/office/drawing/2014/main" val="2361475845"/>
                    </a:ext>
                  </a:extLst>
                </a:gridCol>
                <a:gridCol w="246888">
                  <a:extLst>
                    <a:ext uri="{9D8B030D-6E8A-4147-A177-3AD203B41FA5}">
                      <a16:colId xmlns:a16="http://schemas.microsoft.com/office/drawing/2014/main" val="388625185"/>
                    </a:ext>
                  </a:extLst>
                </a:gridCol>
                <a:gridCol w="246888">
                  <a:extLst>
                    <a:ext uri="{9D8B030D-6E8A-4147-A177-3AD203B41FA5}">
                      <a16:colId xmlns:a16="http://schemas.microsoft.com/office/drawing/2014/main" val="3456594165"/>
                    </a:ext>
                  </a:extLst>
                </a:gridCol>
                <a:gridCol w="246888">
                  <a:extLst>
                    <a:ext uri="{9D8B030D-6E8A-4147-A177-3AD203B41FA5}">
                      <a16:colId xmlns:a16="http://schemas.microsoft.com/office/drawing/2014/main" val="1424380604"/>
                    </a:ext>
                  </a:extLst>
                </a:gridCol>
                <a:gridCol w="246888">
                  <a:extLst>
                    <a:ext uri="{9D8B030D-6E8A-4147-A177-3AD203B41FA5}">
                      <a16:colId xmlns:a16="http://schemas.microsoft.com/office/drawing/2014/main" val="2403937513"/>
                    </a:ext>
                  </a:extLst>
                </a:gridCol>
                <a:gridCol w="246888">
                  <a:extLst>
                    <a:ext uri="{9D8B030D-6E8A-4147-A177-3AD203B41FA5}">
                      <a16:colId xmlns:a16="http://schemas.microsoft.com/office/drawing/2014/main" val="3205554090"/>
                    </a:ext>
                  </a:extLst>
                </a:gridCol>
                <a:gridCol w="246888">
                  <a:extLst>
                    <a:ext uri="{9D8B030D-6E8A-4147-A177-3AD203B41FA5}">
                      <a16:colId xmlns:a16="http://schemas.microsoft.com/office/drawing/2014/main" val="4165892450"/>
                    </a:ext>
                  </a:extLst>
                </a:gridCol>
                <a:gridCol w="246888">
                  <a:extLst>
                    <a:ext uri="{9D8B030D-6E8A-4147-A177-3AD203B41FA5}">
                      <a16:colId xmlns:a16="http://schemas.microsoft.com/office/drawing/2014/main" val="2893361079"/>
                    </a:ext>
                  </a:extLst>
                </a:gridCol>
                <a:gridCol w="246888">
                  <a:extLst>
                    <a:ext uri="{9D8B030D-6E8A-4147-A177-3AD203B41FA5}">
                      <a16:colId xmlns:a16="http://schemas.microsoft.com/office/drawing/2014/main" val="2835888400"/>
                    </a:ext>
                  </a:extLst>
                </a:gridCol>
                <a:gridCol w="246888">
                  <a:extLst>
                    <a:ext uri="{9D8B030D-6E8A-4147-A177-3AD203B41FA5}">
                      <a16:colId xmlns:a16="http://schemas.microsoft.com/office/drawing/2014/main" val="2669065443"/>
                    </a:ext>
                  </a:extLst>
                </a:gridCol>
                <a:gridCol w="246888">
                  <a:extLst>
                    <a:ext uri="{9D8B030D-6E8A-4147-A177-3AD203B41FA5}">
                      <a16:colId xmlns:a16="http://schemas.microsoft.com/office/drawing/2014/main" val="426786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6125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- 2018-04-19 11:00:00 </a:t>
                      </a:r>
                      <a:r>
                        <a:rPr kumimoji="0" lang="fr-FR" sz="1000" b="0" i="0" u="none" strike="noStrike" kern="1200" cap="none" spc="0" normalizeH="0" baseline="0" noProof="0">
                          <a:ln>
                            <a:noFill/>
                          </a:ln>
                          <a:solidFill>
                            <a:prstClr val="black"/>
                          </a:solidFill>
                          <a:effectLst/>
                          <a:uLnTx/>
                          <a:uFillTx/>
                          <a:latin typeface="+mn-lt"/>
                          <a:ea typeface="+mn-ea"/>
                          <a:cs typeface="+mn-cs"/>
                        </a:rPr>
                        <a:t> 
 Les beaux jours arrivent et une envie soudaine de refaire votre intérieur vous prend ? Même avec la meilleure des volontés, encore faut-il avoir les bons outils... Le laser lignes Quigo de Bosch est votre allié indispensable ! #BetterBePrepared *
Retrouvez le ici : http://bit.ly/Quigo_Better_Be_Prepared
* il vaut mieux être préparé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15076537"/>
                  </a:ext>
                </a:extLst>
              </a:tr>
            </a:tbl>
          </a:graphicData>
        </a:graphic>
      </p:graphicFrame>
      <p:sp>
        <p:nvSpPr>
          <p:cNvPr id="4" name="Text Placeholder 3">
            <a:extLst>
              <a:ext uri="{FF2B5EF4-FFF2-40B4-BE49-F238E27FC236}">
                <a16:creationId xmlns:a16="http://schemas.microsoft.com/office/drawing/2014/main" id="{7E59D714-C469-4BDE-A683-0CABF1382BE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673853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683B-9BFF-49BC-9C8E-F03712CE3975}"/>
              </a:ext>
            </a:extLst>
          </p:cNvPr>
          <p:cNvSpPr>
            <a:spLocks noGrp="1"/>
          </p:cNvSpPr>
          <p:nvPr>
            <p:ph type="title"/>
          </p:nvPr>
        </p:nvSpPr>
        <p:spPr/>
        <p:txBody>
          <a:bodyPr/>
          <a:lstStyle/>
          <a:p>
            <a:r>
              <a:rPr lang="en-US"/>
              <a:t>Facebook Own Posts Table | HG-France - 22 of 26</a:t>
            </a:r>
          </a:p>
        </p:txBody>
      </p:sp>
      <p:graphicFrame>
        <p:nvGraphicFramePr>
          <p:cNvPr id="5" name="Table Placeholder 4">
            <a:extLst>
              <a:ext uri="{FF2B5EF4-FFF2-40B4-BE49-F238E27FC236}">
                <a16:creationId xmlns:a16="http://schemas.microsoft.com/office/drawing/2014/main" id="{E5CD6252-EB4C-48FB-80D0-0E9055539A75}"/>
              </a:ext>
            </a:extLst>
          </p:cNvPr>
          <p:cNvGraphicFramePr>
            <a:graphicFrameLocks noGrp="1"/>
          </p:cNvGraphicFramePr>
          <p:nvPr>
            <p:ph type="tbl" sz="quarter" idx="13"/>
            <p:extLst>
              <p:ext uri="{D42A27DB-BD31-4B8C-83A1-F6EECF244321}">
                <p14:modId xmlns:p14="http://schemas.microsoft.com/office/powerpoint/2010/main" val="500759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4335307"/>
                    </a:ext>
                  </a:extLst>
                </a:gridCol>
                <a:gridCol w="246888">
                  <a:extLst>
                    <a:ext uri="{9D8B030D-6E8A-4147-A177-3AD203B41FA5}">
                      <a16:colId xmlns:a16="http://schemas.microsoft.com/office/drawing/2014/main" val="1475313511"/>
                    </a:ext>
                  </a:extLst>
                </a:gridCol>
                <a:gridCol w="246888">
                  <a:extLst>
                    <a:ext uri="{9D8B030D-6E8A-4147-A177-3AD203B41FA5}">
                      <a16:colId xmlns:a16="http://schemas.microsoft.com/office/drawing/2014/main" val="3797404292"/>
                    </a:ext>
                  </a:extLst>
                </a:gridCol>
                <a:gridCol w="246888">
                  <a:extLst>
                    <a:ext uri="{9D8B030D-6E8A-4147-A177-3AD203B41FA5}">
                      <a16:colId xmlns:a16="http://schemas.microsoft.com/office/drawing/2014/main" val="2019069257"/>
                    </a:ext>
                  </a:extLst>
                </a:gridCol>
                <a:gridCol w="246888">
                  <a:extLst>
                    <a:ext uri="{9D8B030D-6E8A-4147-A177-3AD203B41FA5}">
                      <a16:colId xmlns:a16="http://schemas.microsoft.com/office/drawing/2014/main" val="2732714116"/>
                    </a:ext>
                  </a:extLst>
                </a:gridCol>
                <a:gridCol w="246888">
                  <a:extLst>
                    <a:ext uri="{9D8B030D-6E8A-4147-A177-3AD203B41FA5}">
                      <a16:colId xmlns:a16="http://schemas.microsoft.com/office/drawing/2014/main" val="614354014"/>
                    </a:ext>
                  </a:extLst>
                </a:gridCol>
                <a:gridCol w="246888">
                  <a:extLst>
                    <a:ext uri="{9D8B030D-6E8A-4147-A177-3AD203B41FA5}">
                      <a16:colId xmlns:a16="http://schemas.microsoft.com/office/drawing/2014/main" val="319919864"/>
                    </a:ext>
                  </a:extLst>
                </a:gridCol>
                <a:gridCol w="246888">
                  <a:extLst>
                    <a:ext uri="{9D8B030D-6E8A-4147-A177-3AD203B41FA5}">
                      <a16:colId xmlns:a16="http://schemas.microsoft.com/office/drawing/2014/main" val="40648136"/>
                    </a:ext>
                  </a:extLst>
                </a:gridCol>
                <a:gridCol w="246888">
                  <a:extLst>
                    <a:ext uri="{9D8B030D-6E8A-4147-A177-3AD203B41FA5}">
                      <a16:colId xmlns:a16="http://schemas.microsoft.com/office/drawing/2014/main" val="3756133657"/>
                    </a:ext>
                  </a:extLst>
                </a:gridCol>
                <a:gridCol w="246888">
                  <a:extLst>
                    <a:ext uri="{9D8B030D-6E8A-4147-A177-3AD203B41FA5}">
                      <a16:colId xmlns:a16="http://schemas.microsoft.com/office/drawing/2014/main" val="3429997873"/>
                    </a:ext>
                  </a:extLst>
                </a:gridCol>
                <a:gridCol w="246888">
                  <a:extLst>
                    <a:ext uri="{9D8B030D-6E8A-4147-A177-3AD203B41FA5}">
                      <a16:colId xmlns:a16="http://schemas.microsoft.com/office/drawing/2014/main" val="3064146025"/>
                    </a:ext>
                  </a:extLst>
                </a:gridCol>
                <a:gridCol w="246888">
                  <a:extLst>
                    <a:ext uri="{9D8B030D-6E8A-4147-A177-3AD203B41FA5}">
                      <a16:colId xmlns:a16="http://schemas.microsoft.com/office/drawing/2014/main" val="1937945517"/>
                    </a:ext>
                  </a:extLst>
                </a:gridCol>
                <a:gridCol w="246888">
                  <a:extLst>
                    <a:ext uri="{9D8B030D-6E8A-4147-A177-3AD203B41FA5}">
                      <a16:colId xmlns:a16="http://schemas.microsoft.com/office/drawing/2014/main" val="389886157"/>
                    </a:ext>
                  </a:extLst>
                </a:gridCol>
                <a:gridCol w="246888">
                  <a:extLst>
                    <a:ext uri="{9D8B030D-6E8A-4147-A177-3AD203B41FA5}">
                      <a16:colId xmlns:a16="http://schemas.microsoft.com/office/drawing/2014/main" val="3777082661"/>
                    </a:ext>
                  </a:extLst>
                </a:gridCol>
                <a:gridCol w="246888">
                  <a:extLst>
                    <a:ext uri="{9D8B030D-6E8A-4147-A177-3AD203B41FA5}">
                      <a16:colId xmlns:a16="http://schemas.microsoft.com/office/drawing/2014/main" val="1618983133"/>
                    </a:ext>
                  </a:extLst>
                </a:gridCol>
                <a:gridCol w="246888">
                  <a:extLst>
                    <a:ext uri="{9D8B030D-6E8A-4147-A177-3AD203B41FA5}">
                      <a16:colId xmlns:a16="http://schemas.microsoft.com/office/drawing/2014/main" val="3781473433"/>
                    </a:ext>
                  </a:extLst>
                </a:gridCol>
                <a:gridCol w="246888">
                  <a:extLst>
                    <a:ext uri="{9D8B030D-6E8A-4147-A177-3AD203B41FA5}">
                      <a16:colId xmlns:a16="http://schemas.microsoft.com/office/drawing/2014/main" val="2355623412"/>
                    </a:ext>
                  </a:extLst>
                </a:gridCol>
                <a:gridCol w="246888">
                  <a:extLst>
                    <a:ext uri="{9D8B030D-6E8A-4147-A177-3AD203B41FA5}">
                      <a16:colId xmlns:a16="http://schemas.microsoft.com/office/drawing/2014/main" val="2422176762"/>
                    </a:ext>
                  </a:extLst>
                </a:gridCol>
                <a:gridCol w="246888">
                  <a:extLst>
                    <a:ext uri="{9D8B030D-6E8A-4147-A177-3AD203B41FA5}">
                      <a16:colId xmlns:a16="http://schemas.microsoft.com/office/drawing/2014/main" val="1420499496"/>
                    </a:ext>
                  </a:extLst>
                </a:gridCol>
                <a:gridCol w="246888">
                  <a:extLst>
                    <a:ext uri="{9D8B030D-6E8A-4147-A177-3AD203B41FA5}">
                      <a16:colId xmlns:a16="http://schemas.microsoft.com/office/drawing/2014/main" val="1855424025"/>
                    </a:ext>
                  </a:extLst>
                </a:gridCol>
                <a:gridCol w="246888">
                  <a:extLst>
                    <a:ext uri="{9D8B030D-6E8A-4147-A177-3AD203B41FA5}">
                      <a16:colId xmlns:a16="http://schemas.microsoft.com/office/drawing/2014/main" val="1198888943"/>
                    </a:ext>
                  </a:extLst>
                </a:gridCol>
                <a:gridCol w="246888">
                  <a:extLst>
                    <a:ext uri="{9D8B030D-6E8A-4147-A177-3AD203B41FA5}">
                      <a16:colId xmlns:a16="http://schemas.microsoft.com/office/drawing/2014/main" val="2342320317"/>
                    </a:ext>
                  </a:extLst>
                </a:gridCol>
                <a:gridCol w="246888">
                  <a:extLst>
                    <a:ext uri="{9D8B030D-6E8A-4147-A177-3AD203B41FA5}">
                      <a16:colId xmlns:a16="http://schemas.microsoft.com/office/drawing/2014/main" val="804668149"/>
                    </a:ext>
                  </a:extLst>
                </a:gridCol>
                <a:gridCol w="246888">
                  <a:extLst>
                    <a:ext uri="{9D8B030D-6E8A-4147-A177-3AD203B41FA5}">
                      <a16:colId xmlns:a16="http://schemas.microsoft.com/office/drawing/2014/main" val="1299911735"/>
                    </a:ext>
                  </a:extLst>
                </a:gridCol>
                <a:gridCol w="246888">
                  <a:extLst>
                    <a:ext uri="{9D8B030D-6E8A-4147-A177-3AD203B41FA5}">
                      <a16:colId xmlns:a16="http://schemas.microsoft.com/office/drawing/2014/main" val="2979781673"/>
                    </a:ext>
                  </a:extLst>
                </a:gridCol>
                <a:gridCol w="246888">
                  <a:extLst>
                    <a:ext uri="{9D8B030D-6E8A-4147-A177-3AD203B41FA5}">
                      <a16:colId xmlns:a16="http://schemas.microsoft.com/office/drawing/2014/main" val="3047179474"/>
                    </a:ext>
                  </a:extLst>
                </a:gridCol>
                <a:gridCol w="246888">
                  <a:extLst>
                    <a:ext uri="{9D8B030D-6E8A-4147-A177-3AD203B41FA5}">
                      <a16:colId xmlns:a16="http://schemas.microsoft.com/office/drawing/2014/main" val="254103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466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réaliser une mangeoire pour oiseaux afin que leurs graines restent au sec même par mauvais temps : https://www.allaboutdiy.com/fr/fr/projets/mangeoire-oiseaux-fabriquer-soi-meme.htm 
#allaboutdiy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7258460"/>
                  </a:ext>
                </a:extLst>
              </a:tr>
            </a:tbl>
          </a:graphicData>
        </a:graphic>
      </p:graphicFrame>
      <p:sp>
        <p:nvSpPr>
          <p:cNvPr id="4" name="Text Placeholder 3">
            <a:extLst>
              <a:ext uri="{FF2B5EF4-FFF2-40B4-BE49-F238E27FC236}">
                <a16:creationId xmlns:a16="http://schemas.microsoft.com/office/drawing/2014/main" id="{4A5625C7-2F67-44CF-8C59-2B8E344241D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432933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F271-E665-4E1A-B869-30849FD56578}"/>
              </a:ext>
            </a:extLst>
          </p:cNvPr>
          <p:cNvSpPr>
            <a:spLocks noGrp="1"/>
          </p:cNvSpPr>
          <p:nvPr>
            <p:ph type="title"/>
          </p:nvPr>
        </p:nvSpPr>
        <p:spPr/>
        <p:txBody>
          <a:bodyPr/>
          <a:lstStyle/>
          <a:p>
            <a:r>
              <a:rPr lang="en-US"/>
              <a:t>Facebook Own Posts Table | HG-France - 23 of 26</a:t>
            </a:r>
          </a:p>
        </p:txBody>
      </p:sp>
      <p:graphicFrame>
        <p:nvGraphicFramePr>
          <p:cNvPr id="5" name="Table Placeholder 4">
            <a:extLst>
              <a:ext uri="{FF2B5EF4-FFF2-40B4-BE49-F238E27FC236}">
                <a16:creationId xmlns:a16="http://schemas.microsoft.com/office/drawing/2014/main" id="{29C506F2-18B2-42FD-94C6-53D11BF26291}"/>
              </a:ext>
            </a:extLst>
          </p:cNvPr>
          <p:cNvGraphicFramePr>
            <a:graphicFrameLocks noGrp="1"/>
          </p:cNvGraphicFramePr>
          <p:nvPr>
            <p:ph type="tbl" sz="quarter" idx="13"/>
            <p:extLst>
              <p:ext uri="{D42A27DB-BD31-4B8C-83A1-F6EECF244321}">
                <p14:modId xmlns:p14="http://schemas.microsoft.com/office/powerpoint/2010/main" val="994281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236650"/>
                    </a:ext>
                  </a:extLst>
                </a:gridCol>
                <a:gridCol w="246888">
                  <a:extLst>
                    <a:ext uri="{9D8B030D-6E8A-4147-A177-3AD203B41FA5}">
                      <a16:colId xmlns:a16="http://schemas.microsoft.com/office/drawing/2014/main" val="4165686596"/>
                    </a:ext>
                  </a:extLst>
                </a:gridCol>
                <a:gridCol w="246888">
                  <a:extLst>
                    <a:ext uri="{9D8B030D-6E8A-4147-A177-3AD203B41FA5}">
                      <a16:colId xmlns:a16="http://schemas.microsoft.com/office/drawing/2014/main" val="3351369141"/>
                    </a:ext>
                  </a:extLst>
                </a:gridCol>
                <a:gridCol w="246888">
                  <a:extLst>
                    <a:ext uri="{9D8B030D-6E8A-4147-A177-3AD203B41FA5}">
                      <a16:colId xmlns:a16="http://schemas.microsoft.com/office/drawing/2014/main" val="908770909"/>
                    </a:ext>
                  </a:extLst>
                </a:gridCol>
                <a:gridCol w="246888">
                  <a:extLst>
                    <a:ext uri="{9D8B030D-6E8A-4147-A177-3AD203B41FA5}">
                      <a16:colId xmlns:a16="http://schemas.microsoft.com/office/drawing/2014/main" val="1459031078"/>
                    </a:ext>
                  </a:extLst>
                </a:gridCol>
                <a:gridCol w="246888">
                  <a:extLst>
                    <a:ext uri="{9D8B030D-6E8A-4147-A177-3AD203B41FA5}">
                      <a16:colId xmlns:a16="http://schemas.microsoft.com/office/drawing/2014/main" val="2706384274"/>
                    </a:ext>
                  </a:extLst>
                </a:gridCol>
                <a:gridCol w="246888">
                  <a:extLst>
                    <a:ext uri="{9D8B030D-6E8A-4147-A177-3AD203B41FA5}">
                      <a16:colId xmlns:a16="http://schemas.microsoft.com/office/drawing/2014/main" val="1284070977"/>
                    </a:ext>
                  </a:extLst>
                </a:gridCol>
                <a:gridCol w="246888">
                  <a:extLst>
                    <a:ext uri="{9D8B030D-6E8A-4147-A177-3AD203B41FA5}">
                      <a16:colId xmlns:a16="http://schemas.microsoft.com/office/drawing/2014/main" val="3628127257"/>
                    </a:ext>
                  </a:extLst>
                </a:gridCol>
                <a:gridCol w="246888">
                  <a:extLst>
                    <a:ext uri="{9D8B030D-6E8A-4147-A177-3AD203B41FA5}">
                      <a16:colId xmlns:a16="http://schemas.microsoft.com/office/drawing/2014/main" val="2485756960"/>
                    </a:ext>
                  </a:extLst>
                </a:gridCol>
                <a:gridCol w="246888">
                  <a:extLst>
                    <a:ext uri="{9D8B030D-6E8A-4147-A177-3AD203B41FA5}">
                      <a16:colId xmlns:a16="http://schemas.microsoft.com/office/drawing/2014/main" val="382556684"/>
                    </a:ext>
                  </a:extLst>
                </a:gridCol>
                <a:gridCol w="246888">
                  <a:extLst>
                    <a:ext uri="{9D8B030D-6E8A-4147-A177-3AD203B41FA5}">
                      <a16:colId xmlns:a16="http://schemas.microsoft.com/office/drawing/2014/main" val="40003536"/>
                    </a:ext>
                  </a:extLst>
                </a:gridCol>
                <a:gridCol w="246888">
                  <a:extLst>
                    <a:ext uri="{9D8B030D-6E8A-4147-A177-3AD203B41FA5}">
                      <a16:colId xmlns:a16="http://schemas.microsoft.com/office/drawing/2014/main" val="3130510225"/>
                    </a:ext>
                  </a:extLst>
                </a:gridCol>
                <a:gridCol w="246888">
                  <a:extLst>
                    <a:ext uri="{9D8B030D-6E8A-4147-A177-3AD203B41FA5}">
                      <a16:colId xmlns:a16="http://schemas.microsoft.com/office/drawing/2014/main" val="388696648"/>
                    </a:ext>
                  </a:extLst>
                </a:gridCol>
                <a:gridCol w="246888">
                  <a:extLst>
                    <a:ext uri="{9D8B030D-6E8A-4147-A177-3AD203B41FA5}">
                      <a16:colId xmlns:a16="http://schemas.microsoft.com/office/drawing/2014/main" val="119242784"/>
                    </a:ext>
                  </a:extLst>
                </a:gridCol>
                <a:gridCol w="246888">
                  <a:extLst>
                    <a:ext uri="{9D8B030D-6E8A-4147-A177-3AD203B41FA5}">
                      <a16:colId xmlns:a16="http://schemas.microsoft.com/office/drawing/2014/main" val="1152114093"/>
                    </a:ext>
                  </a:extLst>
                </a:gridCol>
                <a:gridCol w="246888">
                  <a:extLst>
                    <a:ext uri="{9D8B030D-6E8A-4147-A177-3AD203B41FA5}">
                      <a16:colId xmlns:a16="http://schemas.microsoft.com/office/drawing/2014/main" val="1751112054"/>
                    </a:ext>
                  </a:extLst>
                </a:gridCol>
                <a:gridCol w="246888">
                  <a:extLst>
                    <a:ext uri="{9D8B030D-6E8A-4147-A177-3AD203B41FA5}">
                      <a16:colId xmlns:a16="http://schemas.microsoft.com/office/drawing/2014/main" val="3994477657"/>
                    </a:ext>
                  </a:extLst>
                </a:gridCol>
                <a:gridCol w="246888">
                  <a:extLst>
                    <a:ext uri="{9D8B030D-6E8A-4147-A177-3AD203B41FA5}">
                      <a16:colId xmlns:a16="http://schemas.microsoft.com/office/drawing/2014/main" val="2216390485"/>
                    </a:ext>
                  </a:extLst>
                </a:gridCol>
                <a:gridCol w="246888">
                  <a:extLst>
                    <a:ext uri="{9D8B030D-6E8A-4147-A177-3AD203B41FA5}">
                      <a16:colId xmlns:a16="http://schemas.microsoft.com/office/drawing/2014/main" val="2780738873"/>
                    </a:ext>
                  </a:extLst>
                </a:gridCol>
                <a:gridCol w="246888">
                  <a:extLst>
                    <a:ext uri="{9D8B030D-6E8A-4147-A177-3AD203B41FA5}">
                      <a16:colId xmlns:a16="http://schemas.microsoft.com/office/drawing/2014/main" val="3381485890"/>
                    </a:ext>
                  </a:extLst>
                </a:gridCol>
                <a:gridCol w="246888">
                  <a:extLst>
                    <a:ext uri="{9D8B030D-6E8A-4147-A177-3AD203B41FA5}">
                      <a16:colId xmlns:a16="http://schemas.microsoft.com/office/drawing/2014/main" val="2723423741"/>
                    </a:ext>
                  </a:extLst>
                </a:gridCol>
                <a:gridCol w="246888">
                  <a:extLst>
                    <a:ext uri="{9D8B030D-6E8A-4147-A177-3AD203B41FA5}">
                      <a16:colId xmlns:a16="http://schemas.microsoft.com/office/drawing/2014/main" val="1117532915"/>
                    </a:ext>
                  </a:extLst>
                </a:gridCol>
                <a:gridCol w="246888">
                  <a:extLst>
                    <a:ext uri="{9D8B030D-6E8A-4147-A177-3AD203B41FA5}">
                      <a16:colId xmlns:a16="http://schemas.microsoft.com/office/drawing/2014/main" val="2116100461"/>
                    </a:ext>
                  </a:extLst>
                </a:gridCol>
                <a:gridCol w="246888">
                  <a:extLst>
                    <a:ext uri="{9D8B030D-6E8A-4147-A177-3AD203B41FA5}">
                      <a16:colId xmlns:a16="http://schemas.microsoft.com/office/drawing/2014/main" val="3602862542"/>
                    </a:ext>
                  </a:extLst>
                </a:gridCol>
                <a:gridCol w="246888">
                  <a:extLst>
                    <a:ext uri="{9D8B030D-6E8A-4147-A177-3AD203B41FA5}">
                      <a16:colId xmlns:a16="http://schemas.microsoft.com/office/drawing/2014/main" val="3338925034"/>
                    </a:ext>
                  </a:extLst>
                </a:gridCol>
                <a:gridCol w="246888">
                  <a:extLst>
                    <a:ext uri="{9D8B030D-6E8A-4147-A177-3AD203B41FA5}">
                      <a16:colId xmlns:a16="http://schemas.microsoft.com/office/drawing/2014/main" val="2806799428"/>
                    </a:ext>
                  </a:extLst>
                </a:gridCol>
                <a:gridCol w="246888">
                  <a:extLst>
                    <a:ext uri="{9D8B030D-6E8A-4147-A177-3AD203B41FA5}">
                      <a16:colId xmlns:a16="http://schemas.microsoft.com/office/drawing/2014/main" val="221317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2279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- 2018-04-13 11:00:00 </a:t>
                      </a:r>
                      <a:r>
                        <a:rPr kumimoji="0" lang="fr-FR" sz="1000" b="0" i="0" u="none" strike="noStrike" kern="1200" cap="none" spc="0" normalizeH="0" baseline="0" noProof="0">
                          <a:ln>
                            <a:noFill/>
                          </a:ln>
                          <a:solidFill>
                            <a:prstClr val="black"/>
                          </a:solidFill>
                          <a:effectLst/>
                          <a:uLnTx/>
                          <a:uFillTx/>
                          <a:latin typeface="+mn-lt"/>
                          <a:ea typeface="+mn-ea"/>
                          <a:cs typeface="+mn-cs"/>
                        </a:rPr>
                        <a:t> 
 Du 01.04 au 31.05.2018, pour l'achat d'un produit avec batterie de la sélection, une 2ème batterie - de 36 V - d'une valeur de 149€ vous est offerte. Si l'une de vos batteries 36 V est déchargée, vous pouvez désormais continuer à jardiner en toute tranquillité grâce à la deuxième ! Conditions et infos sur : https://www.promotions-bosch.com/offer/redoublez-denergie/
#offre #batterie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05955171"/>
                  </a:ext>
                </a:extLst>
              </a:tr>
            </a:tbl>
          </a:graphicData>
        </a:graphic>
      </p:graphicFrame>
      <p:sp>
        <p:nvSpPr>
          <p:cNvPr id="4" name="Text Placeholder 3">
            <a:extLst>
              <a:ext uri="{FF2B5EF4-FFF2-40B4-BE49-F238E27FC236}">
                <a16:creationId xmlns:a16="http://schemas.microsoft.com/office/drawing/2014/main" id="{19EC4CCB-D4CD-4D63-8501-715EA85C63C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776465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5B3D-4D49-4352-ABDB-201E8D20BA43}"/>
              </a:ext>
            </a:extLst>
          </p:cNvPr>
          <p:cNvSpPr>
            <a:spLocks noGrp="1"/>
          </p:cNvSpPr>
          <p:nvPr>
            <p:ph type="title"/>
          </p:nvPr>
        </p:nvSpPr>
        <p:spPr/>
        <p:txBody>
          <a:bodyPr/>
          <a:lstStyle/>
          <a:p>
            <a:r>
              <a:rPr lang="en-US"/>
              <a:t>Facebook Own Posts Table | HG-France - 24 of 26</a:t>
            </a:r>
          </a:p>
        </p:txBody>
      </p:sp>
      <p:graphicFrame>
        <p:nvGraphicFramePr>
          <p:cNvPr id="5" name="Table Placeholder 4">
            <a:extLst>
              <a:ext uri="{FF2B5EF4-FFF2-40B4-BE49-F238E27FC236}">
                <a16:creationId xmlns:a16="http://schemas.microsoft.com/office/drawing/2014/main" id="{3CE00DCC-D098-4E98-B725-CA8903AA00CE}"/>
              </a:ext>
            </a:extLst>
          </p:cNvPr>
          <p:cNvGraphicFramePr>
            <a:graphicFrameLocks noGrp="1"/>
          </p:cNvGraphicFramePr>
          <p:nvPr>
            <p:ph type="tbl" sz="quarter" idx="13"/>
            <p:extLst>
              <p:ext uri="{D42A27DB-BD31-4B8C-83A1-F6EECF244321}">
                <p14:modId xmlns:p14="http://schemas.microsoft.com/office/powerpoint/2010/main" val="10739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50181151"/>
                    </a:ext>
                  </a:extLst>
                </a:gridCol>
                <a:gridCol w="246888">
                  <a:extLst>
                    <a:ext uri="{9D8B030D-6E8A-4147-A177-3AD203B41FA5}">
                      <a16:colId xmlns:a16="http://schemas.microsoft.com/office/drawing/2014/main" val="1141115710"/>
                    </a:ext>
                  </a:extLst>
                </a:gridCol>
                <a:gridCol w="246888">
                  <a:extLst>
                    <a:ext uri="{9D8B030D-6E8A-4147-A177-3AD203B41FA5}">
                      <a16:colId xmlns:a16="http://schemas.microsoft.com/office/drawing/2014/main" val="2597457141"/>
                    </a:ext>
                  </a:extLst>
                </a:gridCol>
                <a:gridCol w="246888">
                  <a:extLst>
                    <a:ext uri="{9D8B030D-6E8A-4147-A177-3AD203B41FA5}">
                      <a16:colId xmlns:a16="http://schemas.microsoft.com/office/drawing/2014/main" val="1460265027"/>
                    </a:ext>
                  </a:extLst>
                </a:gridCol>
                <a:gridCol w="246888">
                  <a:extLst>
                    <a:ext uri="{9D8B030D-6E8A-4147-A177-3AD203B41FA5}">
                      <a16:colId xmlns:a16="http://schemas.microsoft.com/office/drawing/2014/main" val="1745238719"/>
                    </a:ext>
                  </a:extLst>
                </a:gridCol>
                <a:gridCol w="246888">
                  <a:extLst>
                    <a:ext uri="{9D8B030D-6E8A-4147-A177-3AD203B41FA5}">
                      <a16:colId xmlns:a16="http://schemas.microsoft.com/office/drawing/2014/main" val="2193119393"/>
                    </a:ext>
                  </a:extLst>
                </a:gridCol>
                <a:gridCol w="246888">
                  <a:extLst>
                    <a:ext uri="{9D8B030D-6E8A-4147-A177-3AD203B41FA5}">
                      <a16:colId xmlns:a16="http://schemas.microsoft.com/office/drawing/2014/main" val="1838644638"/>
                    </a:ext>
                  </a:extLst>
                </a:gridCol>
                <a:gridCol w="246888">
                  <a:extLst>
                    <a:ext uri="{9D8B030D-6E8A-4147-A177-3AD203B41FA5}">
                      <a16:colId xmlns:a16="http://schemas.microsoft.com/office/drawing/2014/main" val="161709775"/>
                    </a:ext>
                  </a:extLst>
                </a:gridCol>
                <a:gridCol w="246888">
                  <a:extLst>
                    <a:ext uri="{9D8B030D-6E8A-4147-A177-3AD203B41FA5}">
                      <a16:colId xmlns:a16="http://schemas.microsoft.com/office/drawing/2014/main" val="1674483261"/>
                    </a:ext>
                  </a:extLst>
                </a:gridCol>
                <a:gridCol w="246888">
                  <a:extLst>
                    <a:ext uri="{9D8B030D-6E8A-4147-A177-3AD203B41FA5}">
                      <a16:colId xmlns:a16="http://schemas.microsoft.com/office/drawing/2014/main" val="2453038533"/>
                    </a:ext>
                  </a:extLst>
                </a:gridCol>
                <a:gridCol w="246888">
                  <a:extLst>
                    <a:ext uri="{9D8B030D-6E8A-4147-A177-3AD203B41FA5}">
                      <a16:colId xmlns:a16="http://schemas.microsoft.com/office/drawing/2014/main" val="2439644061"/>
                    </a:ext>
                  </a:extLst>
                </a:gridCol>
                <a:gridCol w="246888">
                  <a:extLst>
                    <a:ext uri="{9D8B030D-6E8A-4147-A177-3AD203B41FA5}">
                      <a16:colId xmlns:a16="http://schemas.microsoft.com/office/drawing/2014/main" val="891754523"/>
                    </a:ext>
                  </a:extLst>
                </a:gridCol>
                <a:gridCol w="246888">
                  <a:extLst>
                    <a:ext uri="{9D8B030D-6E8A-4147-A177-3AD203B41FA5}">
                      <a16:colId xmlns:a16="http://schemas.microsoft.com/office/drawing/2014/main" val="2628948571"/>
                    </a:ext>
                  </a:extLst>
                </a:gridCol>
                <a:gridCol w="246888">
                  <a:extLst>
                    <a:ext uri="{9D8B030D-6E8A-4147-A177-3AD203B41FA5}">
                      <a16:colId xmlns:a16="http://schemas.microsoft.com/office/drawing/2014/main" val="244541338"/>
                    </a:ext>
                  </a:extLst>
                </a:gridCol>
                <a:gridCol w="246888">
                  <a:extLst>
                    <a:ext uri="{9D8B030D-6E8A-4147-A177-3AD203B41FA5}">
                      <a16:colId xmlns:a16="http://schemas.microsoft.com/office/drawing/2014/main" val="390896753"/>
                    </a:ext>
                  </a:extLst>
                </a:gridCol>
                <a:gridCol w="246888">
                  <a:extLst>
                    <a:ext uri="{9D8B030D-6E8A-4147-A177-3AD203B41FA5}">
                      <a16:colId xmlns:a16="http://schemas.microsoft.com/office/drawing/2014/main" val="1097093931"/>
                    </a:ext>
                  </a:extLst>
                </a:gridCol>
                <a:gridCol w="246888">
                  <a:extLst>
                    <a:ext uri="{9D8B030D-6E8A-4147-A177-3AD203B41FA5}">
                      <a16:colId xmlns:a16="http://schemas.microsoft.com/office/drawing/2014/main" val="2721981871"/>
                    </a:ext>
                  </a:extLst>
                </a:gridCol>
                <a:gridCol w="246888">
                  <a:extLst>
                    <a:ext uri="{9D8B030D-6E8A-4147-A177-3AD203B41FA5}">
                      <a16:colId xmlns:a16="http://schemas.microsoft.com/office/drawing/2014/main" val="189949344"/>
                    </a:ext>
                  </a:extLst>
                </a:gridCol>
                <a:gridCol w="246888">
                  <a:extLst>
                    <a:ext uri="{9D8B030D-6E8A-4147-A177-3AD203B41FA5}">
                      <a16:colId xmlns:a16="http://schemas.microsoft.com/office/drawing/2014/main" val="394390855"/>
                    </a:ext>
                  </a:extLst>
                </a:gridCol>
                <a:gridCol w="246888">
                  <a:extLst>
                    <a:ext uri="{9D8B030D-6E8A-4147-A177-3AD203B41FA5}">
                      <a16:colId xmlns:a16="http://schemas.microsoft.com/office/drawing/2014/main" val="2252672893"/>
                    </a:ext>
                  </a:extLst>
                </a:gridCol>
                <a:gridCol w="246888">
                  <a:extLst>
                    <a:ext uri="{9D8B030D-6E8A-4147-A177-3AD203B41FA5}">
                      <a16:colId xmlns:a16="http://schemas.microsoft.com/office/drawing/2014/main" val="4060579791"/>
                    </a:ext>
                  </a:extLst>
                </a:gridCol>
                <a:gridCol w="246888">
                  <a:extLst>
                    <a:ext uri="{9D8B030D-6E8A-4147-A177-3AD203B41FA5}">
                      <a16:colId xmlns:a16="http://schemas.microsoft.com/office/drawing/2014/main" val="1770796017"/>
                    </a:ext>
                  </a:extLst>
                </a:gridCol>
                <a:gridCol w="246888">
                  <a:extLst>
                    <a:ext uri="{9D8B030D-6E8A-4147-A177-3AD203B41FA5}">
                      <a16:colId xmlns:a16="http://schemas.microsoft.com/office/drawing/2014/main" val="4048059427"/>
                    </a:ext>
                  </a:extLst>
                </a:gridCol>
                <a:gridCol w="246888">
                  <a:extLst>
                    <a:ext uri="{9D8B030D-6E8A-4147-A177-3AD203B41FA5}">
                      <a16:colId xmlns:a16="http://schemas.microsoft.com/office/drawing/2014/main" val="2418611313"/>
                    </a:ext>
                  </a:extLst>
                </a:gridCol>
                <a:gridCol w="246888">
                  <a:extLst>
                    <a:ext uri="{9D8B030D-6E8A-4147-A177-3AD203B41FA5}">
                      <a16:colId xmlns:a16="http://schemas.microsoft.com/office/drawing/2014/main" val="3315007415"/>
                    </a:ext>
                  </a:extLst>
                </a:gridCol>
                <a:gridCol w="246888">
                  <a:extLst>
                    <a:ext uri="{9D8B030D-6E8A-4147-A177-3AD203B41FA5}">
                      <a16:colId xmlns:a16="http://schemas.microsoft.com/office/drawing/2014/main" val="2093341207"/>
                    </a:ext>
                  </a:extLst>
                </a:gridCol>
                <a:gridCol w="246888">
                  <a:extLst>
                    <a:ext uri="{9D8B030D-6E8A-4147-A177-3AD203B41FA5}">
                      <a16:colId xmlns:a16="http://schemas.microsoft.com/office/drawing/2014/main" val="3675306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175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- 2018-04-12 11:05:00 </a:t>
                      </a:r>
                      <a:r>
                        <a:rPr kumimoji="0" lang="fr-FR" sz="1000" b="0" i="0" u="none" strike="noStrike" kern="1200" cap="none" spc="0" normalizeH="0" baseline="0" noProof="0">
                          <a:ln>
                            <a:noFill/>
                          </a:ln>
                          <a:solidFill>
                            <a:prstClr val="black"/>
                          </a:solidFill>
                          <a:effectLst/>
                          <a:uLnTx/>
                          <a:uFillTx/>
                          <a:latin typeface="+mn-lt"/>
                          <a:ea typeface="+mn-ea"/>
                          <a:cs typeface="+mn-cs"/>
                        </a:rPr>
                        <a:t> 
 Plus quelques jours pour profiter de notre prime à la casse : pour l'achat de l’EasyPrune, notre nouveau sécateur à assistance électrique avant le 30 avril 2018, bénéficiez de 50% remboursés contre remise de votre ancien sécateur. 
Conditions et infos sur : http://bit.ly/ODR_EasyPrune 
#offre #jardinage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1354292"/>
                  </a:ext>
                </a:extLst>
              </a:tr>
            </a:tbl>
          </a:graphicData>
        </a:graphic>
      </p:graphicFrame>
      <p:sp>
        <p:nvSpPr>
          <p:cNvPr id="4" name="Text Placeholder 3">
            <a:extLst>
              <a:ext uri="{FF2B5EF4-FFF2-40B4-BE49-F238E27FC236}">
                <a16:creationId xmlns:a16="http://schemas.microsoft.com/office/drawing/2014/main" id="{6ACAD194-1A55-4E7A-B1D3-CCBE7DAE741F}"/>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478115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56E42-A6D7-4AF8-9981-75EED8CAA50E}"/>
              </a:ext>
            </a:extLst>
          </p:cNvPr>
          <p:cNvSpPr>
            <a:spLocks noGrp="1"/>
          </p:cNvSpPr>
          <p:nvPr>
            <p:ph type="title"/>
          </p:nvPr>
        </p:nvSpPr>
        <p:spPr/>
        <p:txBody>
          <a:bodyPr/>
          <a:lstStyle/>
          <a:p>
            <a:r>
              <a:rPr lang="en-US"/>
              <a:t>Facebook Own Posts Table | HG-France - 25 of 26</a:t>
            </a:r>
          </a:p>
        </p:txBody>
      </p:sp>
      <p:graphicFrame>
        <p:nvGraphicFramePr>
          <p:cNvPr id="5" name="Table Placeholder 4">
            <a:extLst>
              <a:ext uri="{FF2B5EF4-FFF2-40B4-BE49-F238E27FC236}">
                <a16:creationId xmlns:a16="http://schemas.microsoft.com/office/drawing/2014/main" id="{87B477FC-2B0C-4151-B849-3573F1BD0AEF}"/>
              </a:ext>
            </a:extLst>
          </p:cNvPr>
          <p:cNvGraphicFramePr>
            <a:graphicFrameLocks noGrp="1"/>
          </p:cNvGraphicFramePr>
          <p:nvPr>
            <p:ph type="tbl" sz="quarter" idx="13"/>
            <p:extLst>
              <p:ext uri="{D42A27DB-BD31-4B8C-83A1-F6EECF244321}">
                <p14:modId xmlns:p14="http://schemas.microsoft.com/office/powerpoint/2010/main" val="291319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6243763"/>
                    </a:ext>
                  </a:extLst>
                </a:gridCol>
                <a:gridCol w="246888">
                  <a:extLst>
                    <a:ext uri="{9D8B030D-6E8A-4147-A177-3AD203B41FA5}">
                      <a16:colId xmlns:a16="http://schemas.microsoft.com/office/drawing/2014/main" val="1617666614"/>
                    </a:ext>
                  </a:extLst>
                </a:gridCol>
                <a:gridCol w="246888">
                  <a:extLst>
                    <a:ext uri="{9D8B030D-6E8A-4147-A177-3AD203B41FA5}">
                      <a16:colId xmlns:a16="http://schemas.microsoft.com/office/drawing/2014/main" val="944319392"/>
                    </a:ext>
                  </a:extLst>
                </a:gridCol>
                <a:gridCol w="246888">
                  <a:extLst>
                    <a:ext uri="{9D8B030D-6E8A-4147-A177-3AD203B41FA5}">
                      <a16:colId xmlns:a16="http://schemas.microsoft.com/office/drawing/2014/main" val="3685833688"/>
                    </a:ext>
                  </a:extLst>
                </a:gridCol>
                <a:gridCol w="246888">
                  <a:extLst>
                    <a:ext uri="{9D8B030D-6E8A-4147-A177-3AD203B41FA5}">
                      <a16:colId xmlns:a16="http://schemas.microsoft.com/office/drawing/2014/main" val="3228840123"/>
                    </a:ext>
                  </a:extLst>
                </a:gridCol>
                <a:gridCol w="246888">
                  <a:extLst>
                    <a:ext uri="{9D8B030D-6E8A-4147-A177-3AD203B41FA5}">
                      <a16:colId xmlns:a16="http://schemas.microsoft.com/office/drawing/2014/main" val="1563280974"/>
                    </a:ext>
                  </a:extLst>
                </a:gridCol>
                <a:gridCol w="246888">
                  <a:extLst>
                    <a:ext uri="{9D8B030D-6E8A-4147-A177-3AD203B41FA5}">
                      <a16:colId xmlns:a16="http://schemas.microsoft.com/office/drawing/2014/main" val="139678947"/>
                    </a:ext>
                  </a:extLst>
                </a:gridCol>
                <a:gridCol w="246888">
                  <a:extLst>
                    <a:ext uri="{9D8B030D-6E8A-4147-A177-3AD203B41FA5}">
                      <a16:colId xmlns:a16="http://schemas.microsoft.com/office/drawing/2014/main" val="2538802547"/>
                    </a:ext>
                  </a:extLst>
                </a:gridCol>
                <a:gridCol w="246888">
                  <a:extLst>
                    <a:ext uri="{9D8B030D-6E8A-4147-A177-3AD203B41FA5}">
                      <a16:colId xmlns:a16="http://schemas.microsoft.com/office/drawing/2014/main" val="1722254653"/>
                    </a:ext>
                  </a:extLst>
                </a:gridCol>
                <a:gridCol w="246888">
                  <a:extLst>
                    <a:ext uri="{9D8B030D-6E8A-4147-A177-3AD203B41FA5}">
                      <a16:colId xmlns:a16="http://schemas.microsoft.com/office/drawing/2014/main" val="381980985"/>
                    </a:ext>
                  </a:extLst>
                </a:gridCol>
                <a:gridCol w="246888">
                  <a:extLst>
                    <a:ext uri="{9D8B030D-6E8A-4147-A177-3AD203B41FA5}">
                      <a16:colId xmlns:a16="http://schemas.microsoft.com/office/drawing/2014/main" val="325576299"/>
                    </a:ext>
                  </a:extLst>
                </a:gridCol>
                <a:gridCol w="246888">
                  <a:extLst>
                    <a:ext uri="{9D8B030D-6E8A-4147-A177-3AD203B41FA5}">
                      <a16:colId xmlns:a16="http://schemas.microsoft.com/office/drawing/2014/main" val="2499533754"/>
                    </a:ext>
                  </a:extLst>
                </a:gridCol>
                <a:gridCol w="246888">
                  <a:extLst>
                    <a:ext uri="{9D8B030D-6E8A-4147-A177-3AD203B41FA5}">
                      <a16:colId xmlns:a16="http://schemas.microsoft.com/office/drawing/2014/main" val="3127207740"/>
                    </a:ext>
                  </a:extLst>
                </a:gridCol>
                <a:gridCol w="246888">
                  <a:extLst>
                    <a:ext uri="{9D8B030D-6E8A-4147-A177-3AD203B41FA5}">
                      <a16:colId xmlns:a16="http://schemas.microsoft.com/office/drawing/2014/main" val="2998703037"/>
                    </a:ext>
                  </a:extLst>
                </a:gridCol>
                <a:gridCol w="246888">
                  <a:extLst>
                    <a:ext uri="{9D8B030D-6E8A-4147-A177-3AD203B41FA5}">
                      <a16:colId xmlns:a16="http://schemas.microsoft.com/office/drawing/2014/main" val="3427083734"/>
                    </a:ext>
                  </a:extLst>
                </a:gridCol>
                <a:gridCol w="246888">
                  <a:extLst>
                    <a:ext uri="{9D8B030D-6E8A-4147-A177-3AD203B41FA5}">
                      <a16:colId xmlns:a16="http://schemas.microsoft.com/office/drawing/2014/main" val="3300885100"/>
                    </a:ext>
                  </a:extLst>
                </a:gridCol>
                <a:gridCol w="246888">
                  <a:extLst>
                    <a:ext uri="{9D8B030D-6E8A-4147-A177-3AD203B41FA5}">
                      <a16:colId xmlns:a16="http://schemas.microsoft.com/office/drawing/2014/main" val="1857524842"/>
                    </a:ext>
                  </a:extLst>
                </a:gridCol>
                <a:gridCol w="246888">
                  <a:extLst>
                    <a:ext uri="{9D8B030D-6E8A-4147-A177-3AD203B41FA5}">
                      <a16:colId xmlns:a16="http://schemas.microsoft.com/office/drawing/2014/main" val="3323069756"/>
                    </a:ext>
                  </a:extLst>
                </a:gridCol>
                <a:gridCol w="246888">
                  <a:extLst>
                    <a:ext uri="{9D8B030D-6E8A-4147-A177-3AD203B41FA5}">
                      <a16:colId xmlns:a16="http://schemas.microsoft.com/office/drawing/2014/main" val="3321785998"/>
                    </a:ext>
                  </a:extLst>
                </a:gridCol>
                <a:gridCol w="246888">
                  <a:extLst>
                    <a:ext uri="{9D8B030D-6E8A-4147-A177-3AD203B41FA5}">
                      <a16:colId xmlns:a16="http://schemas.microsoft.com/office/drawing/2014/main" val="4014581167"/>
                    </a:ext>
                  </a:extLst>
                </a:gridCol>
                <a:gridCol w="246888">
                  <a:extLst>
                    <a:ext uri="{9D8B030D-6E8A-4147-A177-3AD203B41FA5}">
                      <a16:colId xmlns:a16="http://schemas.microsoft.com/office/drawing/2014/main" val="129872433"/>
                    </a:ext>
                  </a:extLst>
                </a:gridCol>
                <a:gridCol w="246888">
                  <a:extLst>
                    <a:ext uri="{9D8B030D-6E8A-4147-A177-3AD203B41FA5}">
                      <a16:colId xmlns:a16="http://schemas.microsoft.com/office/drawing/2014/main" val="1238802794"/>
                    </a:ext>
                  </a:extLst>
                </a:gridCol>
                <a:gridCol w="246888">
                  <a:extLst>
                    <a:ext uri="{9D8B030D-6E8A-4147-A177-3AD203B41FA5}">
                      <a16:colId xmlns:a16="http://schemas.microsoft.com/office/drawing/2014/main" val="2504183837"/>
                    </a:ext>
                  </a:extLst>
                </a:gridCol>
                <a:gridCol w="246888">
                  <a:extLst>
                    <a:ext uri="{9D8B030D-6E8A-4147-A177-3AD203B41FA5}">
                      <a16:colId xmlns:a16="http://schemas.microsoft.com/office/drawing/2014/main" val="13262136"/>
                    </a:ext>
                  </a:extLst>
                </a:gridCol>
                <a:gridCol w="246888">
                  <a:extLst>
                    <a:ext uri="{9D8B030D-6E8A-4147-A177-3AD203B41FA5}">
                      <a16:colId xmlns:a16="http://schemas.microsoft.com/office/drawing/2014/main" val="3617953619"/>
                    </a:ext>
                  </a:extLst>
                </a:gridCol>
                <a:gridCol w="246888">
                  <a:extLst>
                    <a:ext uri="{9D8B030D-6E8A-4147-A177-3AD203B41FA5}">
                      <a16:colId xmlns:a16="http://schemas.microsoft.com/office/drawing/2014/main" val="1792824432"/>
                    </a:ext>
                  </a:extLst>
                </a:gridCol>
                <a:gridCol w="246888">
                  <a:extLst>
                    <a:ext uri="{9D8B030D-6E8A-4147-A177-3AD203B41FA5}">
                      <a16:colId xmlns:a16="http://schemas.microsoft.com/office/drawing/2014/main" val="254917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36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- 2018-04-11 11:00:00 </a:t>
                      </a:r>
                      <a:r>
                        <a:rPr kumimoji="0" lang="fr-FR" sz="1000" b="0" i="0" u="none" strike="noStrike" kern="1200" cap="none" spc="0" normalizeH="0" baseline="0" noProof="0">
                          <a:ln>
                            <a:noFill/>
                          </a:ln>
                          <a:solidFill>
                            <a:prstClr val="black"/>
                          </a:solidFill>
                          <a:effectLst/>
                          <a:uLnTx/>
                          <a:uFillTx/>
                          <a:latin typeface="+mn-lt"/>
                          <a:ea typeface="+mn-ea"/>
                          <a:cs typeface="+mn-cs"/>
                        </a:rPr>
                        <a:t> 
 Que faire si la vidange du lave-linge ne fonctionne plus ? Si votre bague préférée tombe dans l'évier ? Ou si des guêpes ont installé leur nid dans le coffre du volet roulant ? 
Découvrez comment résoudre ces problèmes sur All about DIY - notre magazine en ligne : https://www.allaboutdiy.com/fr/fr/formation-diy/4-situations-epineuses-rencontrees-a-la-maison.htm
#allaboutdiy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76632178"/>
                  </a:ext>
                </a:extLst>
              </a:tr>
            </a:tbl>
          </a:graphicData>
        </a:graphic>
      </p:graphicFrame>
      <p:sp>
        <p:nvSpPr>
          <p:cNvPr id="4" name="Text Placeholder 3">
            <a:extLst>
              <a:ext uri="{FF2B5EF4-FFF2-40B4-BE49-F238E27FC236}">
                <a16:creationId xmlns:a16="http://schemas.microsoft.com/office/drawing/2014/main" id="{ADC02E97-174D-4579-9D2B-AE22E463EC0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679240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50984-6B52-4438-9055-45A8DF7DAD03}"/>
              </a:ext>
            </a:extLst>
          </p:cNvPr>
          <p:cNvSpPr>
            <a:spLocks noGrp="1"/>
          </p:cNvSpPr>
          <p:nvPr>
            <p:ph type="title"/>
          </p:nvPr>
        </p:nvSpPr>
        <p:spPr/>
        <p:txBody>
          <a:bodyPr/>
          <a:lstStyle/>
          <a:p>
            <a:r>
              <a:rPr lang="en-US"/>
              <a:t>Facebook Own Posts Table | HG-France - 26 of 26</a:t>
            </a:r>
          </a:p>
        </p:txBody>
      </p:sp>
      <p:graphicFrame>
        <p:nvGraphicFramePr>
          <p:cNvPr id="5" name="Table Placeholder 4">
            <a:extLst>
              <a:ext uri="{FF2B5EF4-FFF2-40B4-BE49-F238E27FC236}">
                <a16:creationId xmlns:a16="http://schemas.microsoft.com/office/drawing/2014/main" id="{A1770DAE-F2CF-494B-BADD-764E7B2304A9}"/>
              </a:ext>
            </a:extLst>
          </p:cNvPr>
          <p:cNvGraphicFramePr>
            <a:graphicFrameLocks noGrp="1"/>
          </p:cNvGraphicFramePr>
          <p:nvPr>
            <p:ph type="tbl" sz="quarter" idx="13"/>
            <p:extLst>
              <p:ext uri="{D42A27DB-BD31-4B8C-83A1-F6EECF244321}">
                <p14:modId xmlns:p14="http://schemas.microsoft.com/office/powerpoint/2010/main" val="325000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7427138"/>
                    </a:ext>
                  </a:extLst>
                </a:gridCol>
                <a:gridCol w="246888">
                  <a:extLst>
                    <a:ext uri="{9D8B030D-6E8A-4147-A177-3AD203B41FA5}">
                      <a16:colId xmlns:a16="http://schemas.microsoft.com/office/drawing/2014/main" val="4202101811"/>
                    </a:ext>
                  </a:extLst>
                </a:gridCol>
                <a:gridCol w="246888">
                  <a:extLst>
                    <a:ext uri="{9D8B030D-6E8A-4147-A177-3AD203B41FA5}">
                      <a16:colId xmlns:a16="http://schemas.microsoft.com/office/drawing/2014/main" val="4037133730"/>
                    </a:ext>
                  </a:extLst>
                </a:gridCol>
                <a:gridCol w="246888">
                  <a:extLst>
                    <a:ext uri="{9D8B030D-6E8A-4147-A177-3AD203B41FA5}">
                      <a16:colId xmlns:a16="http://schemas.microsoft.com/office/drawing/2014/main" val="3966716848"/>
                    </a:ext>
                  </a:extLst>
                </a:gridCol>
                <a:gridCol w="246888">
                  <a:extLst>
                    <a:ext uri="{9D8B030D-6E8A-4147-A177-3AD203B41FA5}">
                      <a16:colId xmlns:a16="http://schemas.microsoft.com/office/drawing/2014/main" val="486278903"/>
                    </a:ext>
                  </a:extLst>
                </a:gridCol>
                <a:gridCol w="246888">
                  <a:extLst>
                    <a:ext uri="{9D8B030D-6E8A-4147-A177-3AD203B41FA5}">
                      <a16:colId xmlns:a16="http://schemas.microsoft.com/office/drawing/2014/main" val="1480946697"/>
                    </a:ext>
                  </a:extLst>
                </a:gridCol>
                <a:gridCol w="246888">
                  <a:extLst>
                    <a:ext uri="{9D8B030D-6E8A-4147-A177-3AD203B41FA5}">
                      <a16:colId xmlns:a16="http://schemas.microsoft.com/office/drawing/2014/main" val="668502273"/>
                    </a:ext>
                  </a:extLst>
                </a:gridCol>
                <a:gridCol w="246888">
                  <a:extLst>
                    <a:ext uri="{9D8B030D-6E8A-4147-A177-3AD203B41FA5}">
                      <a16:colId xmlns:a16="http://schemas.microsoft.com/office/drawing/2014/main" val="635347640"/>
                    </a:ext>
                  </a:extLst>
                </a:gridCol>
                <a:gridCol w="246888">
                  <a:extLst>
                    <a:ext uri="{9D8B030D-6E8A-4147-A177-3AD203B41FA5}">
                      <a16:colId xmlns:a16="http://schemas.microsoft.com/office/drawing/2014/main" val="528535699"/>
                    </a:ext>
                  </a:extLst>
                </a:gridCol>
                <a:gridCol w="246888">
                  <a:extLst>
                    <a:ext uri="{9D8B030D-6E8A-4147-A177-3AD203B41FA5}">
                      <a16:colId xmlns:a16="http://schemas.microsoft.com/office/drawing/2014/main" val="3168194994"/>
                    </a:ext>
                  </a:extLst>
                </a:gridCol>
                <a:gridCol w="246888">
                  <a:extLst>
                    <a:ext uri="{9D8B030D-6E8A-4147-A177-3AD203B41FA5}">
                      <a16:colId xmlns:a16="http://schemas.microsoft.com/office/drawing/2014/main" val="1937816600"/>
                    </a:ext>
                  </a:extLst>
                </a:gridCol>
                <a:gridCol w="246888">
                  <a:extLst>
                    <a:ext uri="{9D8B030D-6E8A-4147-A177-3AD203B41FA5}">
                      <a16:colId xmlns:a16="http://schemas.microsoft.com/office/drawing/2014/main" val="2453919195"/>
                    </a:ext>
                  </a:extLst>
                </a:gridCol>
                <a:gridCol w="246888">
                  <a:extLst>
                    <a:ext uri="{9D8B030D-6E8A-4147-A177-3AD203B41FA5}">
                      <a16:colId xmlns:a16="http://schemas.microsoft.com/office/drawing/2014/main" val="1242501994"/>
                    </a:ext>
                  </a:extLst>
                </a:gridCol>
                <a:gridCol w="246888">
                  <a:extLst>
                    <a:ext uri="{9D8B030D-6E8A-4147-A177-3AD203B41FA5}">
                      <a16:colId xmlns:a16="http://schemas.microsoft.com/office/drawing/2014/main" val="4051299755"/>
                    </a:ext>
                  </a:extLst>
                </a:gridCol>
                <a:gridCol w="246888">
                  <a:extLst>
                    <a:ext uri="{9D8B030D-6E8A-4147-A177-3AD203B41FA5}">
                      <a16:colId xmlns:a16="http://schemas.microsoft.com/office/drawing/2014/main" val="3023607058"/>
                    </a:ext>
                  </a:extLst>
                </a:gridCol>
                <a:gridCol w="246888">
                  <a:extLst>
                    <a:ext uri="{9D8B030D-6E8A-4147-A177-3AD203B41FA5}">
                      <a16:colId xmlns:a16="http://schemas.microsoft.com/office/drawing/2014/main" val="2583934095"/>
                    </a:ext>
                  </a:extLst>
                </a:gridCol>
                <a:gridCol w="246888">
                  <a:extLst>
                    <a:ext uri="{9D8B030D-6E8A-4147-A177-3AD203B41FA5}">
                      <a16:colId xmlns:a16="http://schemas.microsoft.com/office/drawing/2014/main" val="1736781565"/>
                    </a:ext>
                  </a:extLst>
                </a:gridCol>
                <a:gridCol w="246888">
                  <a:extLst>
                    <a:ext uri="{9D8B030D-6E8A-4147-A177-3AD203B41FA5}">
                      <a16:colId xmlns:a16="http://schemas.microsoft.com/office/drawing/2014/main" val="4203582321"/>
                    </a:ext>
                  </a:extLst>
                </a:gridCol>
                <a:gridCol w="246888">
                  <a:extLst>
                    <a:ext uri="{9D8B030D-6E8A-4147-A177-3AD203B41FA5}">
                      <a16:colId xmlns:a16="http://schemas.microsoft.com/office/drawing/2014/main" val="271015542"/>
                    </a:ext>
                  </a:extLst>
                </a:gridCol>
                <a:gridCol w="246888">
                  <a:extLst>
                    <a:ext uri="{9D8B030D-6E8A-4147-A177-3AD203B41FA5}">
                      <a16:colId xmlns:a16="http://schemas.microsoft.com/office/drawing/2014/main" val="3769887963"/>
                    </a:ext>
                  </a:extLst>
                </a:gridCol>
                <a:gridCol w="246888">
                  <a:extLst>
                    <a:ext uri="{9D8B030D-6E8A-4147-A177-3AD203B41FA5}">
                      <a16:colId xmlns:a16="http://schemas.microsoft.com/office/drawing/2014/main" val="2157023057"/>
                    </a:ext>
                  </a:extLst>
                </a:gridCol>
                <a:gridCol w="246888">
                  <a:extLst>
                    <a:ext uri="{9D8B030D-6E8A-4147-A177-3AD203B41FA5}">
                      <a16:colId xmlns:a16="http://schemas.microsoft.com/office/drawing/2014/main" val="15931441"/>
                    </a:ext>
                  </a:extLst>
                </a:gridCol>
                <a:gridCol w="246888">
                  <a:extLst>
                    <a:ext uri="{9D8B030D-6E8A-4147-A177-3AD203B41FA5}">
                      <a16:colId xmlns:a16="http://schemas.microsoft.com/office/drawing/2014/main" val="220714887"/>
                    </a:ext>
                  </a:extLst>
                </a:gridCol>
                <a:gridCol w="246888">
                  <a:extLst>
                    <a:ext uri="{9D8B030D-6E8A-4147-A177-3AD203B41FA5}">
                      <a16:colId xmlns:a16="http://schemas.microsoft.com/office/drawing/2014/main" val="2584072826"/>
                    </a:ext>
                  </a:extLst>
                </a:gridCol>
                <a:gridCol w="246888">
                  <a:extLst>
                    <a:ext uri="{9D8B030D-6E8A-4147-A177-3AD203B41FA5}">
                      <a16:colId xmlns:a16="http://schemas.microsoft.com/office/drawing/2014/main" val="286739710"/>
                    </a:ext>
                  </a:extLst>
                </a:gridCol>
                <a:gridCol w="246888">
                  <a:extLst>
                    <a:ext uri="{9D8B030D-6E8A-4147-A177-3AD203B41FA5}">
                      <a16:colId xmlns:a16="http://schemas.microsoft.com/office/drawing/2014/main" val="4063744687"/>
                    </a:ext>
                  </a:extLst>
                </a:gridCol>
                <a:gridCol w="246888">
                  <a:extLst>
                    <a:ext uri="{9D8B030D-6E8A-4147-A177-3AD203B41FA5}">
                      <a16:colId xmlns:a16="http://schemas.microsoft.com/office/drawing/2014/main" val="72141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273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- 2018-04-09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un miroir design pour toute la famille.#HomeMadeByYou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05913655"/>
                  </a:ext>
                </a:extLst>
              </a:tr>
            </a:tbl>
          </a:graphicData>
        </a:graphic>
      </p:graphicFrame>
      <p:sp>
        <p:nvSpPr>
          <p:cNvPr id="4" name="Text Placeholder 3">
            <a:extLst>
              <a:ext uri="{FF2B5EF4-FFF2-40B4-BE49-F238E27FC236}">
                <a16:creationId xmlns:a16="http://schemas.microsoft.com/office/drawing/2014/main" id="{EE11F783-1136-45C6-97D7-B89FBE072E2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278868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7B0B-B69F-4663-8FFF-D0C2CCE2A892}"/>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532E4B6A-291D-479F-B2DB-EF89829CAA9A}"/>
              </a:ext>
            </a:extLst>
          </p:cNvPr>
          <p:cNvGraphicFramePr>
            <a:graphicFrameLocks noGrp="1"/>
          </p:cNvGraphicFramePr>
          <p:nvPr>
            <p:ph type="chart" sz="quarter" idx="13"/>
            <p:extLst>
              <p:ext uri="{D42A27DB-BD31-4B8C-83A1-F6EECF244321}">
                <p14:modId xmlns:p14="http://schemas.microsoft.com/office/powerpoint/2010/main" val="3509701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FB108-A12C-442A-9C18-7C3275CEB20B}"/>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267AF673-7A8C-4465-A812-3C69720710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201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682DA-D653-45C4-BB4A-7912BA6A62F8}"/>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AF0F78C2-6372-497E-B07A-19F587426BDD}"/>
              </a:ext>
            </a:extLst>
          </p:cNvPr>
          <p:cNvGraphicFramePr>
            <a:graphicFrameLocks noGrp="1"/>
          </p:cNvGraphicFramePr>
          <p:nvPr>
            <p:ph type="tbl" sz="quarter" idx="13"/>
            <p:extLst>
              <p:ext uri="{D42A27DB-BD31-4B8C-83A1-F6EECF244321}">
                <p14:modId xmlns:p14="http://schemas.microsoft.com/office/powerpoint/2010/main" val="970843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2562205"/>
                    </a:ext>
                  </a:extLst>
                </a:gridCol>
                <a:gridCol w="1645920">
                  <a:extLst>
                    <a:ext uri="{9D8B030D-6E8A-4147-A177-3AD203B41FA5}">
                      <a16:colId xmlns:a16="http://schemas.microsoft.com/office/drawing/2014/main" val="1929419116"/>
                    </a:ext>
                  </a:extLst>
                </a:gridCol>
                <a:gridCol w="1645920">
                  <a:extLst>
                    <a:ext uri="{9D8B030D-6E8A-4147-A177-3AD203B41FA5}">
                      <a16:colId xmlns:a16="http://schemas.microsoft.com/office/drawing/2014/main" val="408598929"/>
                    </a:ext>
                  </a:extLst>
                </a:gridCol>
                <a:gridCol w="1645920">
                  <a:extLst>
                    <a:ext uri="{9D8B030D-6E8A-4147-A177-3AD203B41FA5}">
                      <a16:colId xmlns:a16="http://schemas.microsoft.com/office/drawing/2014/main" val="425031447"/>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739495235"/>
                  </a:ext>
                </a:extLst>
              </a:tr>
              <a:tr h="370840">
                <a:tc>
                  <a:txBody>
                    <a:bodyPr/>
                    <a:lstStyle/>
                    <a:p>
                      <a:r>
                        <a:rPr lang="en-US" sz="1000"/>
                        <a:t>Bosch Bricolage &amp; Jardinage France</a:t>
                      </a:r>
                    </a:p>
                  </a:txBody>
                  <a:tcPr/>
                </a:tc>
                <a:tc>
                  <a:txBody>
                    <a:bodyPr/>
                    <a:lstStyle/>
                    <a:p>
                      <a:r>
                        <a:rPr lang="en-US" sz="1000"/>
                        <a:t>22889</a:t>
                      </a:r>
                    </a:p>
                  </a:txBody>
                  <a:tcPr/>
                </a:tc>
                <a:tc>
                  <a:txBody>
                    <a:bodyPr/>
                    <a:lstStyle/>
                    <a:p>
                      <a:r>
                        <a:rPr lang="en-US" sz="1000"/>
                        <a:t>94935</a:t>
                      </a:r>
                    </a:p>
                  </a:txBody>
                  <a:tcPr/>
                </a:tc>
                <a:tc>
                  <a:txBody>
                    <a:bodyPr/>
                    <a:lstStyle/>
                    <a:p>
                      <a:r>
                        <a:rPr lang="en-US" sz="1000"/>
                        <a:t>312024</a:t>
                      </a:r>
                    </a:p>
                  </a:txBody>
                  <a:tcPr/>
                </a:tc>
                <a:extLst>
                  <a:ext uri="{0D108BD9-81ED-4DB2-BD59-A6C34878D82A}">
                    <a16:rowId xmlns:a16="http://schemas.microsoft.com/office/drawing/2014/main" val="2233958531"/>
                  </a:ext>
                </a:extLst>
              </a:tr>
            </a:tbl>
          </a:graphicData>
        </a:graphic>
      </p:graphicFrame>
      <p:sp>
        <p:nvSpPr>
          <p:cNvPr id="4" name="Text Placeholder 3">
            <a:extLst>
              <a:ext uri="{FF2B5EF4-FFF2-40B4-BE49-F238E27FC236}">
                <a16:creationId xmlns:a16="http://schemas.microsoft.com/office/drawing/2014/main" id="{8C9AE0C5-22D8-47F1-874B-A01DF2C0FF7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19968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A5E3-CE4F-4B16-836F-D9025F9E1AD1}"/>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91D66BF2-C140-4D67-85D1-59C0EA020C08}"/>
              </a:ext>
            </a:extLst>
          </p:cNvPr>
          <p:cNvGraphicFramePr>
            <a:graphicFrameLocks noGrp="1"/>
          </p:cNvGraphicFramePr>
          <p:nvPr>
            <p:ph type="chart" sz="quarter" idx="13"/>
            <p:extLst>
              <p:ext uri="{D42A27DB-BD31-4B8C-83A1-F6EECF244321}">
                <p14:modId xmlns:p14="http://schemas.microsoft.com/office/powerpoint/2010/main" val="779111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60BD3-02D2-4A78-BA60-DE4A63F23BC6}"/>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79CA99DB-26D5-4D26-AD55-53141B93F4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240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78B16-1EB6-42E1-BC5E-20AD1C9EECBD}"/>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20CD931E-F488-4B00-AC08-11433FCDECFD}"/>
              </a:ext>
            </a:extLst>
          </p:cNvPr>
          <p:cNvGraphicFramePr>
            <a:graphicFrameLocks noGrp="1"/>
          </p:cNvGraphicFramePr>
          <p:nvPr>
            <p:ph type="chart" sz="quarter" idx="13"/>
            <p:extLst>
              <p:ext uri="{D42A27DB-BD31-4B8C-83A1-F6EECF244321}">
                <p14:modId xmlns:p14="http://schemas.microsoft.com/office/powerpoint/2010/main" val="4146649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364D8-633A-4240-AC55-D140C52C0D39}"/>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DFAF5B19-67E5-4DD3-8AF3-20C971081F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67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2AD30-953B-451D-8DF9-D23FA2623831}"/>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321EED51-B00A-4E31-AD19-CD8FB4D43D9D}"/>
              </a:ext>
            </a:extLst>
          </p:cNvPr>
          <p:cNvGraphicFramePr>
            <a:graphicFrameLocks noGrp="1"/>
          </p:cNvGraphicFramePr>
          <p:nvPr>
            <p:ph type="chart" sz="quarter" idx="13"/>
            <p:extLst>
              <p:ext uri="{D42A27DB-BD31-4B8C-83A1-F6EECF244321}">
                <p14:modId xmlns:p14="http://schemas.microsoft.com/office/powerpoint/2010/main" val="1497858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0BEE9-D598-457C-8016-0AB87A9D2837}"/>
              </a:ext>
            </a:extLst>
          </p:cNvPr>
          <p:cNvSpPr>
            <a:spLocks noGrp="1"/>
          </p:cNvSpPr>
          <p:nvPr>
            <p:ph type="body" sz="quarter" idx="14"/>
          </p:nvPr>
        </p:nvSpPr>
        <p:spPr/>
        <p:txBody>
          <a:bodyPr/>
          <a:lstStyle/>
          <a:p>
            <a:r>
              <a:rPr lang="en-US"/>
              <a:t>03/01/2018 - 06/06/2018</a:t>
            </a:r>
          </a:p>
        </p:txBody>
      </p:sp>
      <p:sp>
        <p:nvSpPr>
          <p:cNvPr id="5" name="Footer Placeholder 4">
            <a:extLst>
              <a:ext uri="{FF2B5EF4-FFF2-40B4-BE49-F238E27FC236}">
                <a16:creationId xmlns:a16="http://schemas.microsoft.com/office/drawing/2014/main" id="{44B3FAAB-4CB9-4003-B22D-7FEC5BD7C3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624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50F3E-3D7D-4F7A-AC5A-B4E51242487A}"/>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275352F6-BE18-4D99-BB61-68901D67DFC1}"/>
              </a:ext>
            </a:extLst>
          </p:cNvPr>
          <p:cNvGraphicFramePr>
            <a:graphicFrameLocks noGrp="1"/>
          </p:cNvGraphicFramePr>
          <p:nvPr>
            <p:ph type="tbl" sz="quarter" idx="13"/>
            <p:extLst>
              <p:ext uri="{D42A27DB-BD31-4B8C-83A1-F6EECF244321}">
                <p14:modId xmlns:p14="http://schemas.microsoft.com/office/powerpoint/2010/main" val="233000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06966534"/>
                    </a:ext>
                  </a:extLst>
                </a:gridCol>
                <a:gridCol w="304495">
                  <a:extLst>
                    <a:ext uri="{9D8B030D-6E8A-4147-A177-3AD203B41FA5}">
                      <a16:colId xmlns:a16="http://schemas.microsoft.com/office/drawing/2014/main" val="2972390442"/>
                    </a:ext>
                  </a:extLst>
                </a:gridCol>
                <a:gridCol w="304495">
                  <a:extLst>
                    <a:ext uri="{9D8B030D-6E8A-4147-A177-3AD203B41FA5}">
                      <a16:colId xmlns:a16="http://schemas.microsoft.com/office/drawing/2014/main" val="1146054492"/>
                    </a:ext>
                  </a:extLst>
                </a:gridCol>
                <a:gridCol w="304495">
                  <a:extLst>
                    <a:ext uri="{9D8B030D-6E8A-4147-A177-3AD203B41FA5}">
                      <a16:colId xmlns:a16="http://schemas.microsoft.com/office/drawing/2014/main" val="2712119676"/>
                    </a:ext>
                  </a:extLst>
                </a:gridCol>
                <a:gridCol w="304495">
                  <a:extLst>
                    <a:ext uri="{9D8B030D-6E8A-4147-A177-3AD203B41FA5}">
                      <a16:colId xmlns:a16="http://schemas.microsoft.com/office/drawing/2014/main" val="405771840"/>
                    </a:ext>
                  </a:extLst>
                </a:gridCol>
                <a:gridCol w="304495">
                  <a:extLst>
                    <a:ext uri="{9D8B030D-6E8A-4147-A177-3AD203B41FA5}">
                      <a16:colId xmlns:a16="http://schemas.microsoft.com/office/drawing/2014/main" val="3179600062"/>
                    </a:ext>
                  </a:extLst>
                </a:gridCol>
                <a:gridCol w="304495">
                  <a:extLst>
                    <a:ext uri="{9D8B030D-6E8A-4147-A177-3AD203B41FA5}">
                      <a16:colId xmlns:a16="http://schemas.microsoft.com/office/drawing/2014/main" val="2696091320"/>
                    </a:ext>
                  </a:extLst>
                </a:gridCol>
                <a:gridCol w="304495">
                  <a:extLst>
                    <a:ext uri="{9D8B030D-6E8A-4147-A177-3AD203B41FA5}">
                      <a16:colId xmlns:a16="http://schemas.microsoft.com/office/drawing/2014/main" val="4150344671"/>
                    </a:ext>
                  </a:extLst>
                </a:gridCol>
                <a:gridCol w="304495">
                  <a:extLst>
                    <a:ext uri="{9D8B030D-6E8A-4147-A177-3AD203B41FA5}">
                      <a16:colId xmlns:a16="http://schemas.microsoft.com/office/drawing/2014/main" val="1211016818"/>
                    </a:ext>
                  </a:extLst>
                </a:gridCol>
                <a:gridCol w="304495">
                  <a:extLst>
                    <a:ext uri="{9D8B030D-6E8A-4147-A177-3AD203B41FA5}">
                      <a16:colId xmlns:a16="http://schemas.microsoft.com/office/drawing/2014/main" val="3339910150"/>
                    </a:ext>
                  </a:extLst>
                </a:gridCol>
                <a:gridCol w="304495">
                  <a:extLst>
                    <a:ext uri="{9D8B030D-6E8A-4147-A177-3AD203B41FA5}">
                      <a16:colId xmlns:a16="http://schemas.microsoft.com/office/drawing/2014/main" val="2492376741"/>
                    </a:ext>
                  </a:extLst>
                </a:gridCol>
                <a:gridCol w="304495">
                  <a:extLst>
                    <a:ext uri="{9D8B030D-6E8A-4147-A177-3AD203B41FA5}">
                      <a16:colId xmlns:a16="http://schemas.microsoft.com/office/drawing/2014/main" val="2787496909"/>
                    </a:ext>
                  </a:extLst>
                </a:gridCol>
                <a:gridCol w="304495">
                  <a:extLst>
                    <a:ext uri="{9D8B030D-6E8A-4147-A177-3AD203B41FA5}">
                      <a16:colId xmlns:a16="http://schemas.microsoft.com/office/drawing/2014/main" val="3039095978"/>
                    </a:ext>
                  </a:extLst>
                </a:gridCol>
                <a:gridCol w="304495">
                  <a:extLst>
                    <a:ext uri="{9D8B030D-6E8A-4147-A177-3AD203B41FA5}">
                      <a16:colId xmlns:a16="http://schemas.microsoft.com/office/drawing/2014/main" val="1181188521"/>
                    </a:ext>
                  </a:extLst>
                </a:gridCol>
                <a:gridCol w="304495">
                  <a:extLst>
                    <a:ext uri="{9D8B030D-6E8A-4147-A177-3AD203B41FA5}">
                      <a16:colId xmlns:a16="http://schemas.microsoft.com/office/drawing/2014/main" val="619788046"/>
                    </a:ext>
                  </a:extLst>
                </a:gridCol>
                <a:gridCol w="304495">
                  <a:extLst>
                    <a:ext uri="{9D8B030D-6E8A-4147-A177-3AD203B41FA5}">
                      <a16:colId xmlns:a16="http://schemas.microsoft.com/office/drawing/2014/main" val="1375663946"/>
                    </a:ext>
                  </a:extLst>
                </a:gridCol>
                <a:gridCol w="304495">
                  <a:extLst>
                    <a:ext uri="{9D8B030D-6E8A-4147-A177-3AD203B41FA5}">
                      <a16:colId xmlns:a16="http://schemas.microsoft.com/office/drawing/2014/main" val="4182571783"/>
                    </a:ext>
                  </a:extLst>
                </a:gridCol>
                <a:gridCol w="304495">
                  <a:extLst>
                    <a:ext uri="{9D8B030D-6E8A-4147-A177-3AD203B41FA5}">
                      <a16:colId xmlns:a16="http://schemas.microsoft.com/office/drawing/2014/main" val="1479102334"/>
                    </a:ext>
                  </a:extLst>
                </a:gridCol>
                <a:gridCol w="304495">
                  <a:extLst>
                    <a:ext uri="{9D8B030D-6E8A-4147-A177-3AD203B41FA5}">
                      <a16:colId xmlns:a16="http://schemas.microsoft.com/office/drawing/2014/main" val="619042866"/>
                    </a:ext>
                  </a:extLst>
                </a:gridCol>
                <a:gridCol w="304495">
                  <a:extLst>
                    <a:ext uri="{9D8B030D-6E8A-4147-A177-3AD203B41FA5}">
                      <a16:colId xmlns:a16="http://schemas.microsoft.com/office/drawing/2014/main" val="2256103856"/>
                    </a:ext>
                  </a:extLst>
                </a:gridCol>
                <a:gridCol w="304495">
                  <a:extLst>
                    <a:ext uri="{9D8B030D-6E8A-4147-A177-3AD203B41FA5}">
                      <a16:colId xmlns:a16="http://schemas.microsoft.com/office/drawing/2014/main" val="3957010763"/>
                    </a:ext>
                  </a:extLst>
                </a:gridCol>
                <a:gridCol w="304495">
                  <a:extLst>
                    <a:ext uri="{9D8B030D-6E8A-4147-A177-3AD203B41FA5}">
                      <a16:colId xmlns:a16="http://schemas.microsoft.com/office/drawing/2014/main" val="1293413707"/>
                    </a:ext>
                  </a:extLst>
                </a:gridCol>
                <a:gridCol w="304495">
                  <a:extLst>
                    <a:ext uri="{9D8B030D-6E8A-4147-A177-3AD203B41FA5}">
                      <a16:colId xmlns:a16="http://schemas.microsoft.com/office/drawing/2014/main" val="1364980533"/>
                    </a:ext>
                  </a:extLst>
                </a:gridCol>
                <a:gridCol w="304495">
                  <a:extLst>
                    <a:ext uri="{9D8B030D-6E8A-4147-A177-3AD203B41FA5}">
                      <a16:colId xmlns:a16="http://schemas.microsoft.com/office/drawing/2014/main" val="237965748"/>
                    </a:ext>
                  </a:extLst>
                </a:gridCol>
                <a:gridCol w="304495">
                  <a:extLst>
                    <a:ext uri="{9D8B030D-6E8A-4147-A177-3AD203B41FA5}">
                      <a16:colId xmlns:a16="http://schemas.microsoft.com/office/drawing/2014/main" val="4101593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05010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extLst>
                  <a:ext uri="{0D108BD9-81ED-4DB2-BD59-A6C34878D82A}">
                    <a16:rowId xmlns:a16="http://schemas.microsoft.com/office/drawing/2014/main" val="86094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extLst>
                  <a:ext uri="{0D108BD9-81ED-4DB2-BD59-A6C34878D82A}">
                    <a16:rowId xmlns:a16="http://schemas.microsoft.com/office/drawing/2014/main" val="152992429"/>
                  </a:ext>
                </a:extLst>
              </a:tr>
            </a:tbl>
          </a:graphicData>
        </a:graphic>
      </p:graphicFrame>
      <p:sp>
        <p:nvSpPr>
          <p:cNvPr id="4" name="Text Placeholder 3">
            <a:extLst>
              <a:ext uri="{FF2B5EF4-FFF2-40B4-BE49-F238E27FC236}">
                <a16:creationId xmlns:a16="http://schemas.microsoft.com/office/drawing/2014/main" id="{D34A8448-96C4-4917-856E-2CEEA5052A5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258685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E235E-FF3F-4CBF-9516-0A02996C7A77}"/>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D12E2082-D57F-4009-9A5D-23E5FE3385FB}"/>
              </a:ext>
            </a:extLst>
          </p:cNvPr>
          <p:cNvGraphicFramePr>
            <a:graphicFrameLocks noGrp="1"/>
          </p:cNvGraphicFramePr>
          <p:nvPr>
            <p:ph type="tbl" sz="quarter" idx="13"/>
            <p:extLst>
              <p:ext uri="{D42A27DB-BD31-4B8C-83A1-F6EECF244321}">
                <p14:modId xmlns:p14="http://schemas.microsoft.com/office/powerpoint/2010/main" val="267952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39670638"/>
                    </a:ext>
                  </a:extLst>
                </a:gridCol>
                <a:gridCol w="304495">
                  <a:extLst>
                    <a:ext uri="{9D8B030D-6E8A-4147-A177-3AD203B41FA5}">
                      <a16:colId xmlns:a16="http://schemas.microsoft.com/office/drawing/2014/main" val="2383927117"/>
                    </a:ext>
                  </a:extLst>
                </a:gridCol>
                <a:gridCol w="304495">
                  <a:extLst>
                    <a:ext uri="{9D8B030D-6E8A-4147-A177-3AD203B41FA5}">
                      <a16:colId xmlns:a16="http://schemas.microsoft.com/office/drawing/2014/main" val="3890100159"/>
                    </a:ext>
                  </a:extLst>
                </a:gridCol>
                <a:gridCol w="304495">
                  <a:extLst>
                    <a:ext uri="{9D8B030D-6E8A-4147-A177-3AD203B41FA5}">
                      <a16:colId xmlns:a16="http://schemas.microsoft.com/office/drawing/2014/main" val="1352876792"/>
                    </a:ext>
                  </a:extLst>
                </a:gridCol>
                <a:gridCol w="304495">
                  <a:extLst>
                    <a:ext uri="{9D8B030D-6E8A-4147-A177-3AD203B41FA5}">
                      <a16:colId xmlns:a16="http://schemas.microsoft.com/office/drawing/2014/main" val="916227810"/>
                    </a:ext>
                  </a:extLst>
                </a:gridCol>
                <a:gridCol w="304495">
                  <a:extLst>
                    <a:ext uri="{9D8B030D-6E8A-4147-A177-3AD203B41FA5}">
                      <a16:colId xmlns:a16="http://schemas.microsoft.com/office/drawing/2014/main" val="3964729727"/>
                    </a:ext>
                  </a:extLst>
                </a:gridCol>
                <a:gridCol w="304495">
                  <a:extLst>
                    <a:ext uri="{9D8B030D-6E8A-4147-A177-3AD203B41FA5}">
                      <a16:colId xmlns:a16="http://schemas.microsoft.com/office/drawing/2014/main" val="3081374603"/>
                    </a:ext>
                  </a:extLst>
                </a:gridCol>
                <a:gridCol w="304495">
                  <a:extLst>
                    <a:ext uri="{9D8B030D-6E8A-4147-A177-3AD203B41FA5}">
                      <a16:colId xmlns:a16="http://schemas.microsoft.com/office/drawing/2014/main" val="976550980"/>
                    </a:ext>
                  </a:extLst>
                </a:gridCol>
                <a:gridCol w="304495">
                  <a:extLst>
                    <a:ext uri="{9D8B030D-6E8A-4147-A177-3AD203B41FA5}">
                      <a16:colId xmlns:a16="http://schemas.microsoft.com/office/drawing/2014/main" val="1686393939"/>
                    </a:ext>
                  </a:extLst>
                </a:gridCol>
                <a:gridCol w="304495">
                  <a:extLst>
                    <a:ext uri="{9D8B030D-6E8A-4147-A177-3AD203B41FA5}">
                      <a16:colId xmlns:a16="http://schemas.microsoft.com/office/drawing/2014/main" val="1107970295"/>
                    </a:ext>
                  </a:extLst>
                </a:gridCol>
                <a:gridCol w="304495">
                  <a:extLst>
                    <a:ext uri="{9D8B030D-6E8A-4147-A177-3AD203B41FA5}">
                      <a16:colId xmlns:a16="http://schemas.microsoft.com/office/drawing/2014/main" val="4175151000"/>
                    </a:ext>
                  </a:extLst>
                </a:gridCol>
                <a:gridCol w="304495">
                  <a:extLst>
                    <a:ext uri="{9D8B030D-6E8A-4147-A177-3AD203B41FA5}">
                      <a16:colId xmlns:a16="http://schemas.microsoft.com/office/drawing/2014/main" val="1983147346"/>
                    </a:ext>
                  </a:extLst>
                </a:gridCol>
                <a:gridCol w="304495">
                  <a:extLst>
                    <a:ext uri="{9D8B030D-6E8A-4147-A177-3AD203B41FA5}">
                      <a16:colId xmlns:a16="http://schemas.microsoft.com/office/drawing/2014/main" val="131822239"/>
                    </a:ext>
                  </a:extLst>
                </a:gridCol>
                <a:gridCol w="304495">
                  <a:extLst>
                    <a:ext uri="{9D8B030D-6E8A-4147-A177-3AD203B41FA5}">
                      <a16:colId xmlns:a16="http://schemas.microsoft.com/office/drawing/2014/main" val="170803391"/>
                    </a:ext>
                  </a:extLst>
                </a:gridCol>
                <a:gridCol w="304495">
                  <a:extLst>
                    <a:ext uri="{9D8B030D-6E8A-4147-A177-3AD203B41FA5}">
                      <a16:colId xmlns:a16="http://schemas.microsoft.com/office/drawing/2014/main" val="2045820251"/>
                    </a:ext>
                  </a:extLst>
                </a:gridCol>
                <a:gridCol w="304495">
                  <a:extLst>
                    <a:ext uri="{9D8B030D-6E8A-4147-A177-3AD203B41FA5}">
                      <a16:colId xmlns:a16="http://schemas.microsoft.com/office/drawing/2014/main" val="4249001364"/>
                    </a:ext>
                  </a:extLst>
                </a:gridCol>
                <a:gridCol w="304495">
                  <a:extLst>
                    <a:ext uri="{9D8B030D-6E8A-4147-A177-3AD203B41FA5}">
                      <a16:colId xmlns:a16="http://schemas.microsoft.com/office/drawing/2014/main" val="3834748554"/>
                    </a:ext>
                  </a:extLst>
                </a:gridCol>
                <a:gridCol w="304495">
                  <a:extLst>
                    <a:ext uri="{9D8B030D-6E8A-4147-A177-3AD203B41FA5}">
                      <a16:colId xmlns:a16="http://schemas.microsoft.com/office/drawing/2014/main" val="4065518251"/>
                    </a:ext>
                  </a:extLst>
                </a:gridCol>
                <a:gridCol w="304495">
                  <a:extLst>
                    <a:ext uri="{9D8B030D-6E8A-4147-A177-3AD203B41FA5}">
                      <a16:colId xmlns:a16="http://schemas.microsoft.com/office/drawing/2014/main" val="88912923"/>
                    </a:ext>
                  </a:extLst>
                </a:gridCol>
                <a:gridCol w="304495">
                  <a:extLst>
                    <a:ext uri="{9D8B030D-6E8A-4147-A177-3AD203B41FA5}">
                      <a16:colId xmlns:a16="http://schemas.microsoft.com/office/drawing/2014/main" val="1361850961"/>
                    </a:ext>
                  </a:extLst>
                </a:gridCol>
                <a:gridCol w="304495">
                  <a:extLst>
                    <a:ext uri="{9D8B030D-6E8A-4147-A177-3AD203B41FA5}">
                      <a16:colId xmlns:a16="http://schemas.microsoft.com/office/drawing/2014/main" val="2379307525"/>
                    </a:ext>
                  </a:extLst>
                </a:gridCol>
                <a:gridCol w="304495">
                  <a:extLst>
                    <a:ext uri="{9D8B030D-6E8A-4147-A177-3AD203B41FA5}">
                      <a16:colId xmlns:a16="http://schemas.microsoft.com/office/drawing/2014/main" val="1178988711"/>
                    </a:ext>
                  </a:extLst>
                </a:gridCol>
                <a:gridCol w="304495">
                  <a:extLst>
                    <a:ext uri="{9D8B030D-6E8A-4147-A177-3AD203B41FA5}">
                      <a16:colId xmlns:a16="http://schemas.microsoft.com/office/drawing/2014/main" val="610450349"/>
                    </a:ext>
                  </a:extLst>
                </a:gridCol>
                <a:gridCol w="304495">
                  <a:extLst>
                    <a:ext uri="{9D8B030D-6E8A-4147-A177-3AD203B41FA5}">
                      <a16:colId xmlns:a16="http://schemas.microsoft.com/office/drawing/2014/main" val="1123282442"/>
                    </a:ext>
                  </a:extLst>
                </a:gridCol>
                <a:gridCol w="304495">
                  <a:extLst>
                    <a:ext uri="{9D8B030D-6E8A-4147-A177-3AD203B41FA5}">
                      <a16:colId xmlns:a16="http://schemas.microsoft.com/office/drawing/2014/main" val="3296692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19163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52558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353514844"/>
                  </a:ext>
                </a:extLst>
              </a:tr>
            </a:tbl>
          </a:graphicData>
        </a:graphic>
      </p:graphicFrame>
      <p:sp>
        <p:nvSpPr>
          <p:cNvPr id="4" name="Text Placeholder 3">
            <a:extLst>
              <a:ext uri="{FF2B5EF4-FFF2-40B4-BE49-F238E27FC236}">
                <a16:creationId xmlns:a16="http://schemas.microsoft.com/office/drawing/2014/main" id="{66C81983-61AB-4E53-8C31-72CB05A872B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510307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55238-3C8B-4BE7-90FE-45908EF50AC7}"/>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5C004239-DE52-4517-9F18-67D9EA28F743}"/>
              </a:ext>
            </a:extLst>
          </p:cNvPr>
          <p:cNvGraphicFramePr>
            <a:graphicFrameLocks noGrp="1"/>
          </p:cNvGraphicFramePr>
          <p:nvPr>
            <p:ph type="tbl" sz="quarter" idx="13"/>
            <p:extLst>
              <p:ext uri="{D42A27DB-BD31-4B8C-83A1-F6EECF244321}">
                <p14:modId xmlns:p14="http://schemas.microsoft.com/office/powerpoint/2010/main" val="318289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221619327"/>
                    </a:ext>
                  </a:extLst>
                </a:gridCol>
                <a:gridCol w="304495">
                  <a:extLst>
                    <a:ext uri="{9D8B030D-6E8A-4147-A177-3AD203B41FA5}">
                      <a16:colId xmlns:a16="http://schemas.microsoft.com/office/drawing/2014/main" val="197345928"/>
                    </a:ext>
                  </a:extLst>
                </a:gridCol>
                <a:gridCol w="304495">
                  <a:extLst>
                    <a:ext uri="{9D8B030D-6E8A-4147-A177-3AD203B41FA5}">
                      <a16:colId xmlns:a16="http://schemas.microsoft.com/office/drawing/2014/main" val="2606875819"/>
                    </a:ext>
                  </a:extLst>
                </a:gridCol>
                <a:gridCol w="304495">
                  <a:extLst>
                    <a:ext uri="{9D8B030D-6E8A-4147-A177-3AD203B41FA5}">
                      <a16:colId xmlns:a16="http://schemas.microsoft.com/office/drawing/2014/main" val="3800433409"/>
                    </a:ext>
                  </a:extLst>
                </a:gridCol>
                <a:gridCol w="304495">
                  <a:extLst>
                    <a:ext uri="{9D8B030D-6E8A-4147-A177-3AD203B41FA5}">
                      <a16:colId xmlns:a16="http://schemas.microsoft.com/office/drawing/2014/main" val="2161576459"/>
                    </a:ext>
                  </a:extLst>
                </a:gridCol>
                <a:gridCol w="304495">
                  <a:extLst>
                    <a:ext uri="{9D8B030D-6E8A-4147-A177-3AD203B41FA5}">
                      <a16:colId xmlns:a16="http://schemas.microsoft.com/office/drawing/2014/main" val="658180351"/>
                    </a:ext>
                  </a:extLst>
                </a:gridCol>
                <a:gridCol w="304495">
                  <a:extLst>
                    <a:ext uri="{9D8B030D-6E8A-4147-A177-3AD203B41FA5}">
                      <a16:colId xmlns:a16="http://schemas.microsoft.com/office/drawing/2014/main" val="3405911859"/>
                    </a:ext>
                  </a:extLst>
                </a:gridCol>
                <a:gridCol w="304495">
                  <a:extLst>
                    <a:ext uri="{9D8B030D-6E8A-4147-A177-3AD203B41FA5}">
                      <a16:colId xmlns:a16="http://schemas.microsoft.com/office/drawing/2014/main" val="586111406"/>
                    </a:ext>
                  </a:extLst>
                </a:gridCol>
                <a:gridCol w="304495">
                  <a:extLst>
                    <a:ext uri="{9D8B030D-6E8A-4147-A177-3AD203B41FA5}">
                      <a16:colId xmlns:a16="http://schemas.microsoft.com/office/drawing/2014/main" val="1843260388"/>
                    </a:ext>
                  </a:extLst>
                </a:gridCol>
                <a:gridCol w="304495">
                  <a:extLst>
                    <a:ext uri="{9D8B030D-6E8A-4147-A177-3AD203B41FA5}">
                      <a16:colId xmlns:a16="http://schemas.microsoft.com/office/drawing/2014/main" val="2394266164"/>
                    </a:ext>
                  </a:extLst>
                </a:gridCol>
                <a:gridCol w="304495">
                  <a:extLst>
                    <a:ext uri="{9D8B030D-6E8A-4147-A177-3AD203B41FA5}">
                      <a16:colId xmlns:a16="http://schemas.microsoft.com/office/drawing/2014/main" val="2717665512"/>
                    </a:ext>
                  </a:extLst>
                </a:gridCol>
                <a:gridCol w="304495">
                  <a:extLst>
                    <a:ext uri="{9D8B030D-6E8A-4147-A177-3AD203B41FA5}">
                      <a16:colId xmlns:a16="http://schemas.microsoft.com/office/drawing/2014/main" val="3829711470"/>
                    </a:ext>
                  </a:extLst>
                </a:gridCol>
                <a:gridCol w="304495">
                  <a:extLst>
                    <a:ext uri="{9D8B030D-6E8A-4147-A177-3AD203B41FA5}">
                      <a16:colId xmlns:a16="http://schemas.microsoft.com/office/drawing/2014/main" val="1138276384"/>
                    </a:ext>
                  </a:extLst>
                </a:gridCol>
                <a:gridCol w="304495">
                  <a:extLst>
                    <a:ext uri="{9D8B030D-6E8A-4147-A177-3AD203B41FA5}">
                      <a16:colId xmlns:a16="http://schemas.microsoft.com/office/drawing/2014/main" val="3848949589"/>
                    </a:ext>
                  </a:extLst>
                </a:gridCol>
                <a:gridCol w="304495">
                  <a:extLst>
                    <a:ext uri="{9D8B030D-6E8A-4147-A177-3AD203B41FA5}">
                      <a16:colId xmlns:a16="http://schemas.microsoft.com/office/drawing/2014/main" val="931874440"/>
                    </a:ext>
                  </a:extLst>
                </a:gridCol>
                <a:gridCol w="304495">
                  <a:extLst>
                    <a:ext uri="{9D8B030D-6E8A-4147-A177-3AD203B41FA5}">
                      <a16:colId xmlns:a16="http://schemas.microsoft.com/office/drawing/2014/main" val="463064996"/>
                    </a:ext>
                  </a:extLst>
                </a:gridCol>
                <a:gridCol w="304495">
                  <a:extLst>
                    <a:ext uri="{9D8B030D-6E8A-4147-A177-3AD203B41FA5}">
                      <a16:colId xmlns:a16="http://schemas.microsoft.com/office/drawing/2014/main" val="2375553015"/>
                    </a:ext>
                  </a:extLst>
                </a:gridCol>
                <a:gridCol w="304495">
                  <a:extLst>
                    <a:ext uri="{9D8B030D-6E8A-4147-A177-3AD203B41FA5}">
                      <a16:colId xmlns:a16="http://schemas.microsoft.com/office/drawing/2014/main" val="476674262"/>
                    </a:ext>
                  </a:extLst>
                </a:gridCol>
                <a:gridCol w="304495">
                  <a:extLst>
                    <a:ext uri="{9D8B030D-6E8A-4147-A177-3AD203B41FA5}">
                      <a16:colId xmlns:a16="http://schemas.microsoft.com/office/drawing/2014/main" val="462636395"/>
                    </a:ext>
                  </a:extLst>
                </a:gridCol>
                <a:gridCol w="304495">
                  <a:extLst>
                    <a:ext uri="{9D8B030D-6E8A-4147-A177-3AD203B41FA5}">
                      <a16:colId xmlns:a16="http://schemas.microsoft.com/office/drawing/2014/main" val="774880650"/>
                    </a:ext>
                  </a:extLst>
                </a:gridCol>
                <a:gridCol w="304495">
                  <a:extLst>
                    <a:ext uri="{9D8B030D-6E8A-4147-A177-3AD203B41FA5}">
                      <a16:colId xmlns:a16="http://schemas.microsoft.com/office/drawing/2014/main" val="106230242"/>
                    </a:ext>
                  </a:extLst>
                </a:gridCol>
                <a:gridCol w="304495">
                  <a:extLst>
                    <a:ext uri="{9D8B030D-6E8A-4147-A177-3AD203B41FA5}">
                      <a16:colId xmlns:a16="http://schemas.microsoft.com/office/drawing/2014/main" val="3161823538"/>
                    </a:ext>
                  </a:extLst>
                </a:gridCol>
                <a:gridCol w="304495">
                  <a:extLst>
                    <a:ext uri="{9D8B030D-6E8A-4147-A177-3AD203B41FA5}">
                      <a16:colId xmlns:a16="http://schemas.microsoft.com/office/drawing/2014/main" val="1133039126"/>
                    </a:ext>
                  </a:extLst>
                </a:gridCol>
                <a:gridCol w="304495">
                  <a:extLst>
                    <a:ext uri="{9D8B030D-6E8A-4147-A177-3AD203B41FA5}">
                      <a16:colId xmlns:a16="http://schemas.microsoft.com/office/drawing/2014/main" val="4228423501"/>
                    </a:ext>
                  </a:extLst>
                </a:gridCol>
                <a:gridCol w="304495">
                  <a:extLst>
                    <a:ext uri="{9D8B030D-6E8A-4147-A177-3AD203B41FA5}">
                      <a16:colId xmlns:a16="http://schemas.microsoft.com/office/drawing/2014/main" val="3432643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6832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extLst>
                  <a:ext uri="{0D108BD9-81ED-4DB2-BD59-A6C34878D82A}">
                    <a16:rowId xmlns:a16="http://schemas.microsoft.com/office/drawing/2014/main" val="408619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15198134"/>
                  </a:ext>
                </a:extLst>
              </a:tr>
            </a:tbl>
          </a:graphicData>
        </a:graphic>
      </p:graphicFrame>
      <p:sp>
        <p:nvSpPr>
          <p:cNvPr id="4" name="Text Placeholder 3">
            <a:extLst>
              <a:ext uri="{FF2B5EF4-FFF2-40B4-BE49-F238E27FC236}">
                <a16:creationId xmlns:a16="http://schemas.microsoft.com/office/drawing/2014/main" id="{20BEC726-8DCF-4DE0-95A6-37101B5A3D3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2542265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9AC93-DD12-4DF2-9A63-5788C60335D1}"/>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132C2CB1-E082-4162-95E0-E2389B15F2D9}"/>
              </a:ext>
            </a:extLst>
          </p:cNvPr>
          <p:cNvGraphicFramePr>
            <a:graphicFrameLocks noGrp="1"/>
          </p:cNvGraphicFramePr>
          <p:nvPr>
            <p:ph type="tbl" sz="quarter" idx="13"/>
            <p:extLst>
              <p:ext uri="{D42A27DB-BD31-4B8C-83A1-F6EECF244321}">
                <p14:modId xmlns:p14="http://schemas.microsoft.com/office/powerpoint/2010/main" val="168417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00238047"/>
                    </a:ext>
                  </a:extLst>
                </a:gridCol>
                <a:gridCol w="304495">
                  <a:extLst>
                    <a:ext uri="{9D8B030D-6E8A-4147-A177-3AD203B41FA5}">
                      <a16:colId xmlns:a16="http://schemas.microsoft.com/office/drawing/2014/main" val="1555019340"/>
                    </a:ext>
                  </a:extLst>
                </a:gridCol>
                <a:gridCol w="304495">
                  <a:extLst>
                    <a:ext uri="{9D8B030D-6E8A-4147-A177-3AD203B41FA5}">
                      <a16:colId xmlns:a16="http://schemas.microsoft.com/office/drawing/2014/main" val="2740504869"/>
                    </a:ext>
                  </a:extLst>
                </a:gridCol>
                <a:gridCol w="304495">
                  <a:extLst>
                    <a:ext uri="{9D8B030D-6E8A-4147-A177-3AD203B41FA5}">
                      <a16:colId xmlns:a16="http://schemas.microsoft.com/office/drawing/2014/main" val="2033679250"/>
                    </a:ext>
                  </a:extLst>
                </a:gridCol>
                <a:gridCol w="304495">
                  <a:extLst>
                    <a:ext uri="{9D8B030D-6E8A-4147-A177-3AD203B41FA5}">
                      <a16:colId xmlns:a16="http://schemas.microsoft.com/office/drawing/2014/main" val="3124801852"/>
                    </a:ext>
                  </a:extLst>
                </a:gridCol>
                <a:gridCol w="304495">
                  <a:extLst>
                    <a:ext uri="{9D8B030D-6E8A-4147-A177-3AD203B41FA5}">
                      <a16:colId xmlns:a16="http://schemas.microsoft.com/office/drawing/2014/main" val="2781271168"/>
                    </a:ext>
                  </a:extLst>
                </a:gridCol>
                <a:gridCol w="304495">
                  <a:extLst>
                    <a:ext uri="{9D8B030D-6E8A-4147-A177-3AD203B41FA5}">
                      <a16:colId xmlns:a16="http://schemas.microsoft.com/office/drawing/2014/main" val="1004787030"/>
                    </a:ext>
                  </a:extLst>
                </a:gridCol>
                <a:gridCol w="304495">
                  <a:extLst>
                    <a:ext uri="{9D8B030D-6E8A-4147-A177-3AD203B41FA5}">
                      <a16:colId xmlns:a16="http://schemas.microsoft.com/office/drawing/2014/main" val="332369651"/>
                    </a:ext>
                  </a:extLst>
                </a:gridCol>
                <a:gridCol w="304495">
                  <a:extLst>
                    <a:ext uri="{9D8B030D-6E8A-4147-A177-3AD203B41FA5}">
                      <a16:colId xmlns:a16="http://schemas.microsoft.com/office/drawing/2014/main" val="2665969302"/>
                    </a:ext>
                  </a:extLst>
                </a:gridCol>
                <a:gridCol w="304495">
                  <a:extLst>
                    <a:ext uri="{9D8B030D-6E8A-4147-A177-3AD203B41FA5}">
                      <a16:colId xmlns:a16="http://schemas.microsoft.com/office/drawing/2014/main" val="1925990630"/>
                    </a:ext>
                  </a:extLst>
                </a:gridCol>
                <a:gridCol w="304495">
                  <a:extLst>
                    <a:ext uri="{9D8B030D-6E8A-4147-A177-3AD203B41FA5}">
                      <a16:colId xmlns:a16="http://schemas.microsoft.com/office/drawing/2014/main" val="4004376339"/>
                    </a:ext>
                  </a:extLst>
                </a:gridCol>
                <a:gridCol w="304495">
                  <a:extLst>
                    <a:ext uri="{9D8B030D-6E8A-4147-A177-3AD203B41FA5}">
                      <a16:colId xmlns:a16="http://schemas.microsoft.com/office/drawing/2014/main" val="2278096694"/>
                    </a:ext>
                  </a:extLst>
                </a:gridCol>
                <a:gridCol w="304495">
                  <a:extLst>
                    <a:ext uri="{9D8B030D-6E8A-4147-A177-3AD203B41FA5}">
                      <a16:colId xmlns:a16="http://schemas.microsoft.com/office/drawing/2014/main" val="2185220744"/>
                    </a:ext>
                  </a:extLst>
                </a:gridCol>
                <a:gridCol w="304495">
                  <a:extLst>
                    <a:ext uri="{9D8B030D-6E8A-4147-A177-3AD203B41FA5}">
                      <a16:colId xmlns:a16="http://schemas.microsoft.com/office/drawing/2014/main" val="141319707"/>
                    </a:ext>
                  </a:extLst>
                </a:gridCol>
                <a:gridCol w="304495">
                  <a:extLst>
                    <a:ext uri="{9D8B030D-6E8A-4147-A177-3AD203B41FA5}">
                      <a16:colId xmlns:a16="http://schemas.microsoft.com/office/drawing/2014/main" val="3289432118"/>
                    </a:ext>
                  </a:extLst>
                </a:gridCol>
                <a:gridCol w="304495">
                  <a:extLst>
                    <a:ext uri="{9D8B030D-6E8A-4147-A177-3AD203B41FA5}">
                      <a16:colId xmlns:a16="http://schemas.microsoft.com/office/drawing/2014/main" val="77208718"/>
                    </a:ext>
                  </a:extLst>
                </a:gridCol>
                <a:gridCol w="304495">
                  <a:extLst>
                    <a:ext uri="{9D8B030D-6E8A-4147-A177-3AD203B41FA5}">
                      <a16:colId xmlns:a16="http://schemas.microsoft.com/office/drawing/2014/main" val="2073164814"/>
                    </a:ext>
                  </a:extLst>
                </a:gridCol>
                <a:gridCol w="304495">
                  <a:extLst>
                    <a:ext uri="{9D8B030D-6E8A-4147-A177-3AD203B41FA5}">
                      <a16:colId xmlns:a16="http://schemas.microsoft.com/office/drawing/2014/main" val="3580944173"/>
                    </a:ext>
                  </a:extLst>
                </a:gridCol>
                <a:gridCol w="304495">
                  <a:extLst>
                    <a:ext uri="{9D8B030D-6E8A-4147-A177-3AD203B41FA5}">
                      <a16:colId xmlns:a16="http://schemas.microsoft.com/office/drawing/2014/main" val="2411635015"/>
                    </a:ext>
                  </a:extLst>
                </a:gridCol>
                <a:gridCol w="304495">
                  <a:extLst>
                    <a:ext uri="{9D8B030D-6E8A-4147-A177-3AD203B41FA5}">
                      <a16:colId xmlns:a16="http://schemas.microsoft.com/office/drawing/2014/main" val="2678679131"/>
                    </a:ext>
                  </a:extLst>
                </a:gridCol>
                <a:gridCol w="304495">
                  <a:extLst>
                    <a:ext uri="{9D8B030D-6E8A-4147-A177-3AD203B41FA5}">
                      <a16:colId xmlns:a16="http://schemas.microsoft.com/office/drawing/2014/main" val="1615835251"/>
                    </a:ext>
                  </a:extLst>
                </a:gridCol>
                <a:gridCol w="304495">
                  <a:extLst>
                    <a:ext uri="{9D8B030D-6E8A-4147-A177-3AD203B41FA5}">
                      <a16:colId xmlns:a16="http://schemas.microsoft.com/office/drawing/2014/main" val="493891083"/>
                    </a:ext>
                  </a:extLst>
                </a:gridCol>
                <a:gridCol w="304495">
                  <a:extLst>
                    <a:ext uri="{9D8B030D-6E8A-4147-A177-3AD203B41FA5}">
                      <a16:colId xmlns:a16="http://schemas.microsoft.com/office/drawing/2014/main" val="3169880700"/>
                    </a:ext>
                  </a:extLst>
                </a:gridCol>
                <a:gridCol w="304495">
                  <a:extLst>
                    <a:ext uri="{9D8B030D-6E8A-4147-A177-3AD203B41FA5}">
                      <a16:colId xmlns:a16="http://schemas.microsoft.com/office/drawing/2014/main" val="2554840418"/>
                    </a:ext>
                  </a:extLst>
                </a:gridCol>
                <a:gridCol w="304495">
                  <a:extLst>
                    <a:ext uri="{9D8B030D-6E8A-4147-A177-3AD203B41FA5}">
                      <a16:colId xmlns:a16="http://schemas.microsoft.com/office/drawing/2014/main" val="3265745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6484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73103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4000373483"/>
                  </a:ext>
                </a:extLst>
              </a:tr>
            </a:tbl>
          </a:graphicData>
        </a:graphic>
      </p:graphicFrame>
      <p:sp>
        <p:nvSpPr>
          <p:cNvPr id="4" name="Text Placeholder 3">
            <a:extLst>
              <a:ext uri="{FF2B5EF4-FFF2-40B4-BE49-F238E27FC236}">
                <a16:creationId xmlns:a16="http://schemas.microsoft.com/office/drawing/2014/main" id="{F4B783CA-2EB7-4FD1-A0E6-A9760625676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519351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8642-D1D4-4F4D-9424-C1CACC4C311A}"/>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A0C719BE-C991-455D-A33F-07343711F0C2}"/>
              </a:ext>
            </a:extLst>
          </p:cNvPr>
          <p:cNvGraphicFramePr>
            <a:graphicFrameLocks noGrp="1"/>
          </p:cNvGraphicFramePr>
          <p:nvPr>
            <p:ph type="tbl" sz="quarter" idx="13"/>
            <p:extLst>
              <p:ext uri="{D42A27DB-BD31-4B8C-83A1-F6EECF244321}">
                <p14:modId xmlns:p14="http://schemas.microsoft.com/office/powerpoint/2010/main" val="122821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56746951"/>
                    </a:ext>
                  </a:extLst>
                </a:gridCol>
                <a:gridCol w="304495">
                  <a:extLst>
                    <a:ext uri="{9D8B030D-6E8A-4147-A177-3AD203B41FA5}">
                      <a16:colId xmlns:a16="http://schemas.microsoft.com/office/drawing/2014/main" val="1601047734"/>
                    </a:ext>
                  </a:extLst>
                </a:gridCol>
                <a:gridCol w="304495">
                  <a:extLst>
                    <a:ext uri="{9D8B030D-6E8A-4147-A177-3AD203B41FA5}">
                      <a16:colId xmlns:a16="http://schemas.microsoft.com/office/drawing/2014/main" val="1436157894"/>
                    </a:ext>
                  </a:extLst>
                </a:gridCol>
                <a:gridCol w="304495">
                  <a:extLst>
                    <a:ext uri="{9D8B030D-6E8A-4147-A177-3AD203B41FA5}">
                      <a16:colId xmlns:a16="http://schemas.microsoft.com/office/drawing/2014/main" val="1641674236"/>
                    </a:ext>
                  </a:extLst>
                </a:gridCol>
                <a:gridCol w="304495">
                  <a:extLst>
                    <a:ext uri="{9D8B030D-6E8A-4147-A177-3AD203B41FA5}">
                      <a16:colId xmlns:a16="http://schemas.microsoft.com/office/drawing/2014/main" val="1559825780"/>
                    </a:ext>
                  </a:extLst>
                </a:gridCol>
                <a:gridCol w="304495">
                  <a:extLst>
                    <a:ext uri="{9D8B030D-6E8A-4147-A177-3AD203B41FA5}">
                      <a16:colId xmlns:a16="http://schemas.microsoft.com/office/drawing/2014/main" val="923417504"/>
                    </a:ext>
                  </a:extLst>
                </a:gridCol>
                <a:gridCol w="304495">
                  <a:extLst>
                    <a:ext uri="{9D8B030D-6E8A-4147-A177-3AD203B41FA5}">
                      <a16:colId xmlns:a16="http://schemas.microsoft.com/office/drawing/2014/main" val="2715317700"/>
                    </a:ext>
                  </a:extLst>
                </a:gridCol>
                <a:gridCol w="304495">
                  <a:extLst>
                    <a:ext uri="{9D8B030D-6E8A-4147-A177-3AD203B41FA5}">
                      <a16:colId xmlns:a16="http://schemas.microsoft.com/office/drawing/2014/main" val="265076347"/>
                    </a:ext>
                  </a:extLst>
                </a:gridCol>
                <a:gridCol w="304495">
                  <a:extLst>
                    <a:ext uri="{9D8B030D-6E8A-4147-A177-3AD203B41FA5}">
                      <a16:colId xmlns:a16="http://schemas.microsoft.com/office/drawing/2014/main" val="2095869735"/>
                    </a:ext>
                  </a:extLst>
                </a:gridCol>
                <a:gridCol w="304495">
                  <a:extLst>
                    <a:ext uri="{9D8B030D-6E8A-4147-A177-3AD203B41FA5}">
                      <a16:colId xmlns:a16="http://schemas.microsoft.com/office/drawing/2014/main" val="2752643666"/>
                    </a:ext>
                  </a:extLst>
                </a:gridCol>
                <a:gridCol w="304495">
                  <a:extLst>
                    <a:ext uri="{9D8B030D-6E8A-4147-A177-3AD203B41FA5}">
                      <a16:colId xmlns:a16="http://schemas.microsoft.com/office/drawing/2014/main" val="136459445"/>
                    </a:ext>
                  </a:extLst>
                </a:gridCol>
                <a:gridCol w="304495">
                  <a:extLst>
                    <a:ext uri="{9D8B030D-6E8A-4147-A177-3AD203B41FA5}">
                      <a16:colId xmlns:a16="http://schemas.microsoft.com/office/drawing/2014/main" val="387575163"/>
                    </a:ext>
                  </a:extLst>
                </a:gridCol>
                <a:gridCol w="304495">
                  <a:extLst>
                    <a:ext uri="{9D8B030D-6E8A-4147-A177-3AD203B41FA5}">
                      <a16:colId xmlns:a16="http://schemas.microsoft.com/office/drawing/2014/main" val="1161025131"/>
                    </a:ext>
                  </a:extLst>
                </a:gridCol>
                <a:gridCol w="304495">
                  <a:extLst>
                    <a:ext uri="{9D8B030D-6E8A-4147-A177-3AD203B41FA5}">
                      <a16:colId xmlns:a16="http://schemas.microsoft.com/office/drawing/2014/main" val="2942896441"/>
                    </a:ext>
                  </a:extLst>
                </a:gridCol>
                <a:gridCol w="304495">
                  <a:extLst>
                    <a:ext uri="{9D8B030D-6E8A-4147-A177-3AD203B41FA5}">
                      <a16:colId xmlns:a16="http://schemas.microsoft.com/office/drawing/2014/main" val="1787274513"/>
                    </a:ext>
                  </a:extLst>
                </a:gridCol>
                <a:gridCol w="304495">
                  <a:extLst>
                    <a:ext uri="{9D8B030D-6E8A-4147-A177-3AD203B41FA5}">
                      <a16:colId xmlns:a16="http://schemas.microsoft.com/office/drawing/2014/main" val="1191953500"/>
                    </a:ext>
                  </a:extLst>
                </a:gridCol>
                <a:gridCol w="304495">
                  <a:extLst>
                    <a:ext uri="{9D8B030D-6E8A-4147-A177-3AD203B41FA5}">
                      <a16:colId xmlns:a16="http://schemas.microsoft.com/office/drawing/2014/main" val="933386038"/>
                    </a:ext>
                  </a:extLst>
                </a:gridCol>
                <a:gridCol w="304495">
                  <a:extLst>
                    <a:ext uri="{9D8B030D-6E8A-4147-A177-3AD203B41FA5}">
                      <a16:colId xmlns:a16="http://schemas.microsoft.com/office/drawing/2014/main" val="3365482777"/>
                    </a:ext>
                  </a:extLst>
                </a:gridCol>
                <a:gridCol w="304495">
                  <a:extLst>
                    <a:ext uri="{9D8B030D-6E8A-4147-A177-3AD203B41FA5}">
                      <a16:colId xmlns:a16="http://schemas.microsoft.com/office/drawing/2014/main" val="1731867392"/>
                    </a:ext>
                  </a:extLst>
                </a:gridCol>
                <a:gridCol w="304495">
                  <a:extLst>
                    <a:ext uri="{9D8B030D-6E8A-4147-A177-3AD203B41FA5}">
                      <a16:colId xmlns:a16="http://schemas.microsoft.com/office/drawing/2014/main" val="2625995310"/>
                    </a:ext>
                  </a:extLst>
                </a:gridCol>
                <a:gridCol w="304495">
                  <a:extLst>
                    <a:ext uri="{9D8B030D-6E8A-4147-A177-3AD203B41FA5}">
                      <a16:colId xmlns:a16="http://schemas.microsoft.com/office/drawing/2014/main" val="3693731914"/>
                    </a:ext>
                  </a:extLst>
                </a:gridCol>
                <a:gridCol w="304495">
                  <a:extLst>
                    <a:ext uri="{9D8B030D-6E8A-4147-A177-3AD203B41FA5}">
                      <a16:colId xmlns:a16="http://schemas.microsoft.com/office/drawing/2014/main" val="1404847226"/>
                    </a:ext>
                  </a:extLst>
                </a:gridCol>
                <a:gridCol w="304495">
                  <a:extLst>
                    <a:ext uri="{9D8B030D-6E8A-4147-A177-3AD203B41FA5}">
                      <a16:colId xmlns:a16="http://schemas.microsoft.com/office/drawing/2014/main" val="1705385312"/>
                    </a:ext>
                  </a:extLst>
                </a:gridCol>
                <a:gridCol w="304495">
                  <a:extLst>
                    <a:ext uri="{9D8B030D-6E8A-4147-A177-3AD203B41FA5}">
                      <a16:colId xmlns:a16="http://schemas.microsoft.com/office/drawing/2014/main" val="763803222"/>
                    </a:ext>
                  </a:extLst>
                </a:gridCol>
                <a:gridCol w="304495">
                  <a:extLst>
                    <a:ext uri="{9D8B030D-6E8A-4147-A177-3AD203B41FA5}">
                      <a16:colId xmlns:a16="http://schemas.microsoft.com/office/drawing/2014/main" val="143512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574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22583973"/>
                  </a:ext>
                </a:extLst>
              </a:tr>
            </a:tbl>
          </a:graphicData>
        </a:graphic>
      </p:graphicFrame>
      <p:sp>
        <p:nvSpPr>
          <p:cNvPr id="4" name="Text Placeholder 3">
            <a:extLst>
              <a:ext uri="{FF2B5EF4-FFF2-40B4-BE49-F238E27FC236}">
                <a16:creationId xmlns:a16="http://schemas.microsoft.com/office/drawing/2014/main" id="{C1EA93BA-BBDA-460A-BD35-1836216DA10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781734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F9F83-2A5B-4C9C-8374-B6EF1BC95C19}"/>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FEF79ED8-5696-4AD8-B66F-6FA16273615C}"/>
              </a:ext>
            </a:extLst>
          </p:cNvPr>
          <p:cNvGraphicFramePr>
            <a:graphicFrameLocks noGrp="1"/>
          </p:cNvGraphicFramePr>
          <p:nvPr>
            <p:ph type="chart" sz="quarter" idx="13"/>
            <p:extLst>
              <p:ext uri="{D42A27DB-BD31-4B8C-83A1-F6EECF244321}">
                <p14:modId xmlns:p14="http://schemas.microsoft.com/office/powerpoint/2010/main" val="853235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7A30D-D53D-495B-AC2D-19F50A6FC4DC}"/>
              </a:ext>
            </a:extLst>
          </p:cNvPr>
          <p:cNvSpPr>
            <a:spLocks noGrp="1"/>
          </p:cNvSpPr>
          <p:nvPr>
            <p:ph type="body" sz="quarter" idx="14"/>
          </p:nvPr>
        </p:nvSpPr>
        <p:spPr/>
        <p:txBody>
          <a:bodyPr/>
          <a:lstStyle/>
          <a:p>
            <a:r>
              <a:rPr lang="en-US"/>
              <a:t>03/01/2018 - 06/06/2018</a:t>
            </a:r>
          </a:p>
        </p:txBody>
      </p:sp>
      <p:sp>
        <p:nvSpPr>
          <p:cNvPr id="5" name="Footer Placeholder 4">
            <a:extLst>
              <a:ext uri="{FF2B5EF4-FFF2-40B4-BE49-F238E27FC236}">
                <a16:creationId xmlns:a16="http://schemas.microsoft.com/office/drawing/2014/main" id="{411C0622-BF14-4471-975B-5B583C226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912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6422-0727-4839-AFBD-AAF15CB5239C}"/>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A5CDCB19-F646-4D9A-AC85-6F5B69589BDF}"/>
              </a:ext>
            </a:extLst>
          </p:cNvPr>
          <p:cNvGraphicFramePr>
            <a:graphicFrameLocks noGrp="1"/>
          </p:cNvGraphicFramePr>
          <p:nvPr>
            <p:ph type="chart" sz="quarter" idx="13"/>
            <p:extLst>
              <p:ext uri="{D42A27DB-BD31-4B8C-83A1-F6EECF244321}">
                <p14:modId xmlns:p14="http://schemas.microsoft.com/office/powerpoint/2010/main" val="3728321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5C3465-240D-4FC9-B661-882799641A22}"/>
              </a:ext>
            </a:extLst>
          </p:cNvPr>
          <p:cNvSpPr>
            <a:spLocks noGrp="1"/>
          </p:cNvSpPr>
          <p:nvPr>
            <p:ph type="body" sz="quarter" idx="14"/>
          </p:nvPr>
        </p:nvSpPr>
        <p:spPr/>
        <p:txBody>
          <a:bodyPr/>
          <a:lstStyle/>
          <a:p>
            <a:r>
              <a:rPr lang="en-US"/>
              <a:t>03/01/2018 - 06/06/2018</a:t>
            </a:r>
          </a:p>
        </p:txBody>
      </p:sp>
      <p:sp>
        <p:nvSpPr>
          <p:cNvPr id="5" name="Footer Placeholder 4">
            <a:extLst>
              <a:ext uri="{FF2B5EF4-FFF2-40B4-BE49-F238E27FC236}">
                <a16:creationId xmlns:a16="http://schemas.microsoft.com/office/drawing/2014/main" id="{2BCAB731-389A-4D91-84D9-8F3AFAF5B1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9175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6BB67-11BB-49B5-88A5-B69A2DDAFE46}"/>
              </a:ext>
            </a:extLst>
          </p:cNvPr>
          <p:cNvSpPr>
            <a:spLocks noGrp="1"/>
          </p:cNvSpPr>
          <p:nvPr>
            <p:ph type="title"/>
          </p:nvPr>
        </p:nvSpPr>
        <p:spPr/>
        <p:txBody>
          <a:bodyPr/>
          <a:lstStyle/>
          <a:p>
            <a:r>
              <a:rPr lang="en-US"/>
              <a:t>User Posts Table (Competitors) | HG-France - 1 of 9</a:t>
            </a:r>
          </a:p>
        </p:txBody>
      </p:sp>
      <p:graphicFrame>
        <p:nvGraphicFramePr>
          <p:cNvPr id="5" name="Table Placeholder 4">
            <a:extLst>
              <a:ext uri="{FF2B5EF4-FFF2-40B4-BE49-F238E27FC236}">
                <a16:creationId xmlns:a16="http://schemas.microsoft.com/office/drawing/2014/main" id="{BFD0FE30-5968-424C-9B9F-E8067CDB228F}"/>
              </a:ext>
            </a:extLst>
          </p:cNvPr>
          <p:cNvGraphicFramePr>
            <a:graphicFrameLocks noGrp="1"/>
          </p:cNvGraphicFramePr>
          <p:nvPr>
            <p:ph type="tbl" sz="quarter" idx="13"/>
            <p:extLst>
              <p:ext uri="{D42A27DB-BD31-4B8C-83A1-F6EECF244321}">
                <p14:modId xmlns:p14="http://schemas.microsoft.com/office/powerpoint/2010/main" val="2696590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0230180"/>
                    </a:ext>
                  </a:extLst>
                </a:gridCol>
                <a:gridCol w="822960">
                  <a:extLst>
                    <a:ext uri="{9D8B030D-6E8A-4147-A177-3AD203B41FA5}">
                      <a16:colId xmlns:a16="http://schemas.microsoft.com/office/drawing/2014/main" val="3966874530"/>
                    </a:ext>
                  </a:extLst>
                </a:gridCol>
                <a:gridCol w="822960">
                  <a:extLst>
                    <a:ext uri="{9D8B030D-6E8A-4147-A177-3AD203B41FA5}">
                      <a16:colId xmlns:a16="http://schemas.microsoft.com/office/drawing/2014/main" val="4052682447"/>
                    </a:ext>
                  </a:extLst>
                </a:gridCol>
                <a:gridCol w="822960">
                  <a:extLst>
                    <a:ext uri="{9D8B030D-6E8A-4147-A177-3AD203B41FA5}">
                      <a16:colId xmlns:a16="http://schemas.microsoft.com/office/drawing/2014/main" val="4148750776"/>
                    </a:ext>
                  </a:extLst>
                </a:gridCol>
                <a:gridCol w="822960">
                  <a:extLst>
                    <a:ext uri="{9D8B030D-6E8A-4147-A177-3AD203B41FA5}">
                      <a16:colId xmlns:a16="http://schemas.microsoft.com/office/drawing/2014/main" val="723106956"/>
                    </a:ext>
                  </a:extLst>
                </a:gridCol>
                <a:gridCol w="822960">
                  <a:extLst>
                    <a:ext uri="{9D8B030D-6E8A-4147-A177-3AD203B41FA5}">
                      <a16:colId xmlns:a16="http://schemas.microsoft.com/office/drawing/2014/main" val="315932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033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20:34:56 </a:t>
                      </a:r>
                      <a:r>
                        <a:rPr kumimoji="0" lang="fr-FR" sz="1000" b="0" i="0" u="none" strike="noStrike" kern="1200" cap="none" spc="0" normalizeH="0" baseline="0" noProof="0">
                          <a:ln>
                            <a:noFill/>
                          </a:ln>
                          <a:solidFill>
                            <a:prstClr val="black"/>
                          </a:solidFill>
                          <a:effectLst/>
                          <a:uLnTx/>
                          <a:uFillTx/>
                          <a:latin typeface="+mn-lt"/>
                          <a:ea typeface="+mn-ea"/>
                          <a:cs typeface="+mn-cs"/>
                        </a:rPr>
                        <a:t>
 Bonjour a toutes et a tous,
un peu billet pour vous informer de la façon dont le service travaux de Leroy Merlin CHOLET traite ces artisans  sans prendre conscience que ce sont eux leur faire-valoir...
un traitement inhumain durant le déroulement du chantier, commande passée à la dernière minute, pression pour terminer et pour finir : règlement toujours en attente depuis un an et demi malgré les engagements transmis par ce service... c'est honteux et aux antipodes de l'esprit initial insufflé par les fondateurs, la famille muliez...voila pour mon coups de gueule et je ne vous dit pas tout car je sais que cet écrit sera rapidement censuré!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088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19:53:01 </a:t>
                      </a:r>
                      <a:r>
                        <a:rPr kumimoji="0" lang="fr-FR" sz="1000" b="0" i="0" u="none" strike="noStrike" kern="1200" cap="none" spc="0" normalizeH="0" baseline="0" noProof="0">
                          <a:ln>
                            <a:noFill/>
                          </a:ln>
                          <a:solidFill>
                            <a:prstClr val="black"/>
                          </a:solidFill>
                          <a:effectLst/>
                          <a:uLnTx/>
                          <a:uFillTx/>
                          <a:latin typeface="+mn-lt"/>
                          <a:ea typeface="+mn-ea"/>
                          <a:cs typeface="+mn-cs"/>
                        </a:rPr>
                        <a:t>
 pourquoi vos délais de traitement de commande sont aussi longs ? cela a directement un impact sur le déroulement des choses. 
entre l’instant où l’achat se fait (articles en stock) et le moment où la commande est traitée, il s’écoule suffisamment de temps pour que ces articles ne soient plus disponibles au moment où la commande est prise en compte, et vos stocks débités. ainsi je me retrouve dans la situation où il faut attendre le temps que les articles soient à nouveau disponibles, alors qu’ils l’étaient quand j’ai passé commande. avez-vous conscience que quelque chose ne tourne pas rond ? les gens posent des avis et ça vous retomber sur la gueule un jour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3695614"/>
                  </a:ext>
                </a:extLst>
              </a:tr>
            </a:tbl>
          </a:graphicData>
        </a:graphic>
      </p:graphicFrame>
      <p:sp>
        <p:nvSpPr>
          <p:cNvPr id="4" name="Text Placeholder 3">
            <a:extLst>
              <a:ext uri="{FF2B5EF4-FFF2-40B4-BE49-F238E27FC236}">
                <a16:creationId xmlns:a16="http://schemas.microsoft.com/office/drawing/2014/main" id="{2B307374-E086-41BE-BC4A-7FF4B66907F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8130941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98095-BAAA-4E54-A04F-E210EA6C2FFC}"/>
              </a:ext>
            </a:extLst>
          </p:cNvPr>
          <p:cNvSpPr>
            <a:spLocks noGrp="1"/>
          </p:cNvSpPr>
          <p:nvPr>
            <p:ph type="title"/>
          </p:nvPr>
        </p:nvSpPr>
        <p:spPr/>
        <p:txBody>
          <a:bodyPr/>
          <a:lstStyle/>
          <a:p>
            <a:r>
              <a:rPr lang="en-US"/>
              <a:t>User Posts Table (Competitors) | HG-France - 2 of 9</a:t>
            </a:r>
          </a:p>
        </p:txBody>
      </p:sp>
      <p:graphicFrame>
        <p:nvGraphicFramePr>
          <p:cNvPr id="5" name="Table Placeholder 4">
            <a:extLst>
              <a:ext uri="{FF2B5EF4-FFF2-40B4-BE49-F238E27FC236}">
                <a16:creationId xmlns:a16="http://schemas.microsoft.com/office/drawing/2014/main" id="{764C8574-D852-4DE6-91F9-92ADCDBF92B8}"/>
              </a:ext>
            </a:extLst>
          </p:cNvPr>
          <p:cNvGraphicFramePr>
            <a:graphicFrameLocks noGrp="1"/>
          </p:cNvGraphicFramePr>
          <p:nvPr>
            <p:ph type="tbl" sz="quarter" idx="13"/>
            <p:extLst>
              <p:ext uri="{D42A27DB-BD31-4B8C-83A1-F6EECF244321}">
                <p14:modId xmlns:p14="http://schemas.microsoft.com/office/powerpoint/2010/main" val="317819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2410101"/>
                    </a:ext>
                  </a:extLst>
                </a:gridCol>
                <a:gridCol w="822960">
                  <a:extLst>
                    <a:ext uri="{9D8B030D-6E8A-4147-A177-3AD203B41FA5}">
                      <a16:colId xmlns:a16="http://schemas.microsoft.com/office/drawing/2014/main" val="4272334702"/>
                    </a:ext>
                  </a:extLst>
                </a:gridCol>
                <a:gridCol w="822960">
                  <a:extLst>
                    <a:ext uri="{9D8B030D-6E8A-4147-A177-3AD203B41FA5}">
                      <a16:colId xmlns:a16="http://schemas.microsoft.com/office/drawing/2014/main" val="899487980"/>
                    </a:ext>
                  </a:extLst>
                </a:gridCol>
                <a:gridCol w="822960">
                  <a:extLst>
                    <a:ext uri="{9D8B030D-6E8A-4147-A177-3AD203B41FA5}">
                      <a16:colId xmlns:a16="http://schemas.microsoft.com/office/drawing/2014/main" val="318896339"/>
                    </a:ext>
                  </a:extLst>
                </a:gridCol>
                <a:gridCol w="822960">
                  <a:extLst>
                    <a:ext uri="{9D8B030D-6E8A-4147-A177-3AD203B41FA5}">
                      <a16:colId xmlns:a16="http://schemas.microsoft.com/office/drawing/2014/main" val="3929699713"/>
                    </a:ext>
                  </a:extLst>
                </a:gridCol>
                <a:gridCol w="822960">
                  <a:extLst>
                    <a:ext uri="{9D8B030D-6E8A-4147-A177-3AD203B41FA5}">
                      <a16:colId xmlns:a16="http://schemas.microsoft.com/office/drawing/2014/main" val="3489764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3959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18:18:43 </a:t>
                      </a:r>
                      <a:r>
                        <a:rPr kumimoji="0" lang="fr-FR" sz="1000" b="0" i="0" u="none" strike="noStrike" kern="1200" cap="none" spc="0" normalizeH="0" baseline="0" noProof="0">
                          <a:ln>
                            <a:noFill/>
                          </a:ln>
                          <a:solidFill>
                            <a:prstClr val="black"/>
                          </a:solidFill>
                          <a:effectLst/>
                          <a:uLnTx/>
                          <a:uFillTx/>
                          <a:latin typeface="+mn-lt"/>
                          <a:ea typeface="+mn-ea"/>
                          <a:cs typeface="+mn-cs"/>
                        </a:rPr>
                        <a:t>
 Bonjour,
Comment le robot tondeuse se repère t il pour ne pas sortir du terrain à tondre ?
Quelle série me conseillez vous pour un terrain d’environ milles mètres avec des talus?
Vous remerciant par avance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301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17:02:28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cm ne réponds pas, votre site a sa page de paiement en Nfois en panne depuis 15 jours, votre service client ne répond pas à mes demandes, je trouve votre service très médiocre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950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15:28:51 </a:t>
                      </a:r>
                      <a:r>
                        <a:rPr kumimoji="0" lang="fr-FR" sz="1000" b="0" i="0" u="none" strike="noStrike" kern="1200" cap="none" spc="0" normalizeH="0" baseline="0" noProof="0">
                          <a:ln>
                            <a:noFill/>
                          </a:ln>
                          <a:solidFill>
                            <a:prstClr val="black"/>
                          </a:solidFill>
                          <a:effectLst/>
                          <a:uLnTx/>
                          <a:uFillTx/>
                          <a:latin typeface="+mn-lt"/>
                          <a:ea typeface="+mn-ea"/>
                          <a:cs typeface="+mn-cs"/>
                        </a:rPr>
                        <a:t>
 inadmissible ! je suis en attente d'un remboursement de 948€ de la part de castorama depuis le 8 mai ... on est le 5 juin. Je relance tous les jours et tous les jours on me dit que c'est à la comptabilité ... allez vous finir par me rendre mon argent???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17:30:01</a:t>
                      </a:r>
                    </a:p>
                  </a:txBody>
                  <a:tcPr/>
                </a:tc>
                <a:extLst>
                  <a:ext uri="{0D108BD9-81ED-4DB2-BD59-A6C34878D82A}">
                    <a16:rowId xmlns:a16="http://schemas.microsoft.com/office/drawing/2014/main" val="382683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12:34:47 </a:t>
                      </a:r>
                      <a:r>
                        <a:rPr kumimoji="0" lang="fr-FR" sz="1000" b="0" i="0" u="none" strike="noStrike" kern="1200" cap="none" spc="0" normalizeH="0" baseline="0" noProof="0">
                          <a:ln>
                            <a:noFill/>
                          </a:ln>
                          <a:solidFill>
                            <a:prstClr val="black"/>
                          </a:solidFill>
                          <a:effectLst/>
                          <a:uLnTx/>
                          <a:uFillTx/>
                          <a:latin typeface="+mn-lt"/>
                          <a:ea typeface="+mn-ea"/>
                          <a:cs typeface="+mn-cs"/>
                        </a:rPr>
                        <a:t>
 Leroy Merlin il y a plus malin...aucun respect des clients en caisse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14:42:14</a:t>
                      </a:r>
                    </a:p>
                  </a:txBody>
                  <a:tcPr/>
                </a:tc>
                <a:extLst>
                  <a:ext uri="{0D108BD9-81ED-4DB2-BD59-A6C34878D82A}">
                    <a16:rowId xmlns:a16="http://schemas.microsoft.com/office/drawing/2014/main" val="210400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21:07:21 </a:t>
                      </a:r>
                      <a:r>
                        <a:rPr kumimoji="0" lang="fr-FR" sz="1000" b="0" i="0" u="none" strike="noStrike" kern="1200" cap="none" spc="0" normalizeH="0" baseline="0" noProof="0">
                          <a:ln>
                            <a:noFill/>
                          </a:ln>
                          <a:solidFill>
                            <a:prstClr val="black"/>
                          </a:solidFill>
                          <a:effectLst/>
                          <a:uLnTx/>
                          <a:uFillTx/>
                          <a:latin typeface="+mn-lt"/>
                          <a:ea typeface="+mn-ea"/>
                          <a:cs typeface="+mn-cs"/>
                        </a:rPr>
                        <a:t>
 Je viens d'acheter une tondeuse stihl rma448tc batterie , comment ce faire rembourser des 60,00 €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056987"/>
                  </a:ext>
                </a:extLst>
              </a:tr>
            </a:tbl>
          </a:graphicData>
        </a:graphic>
      </p:graphicFrame>
      <p:sp>
        <p:nvSpPr>
          <p:cNvPr id="4" name="Text Placeholder 3">
            <a:extLst>
              <a:ext uri="{FF2B5EF4-FFF2-40B4-BE49-F238E27FC236}">
                <a16:creationId xmlns:a16="http://schemas.microsoft.com/office/drawing/2014/main" id="{717C9F44-6E41-4202-A6E6-5F62AEE5AE4B}"/>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527733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44BC1-7505-4536-A374-2F2B90672AB0}"/>
              </a:ext>
            </a:extLst>
          </p:cNvPr>
          <p:cNvSpPr>
            <a:spLocks noGrp="1"/>
          </p:cNvSpPr>
          <p:nvPr>
            <p:ph type="title"/>
          </p:nvPr>
        </p:nvSpPr>
        <p:spPr/>
        <p:txBody>
          <a:bodyPr/>
          <a:lstStyle/>
          <a:p>
            <a:r>
              <a:rPr lang="en-US"/>
              <a:t>User Posts Table (Competitors) | HG-France - 3 of 9</a:t>
            </a:r>
          </a:p>
        </p:txBody>
      </p:sp>
      <p:graphicFrame>
        <p:nvGraphicFramePr>
          <p:cNvPr id="5" name="Table Placeholder 4">
            <a:extLst>
              <a:ext uri="{FF2B5EF4-FFF2-40B4-BE49-F238E27FC236}">
                <a16:creationId xmlns:a16="http://schemas.microsoft.com/office/drawing/2014/main" id="{5473A46D-D6DE-4D73-9D39-1FEFEA92790B}"/>
              </a:ext>
            </a:extLst>
          </p:cNvPr>
          <p:cNvGraphicFramePr>
            <a:graphicFrameLocks noGrp="1"/>
          </p:cNvGraphicFramePr>
          <p:nvPr>
            <p:ph type="tbl" sz="quarter" idx="13"/>
            <p:extLst>
              <p:ext uri="{D42A27DB-BD31-4B8C-83A1-F6EECF244321}">
                <p14:modId xmlns:p14="http://schemas.microsoft.com/office/powerpoint/2010/main" val="2972319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9655582"/>
                    </a:ext>
                  </a:extLst>
                </a:gridCol>
                <a:gridCol w="822960">
                  <a:extLst>
                    <a:ext uri="{9D8B030D-6E8A-4147-A177-3AD203B41FA5}">
                      <a16:colId xmlns:a16="http://schemas.microsoft.com/office/drawing/2014/main" val="1072684083"/>
                    </a:ext>
                  </a:extLst>
                </a:gridCol>
                <a:gridCol w="822960">
                  <a:extLst>
                    <a:ext uri="{9D8B030D-6E8A-4147-A177-3AD203B41FA5}">
                      <a16:colId xmlns:a16="http://schemas.microsoft.com/office/drawing/2014/main" val="3026534638"/>
                    </a:ext>
                  </a:extLst>
                </a:gridCol>
                <a:gridCol w="822960">
                  <a:extLst>
                    <a:ext uri="{9D8B030D-6E8A-4147-A177-3AD203B41FA5}">
                      <a16:colId xmlns:a16="http://schemas.microsoft.com/office/drawing/2014/main" val="1881671143"/>
                    </a:ext>
                  </a:extLst>
                </a:gridCol>
                <a:gridCol w="822960">
                  <a:extLst>
                    <a:ext uri="{9D8B030D-6E8A-4147-A177-3AD203B41FA5}">
                      <a16:colId xmlns:a16="http://schemas.microsoft.com/office/drawing/2014/main" val="3801444137"/>
                    </a:ext>
                  </a:extLst>
                </a:gridCol>
                <a:gridCol w="822960">
                  <a:extLst>
                    <a:ext uri="{9D8B030D-6E8A-4147-A177-3AD203B41FA5}">
                      <a16:colId xmlns:a16="http://schemas.microsoft.com/office/drawing/2014/main" val="339688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5608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18:34:52 </a:t>
                      </a:r>
                      <a:r>
                        <a:rPr kumimoji="0" lang="fr-FR" sz="1000" b="0" i="0" u="none" strike="noStrike" kern="1200" cap="none" spc="0" normalizeH="0" baseline="0" noProof="0">
                          <a:ln>
                            <a:noFill/>
                          </a:ln>
                          <a:solidFill>
                            <a:prstClr val="black"/>
                          </a:solidFill>
                          <a:effectLst/>
                          <a:uLnTx/>
                          <a:uFillTx/>
                          <a:latin typeface="+mn-lt"/>
                          <a:ea typeface="+mn-ea"/>
                          <a:cs typeface="+mn-cs"/>
                        </a:rPr>
                        <a:t>
 Simple question, que faut il faire pour obtenir une réponse de votre part ???
J'ai déposé ma tondeuse en date du 18 avril 2018. à Leroy Merlin Waziers Un retour SAV de votre part m'a été fait en date du 10 mai. Celui-ci ne m'a absolument pas satisfait et notamment dans les solutions que vous proposiez, qui sont pour le moins surprenante pour une entreprise telle que la votre. J'ai donc envoyé un recommandé avec accusé réception les jours qui ont suivi. Toujours aucune REPONSE !!!! J'ai donc rappelé votre magasin et il m'a été précisé que Stéphanie, responsable SAV devait revenir vers moi, un message a même été envoyé. Toujours aucune REPONSE !!!!
Cela fait donc presque deux mois que je n'ai plus de tondeuse, c'est HONTEUX !
J'ai déjà dépensé plus de 15 000 euros dans votre magasin, j’avais d'autres dépenses importantes à effectuer mais il est fort probable que nous allions voir la concurrence. 
C'est totalement inadmissible la façon dont vous traitez les clients. 
Je tiens à vous infor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15:20:07</a:t>
                      </a:r>
                    </a:p>
                  </a:txBody>
                  <a:tcPr/>
                </a:tc>
                <a:extLst>
                  <a:ext uri="{0D108BD9-81ED-4DB2-BD59-A6C34878D82A}">
                    <a16:rowId xmlns:a16="http://schemas.microsoft.com/office/drawing/2014/main" val="3952163854"/>
                  </a:ext>
                </a:extLst>
              </a:tr>
            </a:tbl>
          </a:graphicData>
        </a:graphic>
      </p:graphicFrame>
      <p:sp>
        <p:nvSpPr>
          <p:cNvPr id="4" name="Text Placeholder 3">
            <a:extLst>
              <a:ext uri="{FF2B5EF4-FFF2-40B4-BE49-F238E27FC236}">
                <a16:creationId xmlns:a16="http://schemas.microsoft.com/office/drawing/2014/main" id="{AF268147-F3EE-44A1-8777-CAD45946A70B}"/>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267578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A6E2-CC4A-4191-A3F2-6CBFB01841DC}"/>
              </a:ext>
            </a:extLst>
          </p:cNvPr>
          <p:cNvSpPr>
            <a:spLocks noGrp="1"/>
          </p:cNvSpPr>
          <p:nvPr>
            <p:ph type="title"/>
          </p:nvPr>
        </p:nvSpPr>
        <p:spPr/>
        <p:txBody>
          <a:bodyPr/>
          <a:lstStyle/>
          <a:p>
            <a:r>
              <a:rPr lang="en-US"/>
              <a:t>User Posts Table (Competitors) | HG-France - 4 of 9</a:t>
            </a:r>
          </a:p>
        </p:txBody>
      </p:sp>
      <p:graphicFrame>
        <p:nvGraphicFramePr>
          <p:cNvPr id="5" name="Table Placeholder 4">
            <a:extLst>
              <a:ext uri="{FF2B5EF4-FFF2-40B4-BE49-F238E27FC236}">
                <a16:creationId xmlns:a16="http://schemas.microsoft.com/office/drawing/2014/main" id="{B222530C-D21A-4FA1-9097-8D8319DA24B3}"/>
              </a:ext>
            </a:extLst>
          </p:cNvPr>
          <p:cNvGraphicFramePr>
            <a:graphicFrameLocks noGrp="1"/>
          </p:cNvGraphicFramePr>
          <p:nvPr>
            <p:ph type="tbl" sz="quarter" idx="13"/>
            <p:extLst>
              <p:ext uri="{D42A27DB-BD31-4B8C-83A1-F6EECF244321}">
                <p14:modId xmlns:p14="http://schemas.microsoft.com/office/powerpoint/2010/main" val="3463773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2962880"/>
                    </a:ext>
                  </a:extLst>
                </a:gridCol>
                <a:gridCol w="822960">
                  <a:extLst>
                    <a:ext uri="{9D8B030D-6E8A-4147-A177-3AD203B41FA5}">
                      <a16:colId xmlns:a16="http://schemas.microsoft.com/office/drawing/2014/main" val="3646325139"/>
                    </a:ext>
                  </a:extLst>
                </a:gridCol>
                <a:gridCol w="822960">
                  <a:extLst>
                    <a:ext uri="{9D8B030D-6E8A-4147-A177-3AD203B41FA5}">
                      <a16:colId xmlns:a16="http://schemas.microsoft.com/office/drawing/2014/main" val="1873104286"/>
                    </a:ext>
                  </a:extLst>
                </a:gridCol>
                <a:gridCol w="822960">
                  <a:extLst>
                    <a:ext uri="{9D8B030D-6E8A-4147-A177-3AD203B41FA5}">
                      <a16:colId xmlns:a16="http://schemas.microsoft.com/office/drawing/2014/main" val="1312763277"/>
                    </a:ext>
                  </a:extLst>
                </a:gridCol>
                <a:gridCol w="822960">
                  <a:extLst>
                    <a:ext uri="{9D8B030D-6E8A-4147-A177-3AD203B41FA5}">
                      <a16:colId xmlns:a16="http://schemas.microsoft.com/office/drawing/2014/main" val="464178365"/>
                    </a:ext>
                  </a:extLst>
                </a:gridCol>
                <a:gridCol w="822960">
                  <a:extLst>
                    <a:ext uri="{9D8B030D-6E8A-4147-A177-3AD203B41FA5}">
                      <a16:colId xmlns:a16="http://schemas.microsoft.com/office/drawing/2014/main" val="3160697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9655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15:27:52 </a:t>
                      </a:r>
                      <a:r>
                        <a:rPr kumimoji="0" lang="fr-FR" sz="1000" b="0" i="0" u="none" strike="noStrike" kern="1200" cap="none" spc="0" normalizeH="0" baseline="0" noProof="0">
                          <a:ln>
                            <a:noFill/>
                          </a:ln>
                          <a:solidFill>
                            <a:prstClr val="black"/>
                          </a:solidFill>
                          <a:effectLst/>
                          <a:uLnTx/>
                          <a:uFillTx/>
                          <a:latin typeface="+mn-lt"/>
                          <a:ea typeface="+mn-ea"/>
                          <a:cs typeface="+mn-cs"/>
                        </a:rPr>
                        <a:t>
 Petite démonstration du service Leroy Merlin.
Voulant commander, pour une mise à dispositions au magasin de Lyon Bron, je vais sur le site, je met s le produit sur ma liste de courses, puis voulant transférer cette liste dans mon panier, mon panier reste désespérément vide.
Quand je vais pour adhérer à la carte fidélité,  il m'est répondu que la page demandée n'existe pas.
Je décide donc d'appeler le magasin, le site indique un numéro en 06… un peu étonné j'appelle quand même, et là un robot me répond d'envoyer un SMS ou d'appeler la ligne fixe du magasin.
J'appelle donc la ligne fixe, je patiente 12 minutes avant qu'une opératrice ne prenne en charge mon appel, je fais part de ce délai, et il m'est  répondu qu'elles sont  2 à répondre et qu'il y a 17 appels en attente.
J'explique mon problème, et là j'apprends, chose qui n'est pas indiquée, sur le site, que ma liste comprenant des produits de la cour des matériaux, je ne  peux commander en ligne …
Elle m'indique qu'un conseiller va 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326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08:52:43 </a:t>
                      </a:r>
                      <a:r>
                        <a:rPr kumimoji="0" lang="en-US" sz="1000" b="0" i="0" u="none" strike="noStrike" kern="1200" cap="none" spc="0" normalizeH="0" baseline="0" noProof="0">
                          <a:ln>
                            <a:noFill/>
                          </a:ln>
                          <a:solidFill>
                            <a:prstClr val="black"/>
                          </a:solidFill>
                          <a:effectLst/>
                          <a:uLnTx/>
                          <a:uFillTx/>
                          <a:latin typeface="+mn-lt"/>
                          <a:ea typeface="+mn-ea"/>
                          <a:cs typeface="+mn-cs"/>
                        </a:rPr>
                        <a:t>
 Ouah quelles promos pour le fête des Pères............ Salon de jardin Grofillex Sunday 1 table 190X100 + 6 fauteuils à 999€ !!!!                                                                                         Chez Grofillex la table 299€ et le fauteuil 43€ soit un total de 643€ livraison gratuite aussi.  Merci MR BRICOLAGE +356€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1812254"/>
                  </a:ext>
                </a:extLst>
              </a:tr>
            </a:tbl>
          </a:graphicData>
        </a:graphic>
      </p:graphicFrame>
      <p:sp>
        <p:nvSpPr>
          <p:cNvPr id="4" name="Text Placeholder 3">
            <a:extLst>
              <a:ext uri="{FF2B5EF4-FFF2-40B4-BE49-F238E27FC236}">
                <a16:creationId xmlns:a16="http://schemas.microsoft.com/office/drawing/2014/main" id="{DB7CF1D4-A08B-40EB-8092-6012D02B180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705579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BD409-A94F-4536-A982-1D0F0ACF25D0}"/>
              </a:ext>
            </a:extLst>
          </p:cNvPr>
          <p:cNvSpPr>
            <a:spLocks noGrp="1"/>
          </p:cNvSpPr>
          <p:nvPr>
            <p:ph type="title"/>
          </p:nvPr>
        </p:nvSpPr>
        <p:spPr/>
        <p:txBody>
          <a:bodyPr/>
          <a:lstStyle/>
          <a:p>
            <a:r>
              <a:rPr lang="en-US"/>
              <a:t>User Posts Table (Competitors) | HG-France - 5 of 9</a:t>
            </a:r>
          </a:p>
        </p:txBody>
      </p:sp>
      <p:graphicFrame>
        <p:nvGraphicFramePr>
          <p:cNvPr id="5" name="Table Placeholder 4">
            <a:extLst>
              <a:ext uri="{FF2B5EF4-FFF2-40B4-BE49-F238E27FC236}">
                <a16:creationId xmlns:a16="http://schemas.microsoft.com/office/drawing/2014/main" id="{78D448C8-CB67-4787-987E-255B81E61CB8}"/>
              </a:ext>
            </a:extLst>
          </p:cNvPr>
          <p:cNvGraphicFramePr>
            <a:graphicFrameLocks noGrp="1"/>
          </p:cNvGraphicFramePr>
          <p:nvPr>
            <p:ph type="tbl" sz="quarter" idx="13"/>
            <p:extLst>
              <p:ext uri="{D42A27DB-BD31-4B8C-83A1-F6EECF244321}">
                <p14:modId xmlns:p14="http://schemas.microsoft.com/office/powerpoint/2010/main" val="20190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55895870"/>
                    </a:ext>
                  </a:extLst>
                </a:gridCol>
                <a:gridCol w="822960">
                  <a:extLst>
                    <a:ext uri="{9D8B030D-6E8A-4147-A177-3AD203B41FA5}">
                      <a16:colId xmlns:a16="http://schemas.microsoft.com/office/drawing/2014/main" val="2227579813"/>
                    </a:ext>
                  </a:extLst>
                </a:gridCol>
                <a:gridCol w="822960">
                  <a:extLst>
                    <a:ext uri="{9D8B030D-6E8A-4147-A177-3AD203B41FA5}">
                      <a16:colId xmlns:a16="http://schemas.microsoft.com/office/drawing/2014/main" val="973953343"/>
                    </a:ext>
                  </a:extLst>
                </a:gridCol>
                <a:gridCol w="822960">
                  <a:extLst>
                    <a:ext uri="{9D8B030D-6E8A-4147-A177-3AD203B41FA5}">
                      <a16:colId xmlns:a16="http://schemas.microsoft.com/office/drawing/2014/main" val="453910868"/>
                    </a:ext>
                  </a:extLst>
                </a:gridCol>
                <a:gridCol w="822960">
                  <a:extLst>
                    <a:ext uri="{9D8B030D-6E8A-4147-A177-3AD203B41FA5}">
                      <a16:colId xmlns:a16="http://schemas.microsoft.com/office/drawing/2014/main" val="2041679578"/>
                    </a:ext>
                  </a:extLst>
                </a:gridCol>
                <a:gridCol w="822960">
                  <a:extLst>
                    <a:ext uri="{9D8B030D-6E8A-4147-A177-3AD203B41FA5}">
                      <a16:colId xmlns:a16="http://schemas.microsoft.com/office/drawing/2014/main" val="2397878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538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21:44:32 </a:t>
                      </a:r>
                      <a:r>
                        <a:rPr kumimoji="0" lang="fr-FR" sz="1000" b="0" i="0" u="none" strike="noStrike" kern="1200" cap="none" spc="0" normalizeH="0" baseline="0" noProof="0">
                          <a:ln>
                            <a:noFill/>
                          </a:ln>
                          <a:solidFill>
                            <a:prstClr val="black"/>
                          </a:solidFill>
                          <a:effectLst/>
                          <a:uLnTx/>
                          <a:uFillTx/>
                          <a:latin typeface="+mn-lt"/>
                          <a:ea typeface="+mn-ea"/>
                          <a:cs typeface="+mn-cs"/>
                        </a:rPr>
                        <a:t>
 Commandé un écran de douche 10/5. Dû à la livraison 30/5 - toujours pas arrivé.
Où est-ce ?? S'il vous plaît pouvez-vous confirmer la date de livraison définie ou organiser le remboursement afin que je puisse acheter un autre modèle
Je vous remercie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10:18:56</a:t>
                      </a:r>
                    </a:p>
                  </a:txBody>
                  <a:tcPr/>
                </a:tc>
                <a:extLst>
                  <a:ext uri="{0D108BD9-81ED-4DB2-BD59-A6C34878D82A}">
                    <a16:rowId xmlns:a16="http://schemas.microsoft.com/office/drawing/2014/main" val="280494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15:54:01 </a:t>
                      </a:r>
                      <a:r>
                        <a:rPr kumimoji="0" lang="fr-FR" sz="1000" b="0" i="0" u="none" strike="noStrike" kern="1200" cap="none" spc="0" normalizeH="0" baseline="0" noProof="0">
                          <a:ln>
                            <a:noFill/>
                          </a:ln>
                          <a:solidFill>
                            <a:prstClr val="black"/>
                          </a:solidFill>
                          <a:effectLst/>
                          <a:uLnTx/>
                          <a:uFillTx/>
                          <a:latin typeface="+mn-lt"/>
                          <a:ea typeface="+mn-ea"/>
                          <a:cs typeface="+mn-cs"/>
                        </a:rPr>
                        <a:t>
 Un site de plus en plus difficile à utiliser. Pour les cuisines par  exemple, c'est le parcours du combattant pour avoir des tarifs de meubles : résutat, on est allé les acheter chez les concurrents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17:35:15</a:t>
                      </a:r>
                    </a:p>
                  </a:txBody>
                  <a:tcPr/>
                </a:tc>
                <a:extLst>
                  <a:ext uri="{0D108BD9-81ED-4DB2-BD59-A6C34878D82A}">
                    <a16:rowId xmlns:a16="http://schemas.microsoft.com/office/drawing/2014/main" val="373829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13:28:58 </a:t>
                      </a:r>
                      <a:r>
                        <a:rPr kumimoji="0" lang="fr-FR" sz="1000" b="0" i="0" u="none" strike="noStrike" kern="1200" cap="none" spc="0" normalizeH="0" baseline="0" noProof="0">
                          <a:ln>
                            <a:noFill/>
                          </a:ln>
                          <a:solidFill>
                            <a:prstClr val="black"/>
                          </a:solidFill>
                          <a:effectLst/>
                          <a:uLnTx/>
                          <a:uFillTx/>
                          <a:latin typeface="+mn-lt"/>
                          <a:ea typeface="+mn-ea"/>
                          <a:cs typeface="+mn-cs"/>
                        </a:rPr>
                        <a:t>
 Pompe à eau Castorama inox après un an d’utilisation..... quel intelligence de mettre de l’acier à l’intérieur..... l’inox rouille au contacte de l’acier si vous n’êtes pas au courant 👍 
Merci castocaca.
Pour info chez trenois decamps les pompes sont au même prix et de meilleure qualité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3649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botanic®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- 2018-06-02 20:13:36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5595984"/>
                  </a:ext>
                </a:extLst>
              </a:tr>
            </a:tbl>
          </a:graphicData>
        </a:graphic>
      </p:graphicFrame>
      <p:sp>
        <p:nvSpPr>
          <p:cNvPr id="4" name="Text Placeholder 3">
            <a:extLst>
              <a:ext uri="{FF2B5EF4-FFF2-40B4-BE49-F238E27FC236}">
                <a16:creationId xmlns:a16="http://schemas.microsoft.com/office/drawing/2014/main" id="{7091A0B5-7511-4C50-9E30-704FF658344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397180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EFB3-35C3-4B64-A7F3-8154981CC7A0}"/>
              </a:ext>
            </a:extLst>
          </p:cNvPr>
          <p:cNvSpPr>
            <a:spLocks noGrp="1"/>
          </p:cNvSpPr>
          <p:nvPr>
            <p:ph type="title"/>
          </p:nvPr>
        </p:nvSpPr>
        <p:spPr/>
        <p:txBody>
          <a:bodyPr/>
          <a:lstStyle/>
          <a:p>
            <a:r>
              <a:rPr lang="en-US"/>
              <a:t>User Posts Table (Competitors) | HG-France - 6 of 9</a:t>
            </a:r>
          </a:p>
        </p:txBody>
      </p:sp>
      <p:graphicFrame>
        <p:nvGraphicFramePr>
          <p:cNvPr id="5" name="Table Placeholder 4">
            <a:extLst>
              <a:ext uri="{FF2B5EF4-FFF2-40B4-BE49-F238E27FC236}">
                <a16:creationId xmlns:a16="http://schemas.microsoft.com/office/drawing/2014/main" id="{6AD9376C-A26C-4401-97CC-356EC0DE090D}"/>
              </a:ext>
            </a:extLst>
          </p:cNvPr>
          <p:cNvGraphicFramePr>
            <a:graphicFrameLocks noGrp="1"/>
          </p:cNvGraphicFramePr>
          <p:nvPr>
            <p:ph type="tbl" sz="quarter" idx="13"/>
            <p:extLst>
              <p:ext uri="{D42A27DB-BD31-4B8C-83A1-F6EECF244321}">
                <p14:modId xmlns:p14="http://schemas.microsoft.com/office/powerpoint/2010/main" val="165769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8665109"/>
                    </a:ext>
                  </a:extLst>
                </a:gridCol>
                <a:gridCol w="822960">
                  <a:extLst>
                    <a:ext uri="{9D8B030D-6E8A-4147-A177-3AD203B41FA5}">
                      <a16:colId xmlns:a16="http://schemas.microsoft.com/office/drawing/2014/main" val="2759844956"/>
                    </a:ext>
                  </a:extLst>
                </a:gridCol>
                <a:gridCol w="822960">
                  <a:extLst>
                    <a:ext uri="{9D8B030D-6E8A-4147-A177-3AD203B41FA5}">
                      <a16:colId xmlns:a16="http://schemas.microsoft.com/office/drawing/2014/main" val="219812829"/>
                    </a:ext>
                  </a:extLst>
                </a:gridCol>
                <a:gridCol w="822960">
                  <a:extLst>
                    <a:ext uri="{9D8B030D-6E8A-4147-A177-3AD203B41FA5}">
                      <a16:colId xmlns:a16="http://schemas.microsoft.com/office/drawing/2014/main" val="2532274688"/>
                    </a:ext>
                  </a:extLst>
                </a:gridCol>
                <a:gridCol w="822960">
                  <a:extLst>
                    <a:ext uri="{9D8B030D-6E8A-4147-A177-3AD203B41FA5}">
                      <a16:colId xmlns:a16="http://schemas.microsoft.com/office/drawing/2014/main" val="1176612593"/>
                    </a:ext>
                  </a:extLst>
                </a:gridCol>
                <a:gridCol w="822960">
                  <a:extLst>
                    <a:ext uri="{9D8B030D-6E8A-4147-A177-3AD203B41FA5}">
                      <a16:colId xmlns:a16="http://schemas.microsoft.com/office/drawing/2014/main" val="236825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9830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16:21:10 </a:t>
                      </a:r>
                      <a:r>
                        <a:rPr kumimoji="0" lang="fr-FR" sz="1000" b="0" i="0" u="none" strike="noStrike" kern="1200" cap="none" spc="0" normalizeH="0" baseline="0" noProof="0">
                          <a:ln>
                            <a:noFill/>
                          </a:ln>
                          <a:solidFill>
                            <a:prstClr val="black"/>
                          </a:solidFill>
                          <a:effectLst/>
                          <a:uLnTx/>
                          <a:uFillTx/>
                          <a:latin typeface="+mn-lt"/>
                          <a:ea typeface="+mn-ea"/>
                          <a:cs typeface="+mn-cs"/>
                        </a:rPr>
                        <a:t>
 Très decu ! 
J'ai profité d'une offre de leroy merlin entre le 3 mars et le 18 mars sur l'univers de la salle de bain ( 10€ offerts en carte cadeaux par tranche de 100€) j'ai donc acheté pour plus de 400 euros un meuble de salle de bain etc. 
Bien évidement la livraison a eu du retard, nous avons dû les relancer à plusieurs reprises afin de savoir ou en était la commande car aucunes de nouvelles de leur part. 
Et quand j'ai fait ma demande pour bénéficier de ma carte cadeau de 40 euros, la page n'existait plus! 
PUBLICITÉ MENSONGÈRE !!!! 
JE NE RECOMMANDE PLUS LEROY MERLIN car ce n'est pas la première fois qu'il y a des soucis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11:19:13</a:t>
                      </a:r>
                    </a:p>
                  </a:txBody>
                  <a:tcPr/>
                </a:tc>
                <a:extLst>
                  <a:ext uri="{0D108BD9-81ED-4DB2-BD59-A6C34878D82A}">
                    <a16:rowId xmlns:a16="http://schemas.microsoft.com/office/drawing/2014/main" val="25969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15:10:56 </a:t>
                      </a:r>
                      <a:r>
                        <a:rPr kumimoji="0" lang="fr-FR" sz="1000" b="0" i="0" u="none" strike="noStrike" kern="1200" cap="none" spc="0" normalizeH="0" baseline="0" noProof="0">
                          <a:ln>
                            <a:noFill/>
                          </a:ln>
                          <a:solidFill>
                            <a:prstClr val="black"/>
                          </a:solidFill>
                          <a:effectLst/>
                          <a:uLnTx/>
                          <a:uFillTx/>
                          <a:latin typeface="+mn-lt"/>
                          <a:ea typeface="+mn-ea"/>
                          <a:cs typeface="+mn-cs"/>
                        </a:rPr>
                        <a:t>
 bonjour je n arrive pas a avoir leroy merlin avec le plate forme  internet commande passée le 15 mai et ceux ci me dise pas dispo votre commande partira le 30 mai nous sommes le 2 JUIN et toujours 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821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12:27:25 </a:t>
                      </a:r>
                      <a:r>
                        <a:rPr kumimoji="0" lang="fr-FR" sz="1000" b="0" i="0" u="none" strike="noStrike" kern="1200" cap="none" spc="0" normalizeH="0" baseline="0" noProof="0">
                          <a:ln>
                            <a:noFill/>
                          </a:ln>
                          <a:solidFill>
                            <a:prstClr val="black"/>
                          </a:solidFill>
                          <a:effectLst/>
                          <a:uLnTx/>
                          <a:uFillTx/>
                          <a:latin typeface="+mn-lt"/>
                          <a:ea typeface="+mn-ea"/>
                          <a:cs typeface="+mn-cs"/>
                        </a:rPr>
                        <a:t>
 Ca fait ça quand c'est neuf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13:34:04</a:t>
                      </a:r>
                    </a:p>
                  </a:txBody>
                  <a:tcPr/>
                </a:tc>
                <a:extLst>
                  <a:ext uri="{0D108BD9-81ED-4DB2-BD59-A6C34878D82A}">
                    <a16:rowId xmlns:a16="http://schemas.microsoft.com/office/drawing/2014/main" val="252651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10:13:03 </a:t>
                      </a:r>
                      <a:r>
                        <a:rPr kumimoji="0" lang="fr-FR" sz="1000" b="0" i="0" u="none" strike="noStrike" kern="1200" cap="none" spc="0" normalizeH="0" baseline="0" noProof="0">
                          <a:ln>
                            <a:noFill/>
                          </a:ln>
                          <a:solidFill>
                            <a:prstClr val="black"/>
                          </a:solidFill>
                          <a:effectLst/>
                          <a:uLnTx/>
                          <a:uFillTx/>
                          <a:latin typeface="+mn-lt"/>
                          <a:ea typeface="+mn-ea"/>
                          <a:cs typeface="+mn-cs"/>
                        </a:rPr>
                        <a:t>
 Allez dans ce magasin qui vend de très bons produits sains naturels ! Il y a des choses très intéressantes à voir et à acheter ! Vous ne le regretterez pas ! Je suis cliente très satisfaite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09:54:38</a:t>
                      </a:r>
                    </a:p>
                  </a:txBody>
                  <a:tcPr/>
                </a:tc>
                <a:extLst>
                  <a:ext uri="{0D108BD9-81ED-4DB2-BD59-A6C34878D82A}">
                    <a16:rowId xmlns:a16="http://schemas.microsoft.com/office/drawing/2014/main" val="1791166298"/>
                  </a:ext>
                </a:extLst>
              </a:tr>
            </a:tbl>
          </a:graphicData>
        </a:graphic>
      </p:graphicFrame>
      <p:sp>
        <p:nvSpPr>
          <p:cNvPr id="4" name="Text Placeholder 3">
            <a:extLst>
              <a:ext uri="{FF2B5EF4-FFF2-40B4-BE49-F238E27FC236}">
                <a16:creationId xmlns:a16="http://schemas.microsoft.com/office/drawing/2014/main" id="{9BAF28A5-BAE8-4E8E-A241-0D2D59B9CF2B}"/>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504694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03492-66D9-4C59-9D7D-B0F5D081D1DF}"/>
              </a:ext>
            </a:extLst>
          </p:cNvPr>
          <p:cNvSpPr>
            <a:spLocks noGrp="1"/>
          </p:cNvSpPr>
          <p:nvPr>
            <p:ph type="title"/>
          </p:nvPr>
        </p:nvSpPr>
        <p:spPr/>
        <p:txBody>
          <a:bodyPr/>
          <a:lstStyle/>
          <a:p>
            <a:r>
              <a:rPr lang="en-US"/>
              <a:t>User Posts Table (Competitors) | HG-France - 7 of 9</a:t>
            </a:r>
          </a:p>
        </p:txBody>
      </p:sp>
      <p:graphicFrame>
        <p:nvGraphicFramePr>
          <p:cNvPr id="5" name="Table Placeholder 4">
            <a:extLst>
              <a:ext uri="{FF2B5EF4-FFF2-40B4-BE49-F238E27FC236}">
                <a16:creationId xmlns:a16="http://schemas.microsoft.com/office/drawing/2014/main" id="{D8BE5A53-7B61-4957-8654-AD2930C27DC9}"/>
              </a:ext>
            </a:extLst>
          </p:cNvPr>
          <p:cNvGraphicFramePr>
            <a:graphicFrameLocks noGrp="1"/>
          </p:cNvGraphicFramePr>
          <p:nvPr>
            <p:ph type="tbl" sz="quarter" idx="13"/>
            <p:extLst>
              <p:ext uri="{D42A27DB-BD31-4B8C-83A1-F6EECF244321}">
                <p14:modId xmlns:p14="http://schemas.microsoft.com/office/powerpoint/2010/main" val="3257389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2960449"/>
                    </a:ext>
                  </a:extLst>
                </a:gridCol>
                <a:gridCol w="822960">
                  <a:extLst>
                    <a:ext uri="{9D8B030D-6E8A-4147-A177-3AD203B41FA5}">
                      <a16:colId xmlns:a16="http://schemas.microsoft.com/office/drawing/2014/main" val="2627190964"/>
                    </a:ext>
                  </a:extLst>
                </a:gridCol>
                <a:gridCol w="822960">
                  <a:extLst>
                    <a:ext uri="{9D8B030D-6E8A-4147-A177-3AD203B41FA5}">
                      <a16:colId xmlns:a16="http://schemas.microsoft.com/office/drawing/2014/main" val="3794184859"/>
                    </a:ext>
                  </a:extLst>
                </a:gridCol>
                <a:gridCol w="822960">
                  <a:extLst>
                    <a:ext uri="{9D8B030D-6E8A-4147-A177-3AD203B41FA5}">
                      <a16:colId xmlns:a16="http://schemas.microsoft.com/office/drawing/2014/main" val="3017222272"/>
                    </a:ext>
                  </a:extLst>
                </a:gridCol>
                <a:gridCol w="822960">
                  <a:extLst>
                    <a:ext uri="{9D8B030D-6E8A-4147-A177-3AD203B41FA5}">
                      <a16:colId xmlns:a16="http://schemas.microsoft.com/office/drawing/2014/main" val="2575867265"/>
                    </a:ext>
                  </a:extLst>
                </a:gridCol>
                <a:gridCol w="822960">
                  <a:extLst>
                    <a:ext uri="{9D8B030D-6E8A-4147-A177-3AD203B41FA5}">
                      <a16:colId xmlns:a16="http://schemas.microsoft.com/office/drawing/2014/main" val="3526899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7759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- 2018-06-01 20:20:57 </a:t>
                      </a:r>
                      <a:r>
                        <a:rPr kumimoji="0" lang="fr-FR" sz="1000" b="0" i="0" u="none" strike="noStrike" kern="1200" cap="none" spc="0" normalizeH="0" baseline="0" noProof="0">
                          <a:ln>
                            <a:noFill/>
                          </a:ln>
                          <a:solidFill>
                            <a:prstClr val="black"/>
                          </a:solidFill>
                          <a:effectLst/>
                          <a:uLnTx/>
                          <a:uFillTx/>
                          <a:latin typeface="+mn-lt"/>
                          <a:ea typeface="+mn-ea"/>
                          <a:cs typeface="+mn-cs"/>
                        </a:rPr>
                        <a:t>
 Vraiment décu de castorama. Deuxieme fois que les délais annoncés ne sont pas respectés.... et personne ne cherche de solutions.... vraiment nul. Service client qui ne repond pas aux demandes ou qui raccroche au nez... bref vraiment non satisfait. Si je n'ai pas de réponse, je ferai rapidement bonne publicité....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17:50:54</a:t>
                      </a:r>
                    </a:p>
                  </a:txBody>
                  <a:tcPr/>
                </a:tc>
                <a:extLst>
                  <a:ext uri="{0D108BD9-81ED-4DB2-BD59-A6C34878D82A}">
                    <a16:rowId xmlns:a16="http://schemas.microsoft.com/office/drawing/2014/main" val="409623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- 2018-06-01 19:35:43 </a:t>
                      </a:r>
                      <a:r>
                        <a:rPr kumimoji="0" lang="fr-FR" sz="1000" b="0" i="0" u="none" strike="noStrike" kern="1200" cap="none" spc="0" normalizeH="0" baseline="0" noProof="0">
                          <a:ln>
                            <a:noFill/>
                          </a:ln>
                          <a:solidFill>
                            <a:prstClr val="black"/>
                          </a:solidFill>
                          <a:effectLst/>
                          <a:uLnTx/>
                          <a:uFillTx/>
                          <a:latin typeface="+mn-lt"/>
                          <a:ea typeface="+mn-ea"/>
                          <a:cs typeface="+mn-cs"/>
                        </a:rPr>
                        <a:t>
 Très déçus de la qualité de la MAISONNETTE BOIS BLOOMA WAKAME a 329€ tout de même 
La découpe de tous les morceaux de bois est très approximative... le planché n’est pas très épais et mal dimensionné ...obligé de mettre des renforts.
La notice est plus que simpliste dans les explications. 
Bref rapport qualité prix absolument pas au rendez-vous, très médiocre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11:42:30</a:t>
                      </a:r>
                    </a:p>
                  </a:txBody>
                  <a:tcPr/>
                </a:tc>
                <a:extLst>
                  <a:ext uri="{0D108BD9-81ED-4DB2-BD59-A6C34878D82A}">
                    <a16:rowId xmlns:a16="http://schemas.microsoft.com/office/drawing/2014/main" val="352446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22:34:54 </a:t>
                      </a:r>
                      <a:r>
                        <a:rPr kumimoji="0" lang="en-US" sz="1000" b="0" i="0" u="none" strike="noStrike" kern="1200" cap="none" spc="0" normalizeH="0" baseline="0" noProof="0">
                          <a:ln>
                            <a:noFill/>
                          </a:ln>
                          <a:solidFill>
                            <a:prstClr val="black"/>
                          </a:solidFill>
                          <a:effectLst/>
                          <a:uLnTx/>
                          <a:uFillTx/>
                          <a:latin typeface="+mn-lt"/>
                          <a:ea typeface="+mn-ea"/>
                          <a:cs typeface="+mn-cs"/>
                        </a:rPr>
                        <a:t>
 la nuit porte conseil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745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22:33:03 </a:t>
                      </a:r>
                      <a:r>
                        <a:rPr kumimoji="0" lang="fr-FR" sz="1000" b="0" i="0" u="none" strike="noStrike" kern="1200" cap="none" spc="0" normalizeH="0" baseline="0" noProof="0">
                          <a:ln>
                            <a:noFill/>
                          </a:ln>
                          <a:solidFill>
                            <a:prstClr val="black"/>
                          </a:solidFill>
                          <a:effectLst/>
                          <a:uLnTx/>
                          <a:uFillTx/>
                          <a:latin typeface="+mn-lt"/>
                          <a:ea typeface="+mn-ea"/>
                          <a:cs typeface="+mn-cs"/>
                        </a:rPr>
                        <a:t>
 Pour acheter ou commander pour  tout va bien ,mais pour faire une modification de carte rien ne fonctionne bizarre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08:48:38</a:t>
                      </a:r>
                    </a:p>
                  </a:txBody>
                  <a:tcPr/>
                </a:tc>
                <a:extLst>
                  <a:ext uri="{0D108BD9-81ED-4DB2-BD59-A6C34878D82A}">
                    <a16:rowId xmlns:a16="http://schemas.microsoft.com/office/drawing/2014/main" val="2650944511"/>
                  </a:ext>
                </a:extLst>
              </a:tr>
            </a:tbl>
          </a:graphicData>
        </a:graphic>
      </p:graphicFrame>
      <p:sp>
        <p:nvSpPr>
          <p:cNvPr id="4" name="Text Placeholder 3">
            <a:extLst>
              <a:ext uri="{FF2B5EF4-FFF2-40B4-BE49-F238E27FC236}">
                <a16:creationId xmlns:a16="http://schemas.microsoft.com/office/drawing/2014/main" id="{DA92B7A6-5EBB-4D78-BF5D-C604FB0B50E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5237561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48742-051C-4F45-A3D6-1302CC21B2B6}"/>
              </a:ext>
            </a:extLst>
          </p:cNvPr>
          <p:cNvSpPr>
            <a:spLocks noGrp="1"/>
          </p:cNvSpPr>
          <p:nvPr>
            <p:ph type="title"/>
          </p:nvPr>
        </p:nvSpPr>
        <p:spPr/>
        <p:txBody>
          <a:bodyPr/>
          <a:lstStyle/>
          <a:p>
            <a:r>
              <a:rPr lang="en-US"/>
              <a:t>User Posts Table (Competitors) | HG-France - 8 of 9</a:t>
            </a:r>
          </a:p>
        </p:txBody>
      </p:sp>
      <p:graphicFrame>
        <p:nvGraphicFramePr>
          <p:cNvPr id="5" name="Table Placeholder 4">
            <a:extLst>
              <a:ext uri="{FF2B5EF4-FFF2-40B4-BE49-F238E27FC236}">
                <a16:creationId xmlns:a16="http://schemas.microsoft.com/office/drawing/2014/main" id="{956A2D3A-067E-40B1-AB54-CEA6FF7D6DB4}"/>
              </a:ext>
            </a:extLst>
          </p:cNvPr>
          <p:cNvGraphicFramePr>
            <a:graphicFrameLocks noGrp="1"/>
          </p:cNvGraphicFramePr>
          <p:nvPr>
            <p:ph type="tbl" sz="quarter" idx="13"/>
            <p:extLst>
              <p:ext uri="{D42A27DB-BD31-4B8C-83A1-F6EECF244321}">
                <p14:modId xmlns:p14="http://schemas.microsoft.com/office/powerpoint/2010/main" val="25606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65094715"/>
                    </a:ext>
                  </a:extLst>
                </a:gridCol>
                <a:gridCol w="822960">
                  <a:extLst>
                    <a:ext uri="{9D8B030D-6E8A-4147-A177-3AD203B41FA5}">
                      <a16:colId xmlns:a16="http://schemas.microsoft.com/office/drawing/2014/main" val="1811796534"/>
                    </a:ext>
                  </a:extLst>
                </a:gridCol>
                <a:gridCol w="822960">
                  <a:extLst>
                    <a:ext uri="{9D8B030D-6E8A-4147-A177-3AD203B41FA5}">
                      <a16:colId xmlns:a16="http://schemas.microsoft.com/office/drawing/2014/main" val="2271253250"/>
                    </a:ext>
                  </a:extLst>
                </a:gridCol>
                <a:gridCol w="822960">
                  <a:extLst>
                    <a:ext uri="{9D8B030D-6E8A-4147-A177-3AD203B41FA5}">
                      <a16:colId xmlns:a16="http://schemas.microsoft.com/office/drawing/2014/main" val="1768645482"/>
                    </a:ext>
                  </a:extLst>
                </a:gridCol>
                <a:gridCol w="822960">
                  <a:extLst>
                    <a:ext uri="{9D8B030D-6E8A-4147-A177-3AD203B41FA5}">
                      <a16:colId xmlns:a16="http://schemas.microsoft.com/office/drawing/2014/main" val="4052968978"/>
                    </a:ext>
                  </a:extLst>
                </a:gridCol>
                <a:gridCol w="822960">
                  <a:extLst>
                    <a:ext uri="{9D8B030D-6E8A-4147-A177-3AD203B41FA5}">
                      <a16:colId xmlns:a16="http://schemas.microsoft.com/office/drawing/2014/main" val="758723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4273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16:26:16 </a:t>
                      </a:r>
                      <a:r>
                        <a:rPr kumimoji="0" lang="fr-FR" sz="1000" b="0" i="0" u="none" strike="noStrike" kern="1200" cap="none" spc="0" normalizeH="0" baseline="0" noProof="0">
                          <a:ln>
                            <a:noFill/>
                          </a:ln>
                          <a:solidFill>
                            <a:prstClr val="black"/>
                          </a:solidFill>
                          <a:effectLst/>
                          <a:uLnTx/>
                          <a:uFillTx/>
                          <a:latin typeface="+mn-lt"/>
                          <a:ea typeface="+mn-ea"/>
                          <a:cs typeface="+mn-cs"/>
                        </a:rPr>
                        <a:t>
 28 mars 2018 0020032262 Commande
En cours de préparation 238,00 €
Bonjour, j'attend ce remboursement de la commande que je n'ai pas pris. Je me suis rendu au magasin de Pierrelaye pour annuler la commande et on ma dit d'attendre un chèque par retour de courrier. N° de carte 9130000300008793069.
Merci de votre retour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16:49:00</a:t>
                      </a:r>
                    </a:p>
                  </a:txBody>
                  <a:tcPr/>
                </a:tc>
                <a:extLst>
                  <a:ext uri="{0D108BD9-81ED-4DB2-BD59-A6C34878D82A}">
                    <a16:rowId xmlns:a16="http://schemas.microsoft.com/office/drawing/2014/main" val="335818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15:39:17 </a:t>
                      </a:r>
                      <a:r>
                        <a:rPr kumimoji="0" lang="fr-FR" sz="1000" b="0" i="0" u="none" strike="noStrike" kern="1200" cap="none" spc="0" normalizeH="0" baseline="0" noProof="0">
                          <a:ln>
                            <a:noFill/>
                          </a:ln>
                          <a:solidFill>
                            <a:prstClr val="black"/>
                          </a:solidFill>
                          <a:effectLst/>
                          <a:uLnTx/>
                          <a:uFillTx/>
                          <a:latin typeface="+mn-lt"/>
                          <a:ea typeface="+mn-ea"/>
                          <a:cs typeface="+mn-cs"/>
                        </a:rPr>
                        <a:t>
 Très déçu par Leroy merlin, après l'achat d'un poêle a bois Aduro la vermiculite s'est cassé, il faut savoir que leroy merlin n'assure pas le SAV des produits qu'ils vendent et me renvoi vers le fabriquant. Le fabriquant refuse la prise en charge, Pour un produit à 1570€ c'est pour la pomme du client. Pas très pro leroy merlin.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10:44:42</a:t>
                      </a:r>
                    </a:p>
                  </a:txBody>
                  <a:tcPr/>
                </a:tc>
                <a:extLst>
                  <a:ext uri="{0D108BD9-81ED-4DB2-BD59-A6C34878D82A}">
                    <a16:rowId xmlns:a16="http://schemas.microsoft.com/office/drawing/2014/main" val="2441402565"/>
                  </a:ext>
                </a:extLst>
              </a:tr>
            </a:tbl>
          </a:graphicData>
        </a:graphic>
      </p:graphicFrame>
      <p:sp>
        <p:nvSpPr>
          <p:cNvPr id="4" name="Text Placeholder 3">
            <a:extLst>
              <a:ext uri="{FF2B5EF4-FFF2-40B4-BE49-F238E27FC236}">
                <a16:creationId xmlns:a16="http://schemas.microsoft.com/office/drawing/2014/main" id="{739308BD-4349-464A-8C3C-4F34659A0A62}"/>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382143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6D2B-AD7A-4BC9-A443-12C85912BAD0}"/>
              </a:ext>
            </a:extLst>
          </p:cNvPr>
          <p:cNvSpPr>
            <a:spLocks noGrp="1"/>
          </p:cNvSpPr>
          <p:nvPr>
            <p:ph type="title"/>
          </p:nvPr>
        </p:nvSpPr>
        <p:spPr/>
        <p:txBody>
          <a:bodyPr/>
          <a:lstStyle/>
          <a:p>
            <a:r>
              <a:rPr lang="en-US"/>
              <a:t>User Posts Table (Competitors) | HG-France - 9 of 9</a:t>
            </a:r>
          </a:p>
        </p:txBody>
      </p:sp>
      <p:graphicFrame>
        <p:nvGraphicFramePr>
          <p:cNvPr id="5" name="Table Placeholder 4">
            <a:extLst>
              <a:ext uri="{FF2B5EF4-FFF2-40B4-BE49-F238E27FC236}">
                <a16:creationId xmlns:a16="http://schemas.microsoft.com/office/drawing/2014/main" id="{F6AC7D2A-2745-48E7-ABAB-97377B01196E}"/>
              </a:ext>
            </a:extLst>
          </p:cNvPr>
          <p:cNvGraphicFramePr>
            <a:graphicFrameLocks noGrp="1"/>
          </p:cNvGraphicFramePr>
          <p:nvPr>
            <p:ph type="tbl" sz="quarter" idx="13"/>
            <p:extLst>
              <p:ext uri="{D42A27DB-BD31-4B8C-83A1-F6EECF244321}">
                <p14:modId xmlns:p14="http://schemas.microsoft.com/office/powerpoint/2010/main" val="358196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916389"/>
                    </a:ext>
                  </a:extLst>
                </a:gridCol>
                <a:gridCol w="822960">
                  <a:extLst>
                    <a:ext uri="{9D8B030D-6E8A-4147-A177-3AD203B41FA5}">
                      <a16:colId xmlns:a16="http://schemas.microsoft.com/office/drawing/2014/main" val="938789855"/>
                    </a:ext>
                  </a:extLst>
                </a:gridCol>
                <a:gridCol w="822960">
                  <a:extLst>
                    <a:ext uri="{9D8B030D-6E8A-4147-A177-3AD203B41FA5}">
                      <a16:colId xmlns:a16="http://schemas.microsoft.com/office/drawing/2014/main" val="1416934162"/>
                    </a:ext>
                  </a:extLst>
                </a:gridCol>
                <a:gridCol w="822960">
                  <a:extLst>
                    <a:ext uri="{9D8B030D-6E8A-4147-A177-3AD203B41FA5}">
                      <a16:colId xmlns:a16="http://schemas.microsoft.com/office/drawing/2014/main" val="3362300527"/>
                    </a:ext>
                  </a:extLst>
                </a:gridCol>
                <a:gridCol w="822960">
                  <a:extLst>
                    <a:ext uri="{9D8B030D-6E8A-4147-A177-3AD203B41FA5}">
                      <a16:colId xmlns:a16="http://schemas.microsoft.com/office/drawing/2014/main" val="1279059569"/>
                    </a:ext>
                  </a:extLst>
                </a:gridCol>
                <a:gridCol w="822960">
                  <a:extLst>
                    <a:ext uri="{9D8B030D-6E8A-4147-A177-3AD203B41FA5}">
                      <a16:colId xmlns:a16="http://schemas.microsoft.com/office/drawing/2014/main" val="59705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1770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15:26:16 </a:t>
                      </a:r>
                      <a:r>
                        <a:rPr kumimoji="0" lang="fr-FR" sz="1000" b="0" i="0" u="none" strike="noStrike" kern="1200" cap="none" spc="0" normalizeH="0" baseline="0" noProof="0">
                          <a:ln>
                            <a:noFill/>
                          </a:ln>
                          <a:solidFill>
                            <a:prstClr val="black"/>
                          </a:solidFill>
                          <a:effectLst/>
                          <a:uLnTx/>
                          <a:uFillTx/>
                          <a:latin typeface="+mn-lt"/>
                          <a:ea typeface="+mn-ea"/>
                          <a:cs typeface="+mn-cs"/>
                        </a:rPr>
                        <a:t>
 Castorama, le film!!! 2 portes de douches commandées fin mars pour rénover ma salle de bain. Délais de livraison annoncés pour mi avril, puis rien... contact avec le service client qui me promet une livraison à partir du 23 mai...aucune nouvelle donc je re-contacte le service client qui m'annonce une rupture total de stock... Non mais c'est un film là... C'est vraiment pas sérieux. c'est quoi ce respect du client... à part dire, on vous rembourse... tu parles... facile, on vous promet la livraison gratuite, on vous mène en bateau et 2 mois après...'bah on ne peut pas vous livrer, on vous propose un remboursement'.... Là c'est du gros foutage de gu...........BRAVO CASTO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5025549"/>
                  </a:ext>
                </a:extLst>
              </a:tr>
            </a:tbl>
          </a:graphicData>
        </a:graphic>
      </p:graphicFrame>
      <p:sp>
        <p:nvSpPr>
          <p:cNvPr id="4" name="Text Placeholder 3">
            <a:extLst>
              <a:ext uri="{FF2B5EF4-FFF2-40B4-BE49-F238E27FC236}">
                <a16:creationId xmlns:a16="http://schemas.microsoft.com/office/drawing/2014/main" id="{B50E4FEE-E9FA-4B17-B8AF-49DEF8C2DCDD}"/>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66164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95479-43CC-46FD-A0F9-E921C74A5164}"/>
              </a:ext>
            </a:extLst>
          </p:cNvPr>
          <p:cNvSpPr>
            <a:spLocks noGrp="1"/>
          </p:cNvSpPr>
          <p:nvPr>
            <p:ph type="title"/>
          </p:nvPr>
        </p:nvSpPr>
        <p:spPr/>
        <p:txBody>
          <a:bodyPr/>
          <a:lstStyle/>
          <a:p>
            <a:r>
              <a:rPr lang="en-US"/>
              <a:t>Competitor Posts | HG-France - 1 of 14</a:t>
            </a:r>
          </a:p>
        </p:txBody>
      </p:sp>
      <p:graphicFrame>
        <p:nvGraphicFramePr>
          <p:cNvPr id="5" name="Table Placeholder 4">
            <a:extLst>
              <a:ext uri="{FF2B5EF4-FFF2-40B4-BE49-F238E27FC236}">
                <a16:creationId xmlns:a16="http://schemas.microsoft.com/office/drawing/2014/main" id="{28E3B92A-2567-4181-BF00-366EF7070FE3}"/>
              </a:ext>
            </a:extLst>
          </p:cNvPr>
          <p:cNvGraphicFramePr>
            <a:graphicFrameLocks noGrp="1"/>
          </p:cNvGraphicFramePr>
          <p:nvPr>
            <p:ph type="tbl" sz="quarter" idx="13"/>
            <p:extLst>
              <p:ext uri="{D42A27DB-BD31-4B8C-83A1-F6EECF244321}">
                <p14:modId xmlns:p14="http://schemas.microsoft.com/office/powerpoint/2010/main" val="1580463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5925797"/>
                    </a:ext>
                  </a:extLst>
                </a:gridCol>
                <a:gridCol w="370332">
                  <a:extLst>
                    <a:ext uri="{9D8B030D-6E8A-4147-A177-3AD203B41FA5}">
                      <a16:colId xmlns:a16="http://schemas.microsoft.com/office/drawing/2014/main" val="1384491441"/>
                    </a:ext>
                  </a:extLst>
                </a:gridCol>
                <a:gridCol w="370332">
                  <a:extLst>
                    <a:ext uri="{9D8B030D-6E8A-4147-A177-3AD203B41FA5}">
                      <a16:colId xmlns:a16="http://schemas.microsoft.com/office/drawing/2014/main" val="4010505003"/>
                    </a:ext>
                  </a:extLst>
                </a:gridCol>
                <a:gridCol w="370332">
                  <a:extLst>
                    <a:ext uri="{9D8B030D-6E8A-4147-A177-3AD203B41FA5}">
                      <a16:colId xmlns:a16="http://schemas.microsoft.com/office/drawing/2014/main" val="2784078770"/>
                    </a:ext>
                  </a:extLst>
                </a:gridCol>
                <a:gridCol w="329184">
                  <a:extLst>
                    <a:ext uri="{9D8B030D-6E8A-4147-A177-3AD203B41FA5}">
                      <a16:colId xmlns:a16="http://schemas.microsoft.com/office/drawing/2014/main" val="3983648155"/>
                    </a:ext>
                  </a:extLst>
                </a:gridCol>
                <a:gridCol w="329184">
                  <a:extLst>
                    <a:ext uri="{9D8B030D-6E8A-4147-A177-3AD203B41FA5}">
                      <a16:colId xmlns:a16="http://schemas.microsoft.com/office/drawing/2014/main" val="3083335110"/>
                    </a:ext>
                  </a:extLst>
                </a:gridCol>
                <a:gridCol w="329184">
                  <a:extLst>
                    <a:ext uri="{9D8B030D-6E8A-4147-A177-3AD203B41FA5}">
                      <a16:colId xmlns:a16="http://schemas.microsoft.com/office/drawing/2014/main" val="3223023827"/>
                    </a:ext>
                  </a:extLst>
                </a:gridCol>
                <a:gridCol w="329184">
                  <a:extLst>
                    <a:ext uri="{9D8B030D-6E8A-4147-A177-3AD203B41FA5}">
                      <a16:colId xmlns:a16="http://schemas.microsoft.com/office/drawing/2014/main" val="1515925640"/>
                    </a:ext>
                  </a:extLst>
                </a:gridCol>
                <a:gridCol w="329184">
                  <a:extLst>
                    <a:ext uri="{9D8B030D-6E8A-4147-A177-3AD203B41FA5}">
                      <a16:colId xmlns:a16="http://schemas.microsoft.com/office/drawing/2014/main" val="2932300098"/>
                    </a:ext>
                  </a:extLst>
                </a:gridCol>
                <a:gridCol w="329184">
                  <a:extLst>
                    <a:ext uri="{9D8B030D-6E8A-4147-A177-3AD203B41FA5}">
                      <a16:colId xmlns:a16="http://schemas.microsoft.com/office/drawing/2014/main" val="3697888921"/>
                    </a:ext>
                  </a:extLst>
                </a:gridCol>
                <a:gridCol w="329184">
                  <a:extLst>
                    <a:ext uri="{9D8B030D-6E8A-4147-A177-3AD203B41FA5}">
                      <a16:colId xmlns:a16="http://schemas.microsoft.com/office/drawing/2014/main" val="3215764261"/>
                    </a:ext>
                  </a:extLst>
                </a:gridCol>
                <a:gridCol w="329184">
                  <a:extLst>
                    <a:ext uri="{9D8B030D-6E8A-4147-A177-3AD203B41FA5}">
                      <a16:colId xmlns:a16="http://schemas.microsoft.com/office/drawing/2014/main" val="1863921032"/>
                    </a:ext>
                  </a:extLst>
                </a:gridCol>
                <a:gridCol w="329184">
                  <a:extLst>
                    <a:ext uri="{9D8B030D-6E8A-4147-A177-3AD203B41FA5}">
                      <a16:colId xmlns:a16="http://schemas.microsoft.com/office/drawing/2014/main" val="2797626939"/>
                    </a:ext>
                  </a:extLst>
                </a:gridCol>
                <a:gridCol w="370332">
                  <a:extLst>
                    <a:ext uri="{9D8B030D-6E8A-4147-A177-3AD203B41FA5}">
                      <a16:colId xmlns:a16="http://schemas.microsoft.com/office/drawing/2014/main" val="2053499534"/>
                    </a:ext>
                  </a:extLst>
                </a:gridCol>
                <a:gridCol w="370332">
                  <a:extLst>
                    <a:ext uri="{9D8B030D-6E8A-4147-A177-3AD203B41FA5}">
                      <a16:colId xmlns:a16="http://schemas.microsoft.com/office/drawing/2014/main" val="1598240416"/>
                    </a:ext>
                  </a:extLst>
                </a:gridCol>
                <a:gridCol w="329184">
                  <a:extLst>
                    <a:ext uri="{9D8B030D-6E8A-4147-A177-3AD203B41FA5}">
                      <a16:colId xmlns:a16="http://schemas.microsoft.com/office/drawing/2014/main" val="208494571"/>
                    </a:ext>
                  </a:extLst>
                </a:gridCol>
                <a:gridCol w="329184">
                  <a:extLst>
                    <a:ext uri="{9D8B030D-6E8A-4147-A177-3AD203B41FA5}">
                      <a16:colId xmlns:a16="http://schemas.microsoft.com/office/drawing/2014/main" val="4272076178"/>
                    </a:ext>
                  </a:extLst>
                </a:gridCol>
                <a:gridCol w="370332">
                  <a:extLst>
                    <a:ext uri="{9D8B030D-6E8A-4147-A177-3AD203B41FA5}">
                      <a16:colId xmlns:a16="http://schemas.microsoft.com/office/drawing/2014/main" val="317984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70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- 2018-06-06 10:04:49 </a:t>
                      </a:r>
                      <a:r>
                        <a:rPr kumimoji="0" lang="fr-FR" sz="1000" b="0" i="0" u="none" strike="noStrike" kern="1200" cap="none" spc="0" normalizeH="0" baseline="0" noProof="0">
                          <a:ln>
                            <a:noFill/>
                          </a:ln>
                          <a:solidFill>
                            <a:prstClr val="black"/>
                          </a:solidFill>
                          <a:effectLst/>
                          <a:uLnTx/>
                          <a:uFillTx/>
                          <a:latin typeface="+mn-lt"/>
                          <a:ea typeface="+mn-ea"/>
                          <a:cs typeface="+mn-cs"/>
                        </a:rPr>
                        <a:t> 
 Quelles sont vos idées déco pour mettre les plantes à l'honneur dans votre intérieur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5318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- 2018-06-05 17:10:00 </a:t>
                      </a:r>
                      <a:r>
                        <a:rPr kumimoji="0" lang="fr-FR" sz="1000" b="0" i="0" u="none" strike="noStrike" kern="1200" cap="none" spc="0" normalizeH="0" baseline="0" noProof="0">
                          <a:ln>
                            <a:noFill/>
                          </a:ln>
                          <a:solidFill>
                            <a:prstClr val="black"/>
                          </a:solidFill>
                          <a:effectLst/>
                          <a:uLnTx/>
                          <a:uFillTx/>
                          <a:latin typeface="+mn-lt"/>
                          <a:ea typeface="+mn-ea"/>
                          <a:cs typeface="+mn-cs"/>
                        </a:rPr>
                        <a:t> 
 En juin, c'est le moment de vous occuper de vos arbres fruitiers !
Taillez légèrement leurs branches et pincez l'extrémité des pousses pour de belles récoltes qui vous donneront la pêche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96027209"/>
                  </a:ext>
                </a:extLst>
              </a:tr>
            </a:tbl>
          </a:graphicData>
        </a:graphic>
      </p:graphicFrame>
      <p:sp>
        <p:nvSpPr>
          <p:cNvPr id="4" name="Text Placeholder 3">
            <a:extLst>
              <a:ext uri="{FF2B5EF4-FFF2-40B4-BE49-F238E27FC236}">
                <a16:creationId xmlns:a16="http://schemas.microsoft.com/office/drawing/2014/main" id="{4C65CE40-2306-46E6-83E6-C1E4EF3B4CA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630492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4457-EF51-4C79-8CC9-F7595479E7F3}"/>
              </a:ext>
            </a:extLst>
          </p:cNvPr>
          <p:cNvSpPr>
            <a:spLocks noGrp="1"/>
          </p:cNvSpPr>
          <p:nvPr>
            <p:ph type="title"/>
          </p:nvPr>
        </p:nvSpPr>
        <p:spPr/>
        <p:txBody>
          <a:bodyPr/>
          <a:lstStyle/>
          <a:p>
            <a:r>
              <a:rPr lang="en-US"/>
              <a:t>Competitor Posts | HG-France - 2 of 14</a:t>
            </a:r>
          </a:p>
        </p:txBody>
      </p:sp>
      <p:graphicFrame>
        <p:nvGraphicFramePr>
          <p:cNvPr id="5" name="Table Placeholder 4">
            <a:extLst>
              <a:ext uri="{FF2B5EF4-FFF2-40B4-BE49-F238E27FC236}">
                <a16:creationId xmlns:a16="http://schemas.microsoft.com/office/drawing/2014/main" id="{F7A9B6D9-D64C-4051-B2DB-A53755BE1489}"/>
              </a:ext>
            </a:extLst>
          </p:cNvPr>
          <p:cNvGraphicFramePr>
            <a:graphicFrameLocks noGrp="1"/>
          </p:cNvGraphicFramePr>
          <p:nvPr>
            <p:ph type="tbl" sz="quarter" idx="13"/>
            <p:extLst>
              <p:ext uri="{D42A27DB-BD31-4B8C-83A1-F6EECF244321}">
                <p14:modId xmlns:p14="http://schemas.microsoft.com/office/powerpoint/2010/main" val="240612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33866382"/>
                    </a:ext>
                  </a:extLst>
                </a:gridCol>
                <a:gridCol w="370332">
                  <a:extLst>
                    <a:ext uri="{9D8B030D-6E8A-4147-A177-3AD203B41FA5}">
                      <a16:colId xmlns:a16="http://schemas.microsoft.com/office/drawing/2014/main" val="1844990467"/>
                    </a:ext>
                  </a:extLst>
                </a:gridCol>
                <a:gridCol w="370332">
                  <a:extLst>
                    <a:ext uri="{9D8B030D-6E8A-4147-A177-3AD203B41FA5}">
                      <a16:colId xmlns:a16="http://schemas.microsoft.com/office/drawing/2014/main" val="718709352"/>
                    </a:ext>
                  </a:extLst>
                </a:gridCol>
                <a:gridCol w="370332">
                  <a:extLst>
                    <a:ext uri="{9D8B030D-6E8A-4147-A177-3AD203B41FA5}">
                      <a16:colId xmlns:a16="http://schemas.microsoft.com/office/drawing/2014/main" val="3020368563"/>
                    </a:ext>
                  </a:extLst>
                </a:gridCol>
                <a:gridCol w="329184">
                  <a:extLst>
                    <a:ext uri="{9D8B030D-6E8A-4147-A177-3AD203B41FA5}">
                      <a16:colId xmlns:a16="http://schemas.microsoft.com/office/drawing/2014/main" val="4146418593"/>
                    </a:ext>
                  </a:extLst>
                </a:gridCol>
                <a:gridCol w="329184">
                  <a:extLst>
                    <a:ext uri="{9D8B030D-6E8A-4147-A177-3AD203B41FA5}">
                      <a16:colId xmlns:a16="http://schemas.microsoft.com/office/drawing/2014/main" val="3778612192"/>
                    </a:ext>
                  </a:extLst>
                </a:gridCol>
                <a:gridCol w="329184">
                  <a:extLst>
                    <a:ext uri="{9D8B030D-6E8A-4147-A177-3AD203B41FA5}">
                      <a16:colId xmlns:a16="http://schemas.microsoft.com/office/drawing/2014/main" val="2783165946"/>
                    </a:ext>
                  </a:extLst>
                </a:gridCol>
                <a:gridCol w="329184">
                  <a:extLst>
                    <a:ext uri="{9D8B030D-6E8A-4147-A177-3AD203B41FA5}">
                      <a16:colId xmlns:a16="http://schemas.microsoft.com/office/drawing/2014/main" val="3006690415"/>
                    </a:ext>
                  </a:extLst>
                </a:gridCol>
                <a:gridCol w="329184">
                  <a:extLst>
                    <a:ext uri="{9D8B030D-6E8A-4147-A177-3AD203B41FA5}">
                      <a16:colId xmlns:a16="http://schemas.microsoft.com/office/drawing/2014/main" val="3841215927"/>
                    </a:ext>
                  </a:extLst>
                </a:gridCol>
                <a:gridCol w="329184">
                  <a:extLst>
                    <a:ext uri="{9D8B030D-6E8A-4147-A177-3AD203B41FA5}">
                      <a16:colId xmlns:a16="http://schemas.microsoft.com/office/drawing/2014/main" val="4258880154"/>
                    </a:ext>
                  </a:extLst>
                </a:gridCol>
                <a:gridCol w="329184">
                  <a:extLst>
                    <a:ext uri="{9D8B030D-6E8A-4147-A177-3AD203B41FA5}">
                      <a16:colId xmlns:a16="http://schemas.microsoft.com/office/drawing/2014/main" val="3062035871"/>
                    </a:ext>
                  </a:extLst>
                </a:gridCol>
                <a:gridCol w="329184">
                  <a:extLst>
                    <a:ext uri="{9D8B030D-6E8A-4147-A177-3AD203B41FA5}">
                      <a16:colId xmlns:a16="http://schemas.microsoft.com/office/drawing/2014/main" val="555843095"/>
                    </a:ext>
                  </a:extLst>
                </a:gridCol>
                <a:gridCol w="329184">
                  <a:extLst>
                    <a:ext uri="{9D8B030D-6E8A-4147-A177-3AD203B41FA5}">
                      <a16:colId xmlns:a16="http://schemas.microsoft.com/office/drawing/2014/main" val="3121476460"/>
                    </a:ext>
                  </a:extLst>
                </a:gridCol>
                <a:gridCol w="370332">
                  <a:extLst>
                    <a:ext uri="{9D8B030D-6E8A-4147-A177-3AD203B41FA5}">
                      <a16:colId xmlns:a16="http://schemas.microsoft.com/office/drawing/2014/main" val="1213710187"/>
                    </a:ext>
                  </a:extLst>
                </a:gridCol>
                <a:gridCol w="370332">
                  <a:extLst>
                    <a:ext uri="{9D8B030D-6E8A-4147-A177-3AD203B41FA5}">
                      <a16:colId xmlns:a16="http://schemas.microsoft.com/office/drawing/2014/main" val="4165952753"/>
                    </a:ext>
                  </a:extLst>
                </a:gridCol>
                <a:gridCol w="329184">
                  <a:extLst>
                    <a:ext uri="{9D8B030D-6E8A-4147-A177-3AD203B41FA5}">
                      <a16:colId xmlns:a16="http://schemas.microsoft.com/office/drawing/2014/main" val="1735579256"/>
                    </a:ext>
                  </a:extLst>
                </a:gridCol>
                <a:gridCol w="329184">
                  <a:extLst>
                    <a:ext uri="{9D8B030D-6E8A-4147-A177-3AD203B41FA5}">
                      <a16:colId xmlns:a16="http://schemas.microsoft.com/office/drawing/2014/main" val="3455684087"/>
                    </a:ext>
                  </a:extLst>
                </a:gridCol>
                <a:gridCol w="370332">
                  <a:extLst>
                    <a:ext uri="{9D8B030D-6E8A-4147-A177-3AD203B41FA5}">
                      <a16:colId xmlns:a16="http://schemas.microsoft.com/office/drawing/2014/main" val="193015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876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- 2018-06-05 11:26:00 </a:t>
                      </a:r>
                      <a:r>
                        <a:rPr kumimoji="0" lang="fr-FR" sz="1000" b="0" i="0" u="none" strike="noStrike" kern="1200" cap="none" spc="0" normalizeH="0" baseline="0" noProof="0">
                          <a:ln>
                            <a:noFill/>
                          </a:ln>
                          <a:solidFill>
                            <a:prstClr val="black"/>
                          </a:solidFill>
                          <a:effectLst/>
                          <a:uLnTx/>
                          <a:uFillTx/>
                          <a:latin typeface="+mn-lt"/>
                          <a:ea typeface="+mn-ea"/>
                          <a:cs typeface="+mn-cs"/>
                        </a:rPr>
                        <a:t> 
 Comme aujourd’hui  c’est la journée mondiale du naturisme, on s’est dit que c’était le moment idéal pour vous parler des solutions occultantes ;)
#PourVivreLibreVivonsCachés 🤦‍♀️
Jetez un coup d’oeil 👀 par ici 👉 http://bit.ly/2Lp7Kb3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7247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- 2018-06-05 11:10:24 </a:t>
                      </a:r>
                      <a:r>
                        <a:rPr kumimoji="0" lang="fr-FR" sz="1000" b="0" i="0" u="none" strike="noStrike" kern="1200" cap="none" spc="0" normalizeH="0" baseline="0" noProof="0">
                          <a:ln>
                            <a:noFill/>
                          </a:ln>
                          <a:solidFill>
                            <a:prstClr val="black"/>
                          </a:solidFill>
                          <a:effectLst/>
                          <a:uLnTx/>
                          <a:uFillTx/>
                          <a:latin typeface="+mn-lt"/>
                          <a:ea typeface="+mn-ea"/>
                          <a:cs typeface="+mn-cs"/>
                        </a:rPr>
                        <a:t> 
 Céline déteste passer la serpillère et on la comprend ! Du coup, elle a testé plusieurs balais vapeur, voici son verdict. ChEAU devant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12206336"/>
                  </a:ext>
                </a:extLst>
              </a:tr>
            </a:tbl>
          </a:graphicData>
        </a:graphic>
      </p:graphicFrame>
      <p:sp>
        <p:nvSpPr>
          <p:cNvPr id="4" name="Text Placeholder 3">
            <a:extLst>
              <a:ext uri="{FF2B5EF4-FFF2-40B4-BE49-F238E27FC236}">
                <a16:creationId xmlns:a16="http://schemas.microsoft.com/office/drawing/2014/main" id="{F1DA49BE-C700-4B2A-A7D2-2D1BAD83E79F}"/>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554804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41A1-471C-42FE-B116-F4E547D49819}"/>
              </a:ext>
            </a:extLst>
          </p:cNvPr>
          <p:cNvSpPr>
            <a:spLocks noGrp="1"/>
          </p:cNvSpPr>
          <p:nvPr>
            <p:ph type="title"/>
          </p:nvPr>
        </p:nvSpPr>
        <p:spPr/>
        <p:txBody>
          <a:bodyPr/>
          <a:lstStyle/>
          <a:p>
            <a:r>
              <a:rPr lang="en-US"/>
              <a:t>Competitor Posts | HG-France - 3 of 14</a:t>
            </a:r>
          </a:p>
        </p:txBody>
      </p:sp>
      <p:graphicFrame>
        <p:nvGraphicFramePr>
          <p:cNvPr id="5" name="Table Placeholder 4">
            <a:extLst>
              <a:ext uri="{FF2B5EF4-FFF2-40B4-BE49-F238E27FC236}">
                <a16:creationId xmlns:a16="http://schemas.microsoft.com/office/drawing/2014/main" id="{81B84951-64F7-4ED0-B15D-EEB701E16010}"/>
              </a:ext>
            </a:extLst>
          </p:cNvPr>
          <p:cNvGraphicFramePr>
            <a:graphicFrameLocks noGrp="1"/>
          </p:cNvGraphicFramePr>
          <p:nvPr>
            <p:ph type="tbl" sz="quarter" idx="13"/>
            <p:extLst>
              <p:ext uri="{D42A27DB-BD31-4B8C-83A1-F6EECF244321}">
                <p14:modId xmlns:p14="http://schemas.microsoft.com/office/powerpoint/2010/main" val="71456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68406465"/>
                    </a:ext>
                  </a:extLst>
                </a:gridCol>
                <a:gridCol w="370332">
                  <a:extLst>
                    <a:ext uri="{9D8B030D-6E8A-4147-A177-3AD203B41FA5}">
                      <a16:colId xmlns:a16="http://schemas.microsoft.com/office/drawing/2014/main" val="2865158931"/>
                    </a:ext>
                  </a:extLst>
                </a:gridCol>
                <a:gridCol w="370332">
                  <a:extLst>
                    <a:ext uri="{9D8B030D-6E8A-4147-A177-3AD203B41FA5}">
                      <a16:colId xmlns:a16="http://schemas.microsoft.com/office/drawing/2014/main" val="3377424107"/>
                    </a:ext>
                  </a:extLst>
                </a:gridCol>
                <a:gridCol w="370332">
                  <a:extLst>
                    <a:ext uri="{9D8B030D-6E8A-4147-A177-3AD203B41FA5}">
                      <a16:colId xmlns:a16="http://schemas.microsoft.com/office/drawing/2014/main" val="2578377293"/>
                    </a:ext>
                  </a:extLst>
                </a:gridCol>
                <a:gridCol w="329184">
                  <a:extLst>
                    <a:ext uri="{9D8B030D-6E8A-4147-A177-3AD203B41FA5}">
                      <a16:colId xmlns:a16="http://schemas.microsoft.com/office/drawing/2014/main" val="562338181"/>
                    </a:ext>
                  </a:extLst>
                </a:gridCol>
                <a:gridCol w="329184">
                  <a:extLst>
                    <a:ext uri="{9D8B030D-6E8A-4147-A177-3AD203B41FA5}">
                      <a16:colId xmlns:a16="http://schemas.microsoft.com/office/drawing/2014/main" val="1135324250"/>
                    </a:ext>
                  </a:extLst>
                </a:gridCol>
                <a:gridCol w="329184">
                  <a:extLst>
                    <a:ext uri="{9D8B030D-6E8A-4147-A177-3AD203B41FA5}">
                      <a16:colId xmlns:a16="http://schemas.microsoft.com/office/drawing/2014/main" val="1268456944"/>
                    </a:ext>
                  </a:extLst>
                </a:gridCol>
                <a:gridCol w="329184">
                  <a:extLst>
                    <a:ext uri="{9D8B030D-6E8A-4147-A177-3AD203B41FA5}">
                      <a16:colId xmlns:a16="http://schemas.microsoft.com/office/drawing/2014/main" val="1467033938"/>
                    </a:ext>
                  </a:extLst>
                </a:gridCol>
                <a:gridCol w="329184">
                  <a:extLst>
                    <a:ext uri="{9D8B030D-6E8A-4147-A177-3AD203B41FA5}">
                      <a16:colId xmlns:a16="http://schemas.microsoft.com/office/drawing/2014/main" val="3537564491"/>
                    </a:ext>
                  </a:extLst>
                </a:gridCol>
                <a:gridCol w="329184">
                  <a:extLst>
                    <a:ext uri="{9D8B030D-6E8A-4147-A177-3AD203B41FA5}">
                      <a16:colId xmlns:a16="http://schemas.microsoft.com/office/drawing/2014/main" val="2448746865"/>
                    </a:ext>
                  </a:extLst>
                </a:gridCol>
                <a:gridCol w="329184">
                  <a:extLst>
                    <a:ext uri="{9D8B030D-6E8A-4147-A177-3AD203B41FA5}">
                      <a16:colId xmlns:a16="http://schemas.microsoft.com/office/drawing/2014/main" val="1895092814"/>
                    </a:ext>
                  </a:extLst>
                </a:gridCol>
                <a:gridCol w="329184">
                  <a:extLst>
                    <a:ext uri="{9D8B030D-6E8A-4147-A177-3AD203B41FA5}">
                      <a16:colId xmlns:a16="http://schemas.microsoft.com/office/drawing/2014/main" val="2567876936"/>
                    </a:ext>
                  </a:extLst>
                </a:gridCol>
                <a:gridCol w="329184">
                  <a:extLst>
                    <a:ext uri="{9D8B030D-6E8A-4147-A177-3AD203B41FA5}">
                      <a16:colId xmlns:a16="http://schemas.microsoft.com/office/drawing/2014/main" val="494126445"/>
                    </a:ext>
                  </a:extLst>
                </a:gridCol>
                <a:gridCol w="370332">
                  <a:extLst>
                    <a:ext uri="{9D8B030D-6E8A-4147-A177-3AD203B41FA5}">
                      <a16:colId xmlns:a16="http://schemas.microsoft.com/office/drawing/2014/main" val="847822447"/>
                    </a:ext>
                  </a:extLst>
                </a:gridCol>
                <a:gridCol w="370332">
                  <a:extLst>
                    <a:ext uri="{9D8B030D-6E8A-4147-A177-3AD203B41FA5}">
                      <a16:colId xmlns:a16="http://schemas.microsoft.com/office/drawing/2014/main" val="3854252155"/>
                    </a:ext>
                  </a:extLst>
                </a:gridCol>
                <a:gridCol w="329184">
                  <a:extLst>
                    <a:ext uri="{9D8B030D-6E8A-4147-A177-3AD203B41FA5}">
                      <a16:colId xmlns:a16="http://schemas.microsoft.com/office/drawing/2014/main" val="26736664"/>
                    </a:ext>
                  </a:extLst>
                </a:gridCol>
                <a:gridCol w="329184">
                  <a:extLst>
                    <a:ext uri="{9D8B030D-6E8A-4147-A177-3AD203B41FA5}">
                      <a16:colId xmlns:a16="http://schemas.microsoft.com/office/drawing/2014/main" val="4015154225"/>
                    </a:ext>
                  </a:extLst>
                </a:gridCol>
                <a:gridCol w="370332">
                  <a:extLst>
                    <a:ext uri="{9D8B030D-6E8A-4147-A177-3AD203B41FA5}">
                      <a16:colId xmlns:a16="http://schemas.microsoft.com/office/drawing/2014/main" val="147130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051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- 2018-06-05 10:22:46 </a:t>
                      </a:r>
                      <a:r>
                        <a:rPr kumimoji="0" lang="fr-FR" sz="1000" b="0" i="0" u="none" strike="noStrike" kern="1200" cap="none" spc="0" normalizeH="0" baseline="0" noProof="0">
                          <a:ln>
                            <a:noFill/>
                          </a:ln>
                          <a:solidFill>
                            <a:prstClr val="black"/>
                          </a:solidFill>
                          <a:effectLst/>
                          <a:uLnTx/>
                          <a:uFillTx/>
                          <a:latin typeface="+mn-lt"/>
                          <a:ea typeface="+mn-ea"/>
                          <a:cs typeface="+mn-cs"/>
                        </a:rPr>
                        <a:t> 
 Les croquettes pour chien Taste of the Wild Pet Food sans céréales arrivent dans votre magasin botanic® !
Tentez de gagner un paquet de 2kg en postant la plus belle photo de votre chien 🐶 2 gagnant(e)s par tirage au sort jeudi à 10h !
*(variété de votre choix à retirer en magasin)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00513708"/>
                  </a:ext>
                </a:extLst>
              </a:tr>
            </a:tbl>
          </a:graphicData>
        </a:graphic>
      </p:graphicFrame>
      <p:sp>
        <p:nvSpPr>
          <p:cNvPr id="4" name="Text Placeholder 3">
            <a:extLst>
              <a:ext uri="{FF2B5EF4-FFF2-40B4-BE49-F238E27FC236}">
                <a16:creationId xmlns:a16="http://schemas.microsoft.com/office/drawing/2014/main" id="{3AC39D8B-590E-435B-A299-026F74401C6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1662712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3B26-5D53-4588-88D8-B123C805EFC1}"/>
              </a:ext>
            </a:extLst>
          </p:cNvPr>
          <p:cNvSpPr>
            <a:spLocks noGrp="1"/>
          </p:cNvSpPr>
          <p:nvPr>
            <p:ph type="title"/>
          </p:nvPr>
        </p:nvSpPr>
        <p:spPr/>
        <p:txBody>
          <a:bodyPr/>
          <a:lstStyle/>
          <a:p>
            <a:r>
              <a:rPr lang="en-US"/>
              <a:t>Competitor Posts | HG-France - 4 of 14</a:t>
            </a:r>
          </a:p>
        </p:txBody>
      </p:sp>
      <p:graphicFrame>
        <p:nvGraphicFramePr>
          <p:cNvPr id="5" name="Table Placeholder 4">
            <a:extLst>
              <a:ext uri="{FF2B5EF4-FFF2-40B4-BE49-F238E27FC236}">
                <a16:creationId xmlns:a16="http://schemas.microsoft.com/office/drawing/2014/main" id="{7175DEF8-C88A-4CFD-8CF0-E114226733F5}"/>
              </a:ext>
            </a:extLst>
          </p:cNvPr>
          <p:cNvGraphicFramePr>
            <a:graphicFrameLocks noGrp="1"/>
          </p:cNvGraphicFramePr>
          <p:nvPr>
            <p:ph type="tbl" sz="quarter" idx="13"/>
            <p:extLst>
              <p:ext uri="{D42A27DB-BD31-4B8C-83A1-F6EECF244321}">
                <p14:modId xmlns:p14="http://schemas.microsoft.com/office/powerpoint/2010/main" val="95506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132481"/>
                    </a:ext>
                  </a:extLst>
                </a:gridCol>
                <a:gridCol w="370332">
                  <a:extLst>
                    <a:ext uri="{9D8B030D-6E8A-4147-A177-3AD203B41FA5}">
                      <a16:colId xmlns:a16="http://schemas.microsoft.com/office/drawing/2014/main" val="3038139401"/>
                    </a:ext>
                  </a:extLst>
                </a:gridCol>
                <a:gridCol w="370332">
                  <a:extLst>
                    <a:ext uri="{9D8B030D-6E8A-4147-A177-3AD203B41FA5}">
                      <a16:colId xmlns:a16="http://schemas.microsoft.com/office/drawing/2014/main" val="849312256"/>
                    </a:ext>
                  </a:extLst>
                </a:gridCol>
                <a:gridCol w="370332">
                  <a:extLst>
                    <a:ext uri="{9D8B030D-6E8A-4147-A177-3AD203B41FA5}">
                      <a16:colId xmlns:a16="http://schemas.microsoft.com/office/drawing/2014/main" val="1163801452"/>
                    </a:ext>
                  </a:extLst>
                </a:gridCol>
                <a:gridCol w="329184">
                  <a:extLst>
                    <a:ext uri="{9D8B030D-6E8A-4147-A177-3AD203B41FA5}">
                      <a16:colId xmlns:a16="http://schemas.microsoft.com/office/drawing/2014/main" val="1398048598"/>
                    </a:ext>
                  </a:extLst>
                </a:gridCol>
                <a:gridCol w="329184">
                  <a:extLst>
                    <a:ext uri="{9D8B030D-6E8A-4147-A177-3AD203B41FA5}">
                      <a16:colId xmlns:a16="http://schemas.microsoft.com/office/drawing/2014/main" val="4075112378"/>
                    </a:ext>
                  </a:extLst>
                </a:gridCol>
                <a:gridCol w="329184">
                  <a:extLst>
                    <a:ext uri="{9D8B030D-6E8A-4147-A177-3AD203B41FA5}">
                      <a16:colId xmlns:a16="http://schemas.microsoft.com/office/drawing/2014/main" val="2949418640"/>
                    </a:ext>
                  </a:extLst>
                </a:gridCol>
                <a:gridCol w="329184">
                  <a:extLst>
                    <a:ext uri="{9D8B030D-6E8A-4147-A177-3AD203B41FA5}">
                      <a16:colId xmlns:a16="http://schemas.microsoft.com/office/drawing/2014/main" val="4182013214"/>
                    </a:ext>
                  </a:extLst>
                </a:gridCol>
                <a:gridCol w="329184">
                  <a:extLst>
                    <a:ext uri="{9D8B030D-6E8A-4147-A177-3AD203B41FA5}">
                      <a16:colId xmlns:a16="http://schemas.microsoft.com/office/drawing/2014/main" val="4075685837"/>
                    </a:ext>
                  </a:extLst>
                </a:gridCol>
                <a:gridCol w="329184">
                  <a:extLst>
                    <a:ext uri="{9D8B030D-6E8A-4147-A177-3AD203B41FA5}">
                      <a16:colId xmlns:a16="http://schemas.microsoft.com/office/drawing/2014/main" val="4015626075"/>
                    </a:ext>
                  </a:extLst>
                </a:gridCol>
                <a:gridCol w="329184">
                  <a:extLst>
                    <a:ext uri="{9D8B030D-6E8A-4147-A177-3AD203B41FA5}">
                      <a16:colId xmlns:a16="http://schemas.microsoft.com/office/drawing/2014/main" val="469597958"/>
                    </a:ext>
                  </a:extLst>
                </a:gridCol>
                <a:gridCol w="329184">
                  <a:extLst>
                    <a:ext uri="{9D8B030D-6E8A-4147-A177-3AD203B41FA5}">
                      <a16:colId xmlns:a16="http://schemas.microsoft.com/office/drawing/2014/main" val="652684633"/>
                    </a:ext>
                  </a:extLst>
                </a:gridCol>
                <a:gridCol w="329184">
                  <a:extLst>
                    <a:ext uri="{9D8B030D-6E8A-4147-A177-3AD203B41FA5}">
                      <a16:colId xmlns:a16="http://schemas.microsoft.com/office/drawing/2014/main" val="2489030863"/>
                    </a:ext>
                  </a:extLst>
                </a:gridCol>
                <a:gridCol w="370332">
                  <a:extLst>
                    <a:ext uri="{9D8B030D-6E8A-4147-A177-3AD203B41FA5}">
                      <a16:colId xmlns:a16="http://schemas.microsoft.com/office/drawing/2014/main" val="456901509"/>
                    </a:ext>
                  </a:extLst>
                </a:gridCol>
                <a:gridCol w="370332">
                  <a:extLst>
                    <a:ext uri="{9D8B030D-6E8A-4147-A177-3AD203B41FA5}">
                      <a16:colId xmlns:a16="http://schemas.microsoft.com/office/drawing/2014/main" val="2741214781"/>
                    </a:ext>
                  </a:extLst>
                </a:gridCol>
                <a:gridCol w="329184">
                  <a:extLst>
                    <a:ext uri="{9D8B030D-6E8A-4147-A177-3AD203B41FA5}">
                      <a16:colId xmlns:a16="http://schemas.microsoft.com/office/drawing/2014/main" val="3933652508"/>
                    </a:ext>
                  </a:extLst>
                </a:gridCol>
                <a:gridCol w="329184">
                  <a:extLst>
                    <a:ext uri="{9D8B030D-6E8A-4147-A177-3AD203B41FA5}">
                      <a16:colId xmlns:a16="http://schemas.microsoft.com/office/drawing/2014/main" val="3854384502"/>
                    </a:ext>
                  </a:extLst>
                </a:gridCol>
                <a:gridCol w="370332">
                  <a:extLst>
                    <a:ext uri="{9D8B030D-6E8A-4147-A177-3AD203B41FA5}">
                      <a16:colId xmlns:a16="http://schemas.microsoft.com/office/drawing/2014/main" val="421108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488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- 2018-06-04 19:00:01 </a:t>
                      </a:r>
                      <a:r>
                        <a:rPr kumimoji="0" lang="fr-FR" sz="1000" b="0" i="0" u="none" strike="noStrike" kern="1200" cap="none" spc="0" normalizeH="0" baseline="0" noProof="0">
                          <a:ln>
                            <a:noFill/>
                          </a:ln>
                          <a:solidFill>
                            <a:prstClr val="black"/>
                          </a:solidFill>
                          <a:effectLst/>
                          <a:uLnTx/>
                          <a:uFillTx/>
                          <a:latin typeface="+mn-lt"/>
                          <a:ea typeface="+mn-ea"/>
                          <a:cs typeface="+mn-cs"/>
                        </a:rPr>
                        <a:t> 
 Ryobi ONE+, une batterie pour tous vos outils de jardinage et de bricolage. 
ONE+ est une gamme unique de plus de 70 outils sans fil pour le bricolage et le jardinage. Vous pouvez vous équiper au fur et à mesure de vos besoins et de vos envies, sans avoir à vous rééquiper en batterie et chargeurs. De quoi de faire des économies !
#Ryobi #ONEplus #jardin #pub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72079313"/>
                  </a:ext>
                </a:extLst>
              </a:tr>
            </a:tbl>
          </a:graphicData>
        </a:graphic>
      </p:graphicFrame>
      <p:sp>
        <p:nvSpPr>
          <p:cNvPr id="4" name="Text Placeholder 3">
            <a:extLst>
              <a:ext uri="{FF2B5EF4-FFF2-40B4-BE49-F238E27FC236}">
                <a16:creationId xmlns:a16="http://schemas.microsoft.com/office/drawing/2014/main" id="{411DCAB1-33F0-487F-BDA3-5B26462B777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032543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0AFE0-6120-4709-A56B-BB709FDF09DD}"/>
              </a:ext>
            </a:extLst>
          </p:cNvPr>
          <p:cNvSpPr>
            <a:spLocks noGrp="1"/>
          </p:cNvSpPr>
          <p:nvPr>
            <p:ph type="title"/>
          </p:nvPr>
        </p:nvSpPr>
        <p:spPr/>
        <p:txBody>
          <a:bodyPr/>
          <a:lstStyle/>
          <a:p>
            <a:r>
              <a:rPr lang="en-US"/>
              <a:t>Competitor Posts | HG-France - 5 of 14</a:t>
            </a:r>
          </a:p>
        </p:txBody>
      </p:sp>
      <p:graphicFrame>
        <p:nvGraphicFramePr>
          <p:cNvPr id="5" name="Table Placeholder 4">
            <a:extLst>
              <a:ext uri="{FF2B5EF4-FFF2-40B4-BE49-F238E27FC236}">
                <a16:creationId xmlns:a16="http://schemas.microsoft.com/office/drawing/2014/main" id="{421045B9-B254-41F6-AE94-FB1E949865A0}"/>
              </a:ext>
            </a:extLst>
          </p:cNvPr>
          <p:cNvGraphicFramePr>
            <a:graphicFrameLocks noGrp="1"/>
          </p:cNvGraphicFramePr>
          <p:nvPr>
            <p:ph type="tbl" sz="quarter" idx="13"/>
            <p:extLst>
              <p:ext uri="{D42A27DB-BD31-4B8C-83A1-F6EECF244321}">
                <p14:modId xmlns:p14="http://schemas.microsoft.com/office/powerpoint/2010/main" val="413460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58540808"/>
                    </a:ext>
                  </a:extLst>
                </a:gridCol>
                <a:gridCol w="370332">
                  <a:extLst>
                    <a:ext uri="{9D8B030D-6E8A-4147-A177-3AD203B41FA5}">
                      <a16:colId xmlns:a16="http://schemas.microsoft.com/office/drawing/2014/main" val="3807720416"/>
                    </a:ext>
                  </a:extLst>
                </a:gridCol>
                <a:gridCol w="370332">
                  <a:extLst>
                    <a:ext uri="{9D8B030D-6E8A-4147-A177-3AD203B41FA5}">
                      <a16:colId xmlns:a16="http://schemas.microsoft.com/office/drawing/2014/main" val="1373675350"/>
                    </a:ext>
                  </a:extLst>
                </a:gridCol>
                <a:gridCol w="370332">
                  <a:extLst>
                    <a:ext uri="{9D8B030D-6E8A-4147-A177-3AD203B41FA5}">
                      <a16:colId xmlns:a16="http://schemas.microsoft.com/office/drawing/2014/main" val="1229679962"/>
                    </a:ext>
                  </a:extLst>
                </a:gridCol>
                <a:gridCol w="329184">
                  <a:extLst>
                    <a:ext uri="{9D8B030D-6E8A-4147-A177-3AD203B41FA5}">
                      <a16:colId xmlns:a16="http://schemas.microsoft.com/office/drawing/2014/main" val="3328893188"/>
                    </a:ext>
                  </a:extLst>
                </a:gridCol>
                <a:gridCol w="329184">
                  <a:extLst>
                    <a:ext uri="{9D8B030D-6E8A-4147-A177-3AD203B41FA5}">
                      <a16:colId xmlns:a16="http://schemas.microsoft.com/office/drawing/2014/main" val="691905159"/>
                    </a:ext>
                  </a:extLst>
                </a:gridCol>
                <a:gridCol w="329184">
                  <a:extLst>
                    <a:ext uri="{9D8B030D-6E8A-4147-A177-3AD203B41FA5}">
                      <a16:colId xmlns:a16="http://schemas.microsoft.com/office/drawing/2014/main" val="2047094112"/>
                    </a:ext>
                  </a:extLst>
                </a:gridCol>
                <a:gridCol w="329184">
                  <a:extLst>
                    <a:ext uri="{9D8B030D-6E8A-4147-A177-3AD203B41FA5}">
                      <a16:colId xmlns:a16="http://schemas.microsoft.com/office/drawing/2014/main" val="1243794093"/>
                    </a:ext>
                  </a:extLst>
                </a:gridCol>
                <a:gridCol w="329184">
                  <a:extLst>
                    <a:ext uri="{9D8B030D-6E8A-4147-A177-3AD203B41FA5}">
                      <a16:colId xmlns:a16="http://schemas.microsoft.com/office/drawing/2014/main" val="1761944013"/>
                    </a:ext>
                  </a:extLst>
                </a:gridCol>
                <a:gridCol w="329184">
                  <a:extLst>
                    <a:ext uri="{9D8B030D-6E8A-4147-A177-3AD203B41FA5}">
                      <a16:colId xmlns:a16="http://schemas.microsoft.com/office/drawing/2014/main" val="1200460011"/>
                    </a:ext>
                  </a:extLst>
                </a:gridCol>
                <a:gridCol w="329184">
                  <a:extLst>
                    <a:ext uri="{9D8B030D-6E8A-4147-A177-3AD203B41FA5}">
                      <a16:colId xmlns:a16="http://schemas.microsoft.com/office/drawing/2014/main" val="472219868"/>
                    </a:ext>
                  </a:extLst>
                </a:gridCol>
                <a:gridCol w="329184">
                  <a:extLst>
                    <a:ext uri="{9D8B030D-6E8A-4147-A177-3AD203B41FA5}">
                      <a16:colId xmlns:a16="http://schemas.microsoft.com/office/drawing/2014/main" val="2457038823"/>
                    </a:ext>
                  </a:extLst>
                </a:gridCol>
                <a:gridCol w="329184">
                  <a:extLst>
                    <a:ext uri="{9D8B030D-6E8A-4147-A177-3AD203B41FA5}">
                      <a16:colId xmlns:a16="http://schemas.microsoft.com/office/drawing/2014/main" val="3756011654"/>
                    </a:ext>
                  </a:extLst>
                </a:gridCol>
                <a:gridCol w="370332">
                  <a:extLst>
                    <a:ext uri="{9D8B030D-6E8A-4147-A177-3AD203B41FA5}">
                      <a16:colId xmlns:a16="http://schemas.microsoft.com/office/drawing/2014/main" val="154018555"/>
                    </a:ext>
                  </a:extLst>
                </a:gridCol>
                <a:gridCol w="370332">
                  <a:extLst>
                    <a:ext uri="{9D8B030D-6E8A-4147-A177-3AD203B41FA5}">
                      <a16:colId xmlns:a16="http://schemas.microsoft.com/office/drawing/2014/main" val="4034304780"/>
                    </a:ext>
                  </a:extLst>
                </a:gridCol>
                <a:gridCol w="329184">
                  <a:extLst>
                    <a:ext uri="{9D8B030D-6E8A-4147-A177-3AD203B41FA5}">
                      <a16:colId xmlns:a16="http://schemas.microsoft.com/office/drawing/2014/main" val="4174463621"/>
                    </a:ext>
                  </a:extLst>
                </a:gridCol>
                <a:gridCol w="329184">
                  <a:extLst>
                    <a:ext uri="{9D8B030D-6E8A-4147-A177-3AD203B41FA5}">
                      <a16:colId xmlns:a16="http://schemas.microsoft.com/office/drawing/2014/main" val="2169934898"/>
                    </a:ext>
                  </a:extLst>
                </a:gridCol>
                <a:gridCol w="370332">
                  <a:extLst>
                    <a:ext uri="{9D8B030D-6E8A-4147-A177-3AD203B41FA5}">
                      <a16:colId xmlns:a16="http://schemas.microsoft.com/office/drawing/2014/main" val="3235886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71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- 2018-06-04 16:00:01 </a:t>
                      </a:r>
                      <a:r>
                        <a:rPr kumimoji="0" lang="fr-FR" sz="1000" b="0" i="0" u="none" strike="noStrike" kern="1200" cap="none" spc="0" normalizeH="0" baseline="0" noProof="0">
                          <a:ln>
                            <a:noFill/>
                          </a:ln>
                          <a:solidFill>
                            <a:prstClr val="black"/>
                          </a:solidFill>
                          <a:effectLst/>
                          <a:uLnTx/>
                          <a:uFillTx/>
                          <a:latin typeface="+mn-lt"/>
                          <a:ea typeface="+mn-ea"/>
                          <a:cs typeface="+mn-cs"/>
                        </a:rPr>
                        <a:t> 
 Vous rêvez d'avoir un bûcheron STIHL sur votre iPhone ? 
Alors votre rêve va se réaliser👇🏼
Téléchargez les meilleurs stickers en téléchargeant notre application STIHL ou en la mettant à jour : https://loom.ly/Q5siJy0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5573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- 2018-06-04 12:45:00 </a:t>
                      </a:r>
                      <a:r>
                        <a:rPr kumimoji="0" lang="fr-FR" sz="1000" b="0" i="0" u="none" strike="noStrike" kern="1200" cap="none" spc="0" normalizeH="0" baseline="0" noProof="0">
                          <a:ln>
                            <a:noFill/>
                          </a:ln>
                          <a:solidFill>
                            <a:prstClr val="black"/>
                          </a:solidFill>
                          <a:effectLst/>
                          <a:uLnTx/>
                          <a:uFillTx/>
                          <a:latin typeface="+mn-lt"/>
                          <a:ea typeface="+mn-ea"/>
                          <a:cs typeface="+mn-cs"/>
                        </a:rPr>
                        <a:t> 
 Du 30 mai au 31 août 2018, profitez des affaires d'experts ! Jusqu'à 30 remboursés sur une sélection d'outils sans fil et filaires.
Pour profiter de l'offre : http://bit.ly/PROMOAEG
#AEG #outil #professionnel #offre #promo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59104714"/>
                  </a:ext>
                </a:extLst>
              </a:tr>
            </a:tbl>
          </a:graphicData>
        </a:graphic>
      </p:graphicFrame>
      <p:sp>
        <p:nvSpPr>
          <p:cNvPr id="4" name="Text Placeholder 3">
            <a:extLst>
              <a:ext uri="{FF2B5EF4-FFF2-40B4-BE49-F238E27FC236}">
                <a16:creationId xmlns:a16="http://schemas.microsoft.com/office/drawing/2014/main" id="{23808D5C-B8EB-4839-8A17-9659BC7CDC7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1287869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C18B-78D4-49D0-9976-A784E1CECCBE}"/>
              </a:ext>
            </a:extLst>
          </p:cNvPr>
          <p:cNvSpPr>
            <a:spLocks noGrp="1"/>
          </p:cNvSpPr>
          <p:nvPr>
            <p:ph type="title"/>
          </p:nvPr>
        </p:nvSpPr>
        <p:spPr/>
        <p:txBody>
          <a:bodyPr/>
          <a:lstStyle/>
          <a:p>
            <a:r>
              <a:rPr lang="en-US"/>
              <a:t>Competitor Posts | HG-France - 6 of 14</a:t>
            </a:r>
          </a:p>
        </p:txBody>
      </p:sp>
      <p:graphicFrame>
        <p:nvGraphicFramePr>
          <p:cNvPr id="5" name="Table Placeholder 4">
            <a:extLst>
              <a:ext uri="{FF2B5EF4-FFF2-40B4-BE49-F238E27FC236}">
                <a16:creationId xmlns:a16="http://schemas.microsoft.com/office/drawing/2014/main" id="{2EC37FEA-002E-41F7-A145-E726FC5A540D}"/>
              </a:ext>
            </a:extLst>
          </p:cNvPr>
          <p:cNvGraphicFramePr>
            <a:graphicFrameLocks noGrp="1"/>
          </p:cNvGraphicFramePr>
          <p:nvPr>
            <p:ph type="tbl" sz="quarter" idx="13"/>
            <p:extLst>
              <p:ext uri="{D42A27DB-BD31-4B8C-83A1-F6EECF244321}">
                <p14:modId xmlns:p14="http://schemas.microsoft.com/office/powerpoint/2010/main" val="333197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30719613"/>
                    </a:ext>
                  </a:extLst>
                </a:gridCol>
                <a:gridCol w="370332">
                  <a:extLst>
                    <a:ext uri="{9D8B030D-6E8A-4147-A177-3AD203B41FA5}">
                      <a16:colId xmlns:a16="http://schemas.microsoft.com/office/drawing/2014/main" val="81745763"/>
                    </a:ext>
                  </a:extLst>
                </a:gridCol>
                <a:gridCol w="370332">
                  <a:extLst>
                    <a:ext uri="{9D8B030D-6E8A-4147-A177-3AD203B41FA5}">
                      <a16:colId xmlns:a16="http://schemas.microsoft.com/office/drawing/2014/main" val="2048099977"/>
                    </a:ext>
                  </a:extLst>
                </a:gridCol>
                <a:gridCol w="370332">
                  <a:extLst>
                    <a:ext uri="{9D8B030D-6E8A-4147-A177-3AD203B41FA5}">
                      <a16:colId xmlns:a16="http://schemas.microsoft.com/office/drawing/2014/main" val="3906073045"/>
                    </a:ext>
                  </a:extLst>
                </a:gridCol>
                <a:gridCol w="329184">
                  <a:extLst>
                    <a:ext uri="{9D8B030D-6E8A-4147-A177-3AD203B41FA5}">
                      <a16:colId xmlns:a16="http://schemas.microsoft.com/office/drawing/2014/main" val="3093222765"/>
                    </a:ext>
                  </a:extLst>
                </a:gridCol>
                <a:gridCol w="329184">
                  <a:extLst>
                    <a:ext uri="{9D8B030D-6E8A-4147-A177-3AD203B41FA5}">
                      <a16:colId xmlns:a16="http://schemas.microsoft.com/office/drawing/2014/main" val="1941562151"/>
                    </a:ext>
                  </a:extLst>
                </a:gridCol>
                <a:gridCol w="329184">
                  <a:extLst>
                    <a:ext uri="{9D8B030D-6E8A-4147-A177-3AD203B41FA5}">
                      <a16:colId xmlns:a16="http://schemas.microsoft.com/office/drawing/2014/main" val="2766423907"/>
                    </a:ext>
                  </a:extLst>
                </a:gridCol>
                <a:gridCol w="329184">
                  <a:extLst>
                    <a:ext uri="{9D8B030D-6E8A-4147-A177-3AD203B41FA5}">
                      <a16:colId xmlns:a16="http://schemas.microsoft.com/office/drawing/2014/main" val="1422064211"/>
                    </a:ext>
                  </a:extLst>
                </a:gridCol>
                <a:gridCol w="329184">
                  <a:extLst>
                    <a:ext uri="{9D8B030D-6E8A-4147-A177-3AD203B41FA5}">
                      <a16:colId xmlns:a16="http://schemas.microsoft.com/office/drawing/2014/main" val="3784895255"/>
                    </a:ext>
                  </a:extLst>
                </a:gridCol>
                <a:gridCol w="329184">
                  <a:extLst>
                    <a:ext uri="{9D8B030D-6E8A-4147-A177-3AD203B41FA5}">
                      <a16:colId xmlns:a16="http://schemas.microsoft.com/office/drawing/2014/main" val="3490639050"/>
                    </a:ext>
                  </a:extLst>
                </a:gridCol>
                <a:gridCol w="329184">
                  <a:extLst>
                    <a:ext uri="{9D8B030D-6E8A-4147-A177-3AD203B41FA5}">
                      <a16:colId xmlns:a16="http://schemas.microsoft.com/office/drawing/2014/main" val="109132413"/>
                    </a:ext>
                  </a:extLst>
                </a:gridCol>
                <a:gridCol w="329184">
                  <a:extLst>
                    <a:ext uri="{9D8B030D-6E8A-4147-A177-3AD203B41FA5}">
                      <a16:colId xmlns:a16="http://schemas.microsoft.com/office/drawing/2014/main" val="4159427372"/>
                    </a:ext>
                  </a:extLst>
                </a:gridCol>
                <a:gridCol w="329184">
                  <a:extLst>
                    <a:ext uri="{9D8B030D-6E8A-4147-A177-3AD203B41FA5}">
                      <a16:colId xmlns:a16="http://schemas.microsoft.com/office/drawing/2014/main" val="610926821"/>
                    </a:ext>
                  </a:extLst>
                </a:gridCol>
                <a:gridCol w="370332">
                  <a:extLst>
                    <a:ext uri="{9D8B030D-6E8A-4147-A177-3AD203B41FA5}">
                      <a16:colId xmlns:a16="http://schemas.microsoft.com/office/drawing/2014/main" val="1178869537"/>
                    </a:ext>
                  </a:extLst>
                </a:gridCol>
                <a:gridCol w="370332">
                  <a:extLst>
                    <a:ext uri="{9D8B030D-6E8A-4147-A177-3AD203B41FA5}">
                      <a16:colId xmlns:a16="http://schemas.microsoft.com/office/drawing/2014/main" val="1955391832"/>
                    </a:ext>
                  </a:extLst>
                </a:gridCol>
                <a:gridCol w="329184">
                  <a:extLst>
                    <a:ext uri="{9D8B030D-6E8A-4147-A177-3AD203B41FA5}">
                      <a16:colId xmlns:a16="http://schemas.microsoft.com/office/drawing/2014/main" val="920459989"/>
                    </a:ext>
                  </a:extLst>
                </a:gridCol>
                <a:gridCol w="329184">
                  <a:extLst>
                    <a:ext uri="{9D8B030D-6E8A-4147-A177-3AD203B41FA5}">
                      <a16:colId xmlns:a16="http://schemas.microsoft.com/office/drawing/2014/main" val="1172430063"/>
                    </a:ext>
                  </a:extLst>
                </a:gridCol>
                <a:gridCol w="370332">
                  <a:extLst>
                    <a:ext uri="{9D8B030D-6E8A-4147-A177-3AD203B41FA5}">
                      <a16:colId xmlns:a16="http://schemas.microsoft.com/office/drawing/2014/main" val="852504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807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- 2018-06-04 12:25:24 </a:t>
                      </a:r>
                      <a:r>
                        <a:rPr kumimoji="0" lang="fr-FR" sz="1000" b="0" i="0" u="none" strike="noStrike" kern="1200" cap="none" spc="0" normalizeH="0" baseline="0" noProof="0">
                          <a:ln>
                            <a:noFill/>
                          </a:ln>
                          <a:solidFill>
                            <a:prstClr val="black"/>
                          </a:solidFill>
                          <a:effectLst/>
                          <a:uLnTx/>
                          <a:uFillTx/>
                          <a:latin typeface="+mn-lt"/>
                          <a:ea typeface="+mn-ea"/>
                          <a:cs typeface="+mn-cs"/>
                        </a:rPr>
                        <a:t> 
 Les invitations aux journées club commencent demain  ! Profitez de -15% sur tout votre magasin botanic® (végétaux, mobilier de jardin, barbecue, décoration...) et sur botanic.com pour aménager vos espaces #aunaturel avec l'arrivée de l'été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4175759"/>
                  </a:ext>
                </a:extLst>
              </a:tr>
            </a:tbl>
          </a:graphicData>
        </a:graphic>
      </p:graphicFrame>
      <p:sp>
        <p:nvSpPr>
          <p:cNvPr id="4" name="Text Placeholder 3">
            <a:extLst>
              <a:ext uri="{FF2B5EF4-FFF2-40B4-BE49-F238E27FC236}">
                <a16:creationId xmlns:a16="http://schemas.microsoft.com/office/drawing/2014/main" id="{D2D43406-069C-4666-8436-4DCBF26831FD}"/>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4649127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92A1-DAC9-4147-97D1-199F76694890}"/>
              </a:ext>
            </a:extLst>
          </p:cNvPr>
          <p:cNvSpPr>
            <a:spLocks noGrp="1"/>
          </p:cNvSpPr>
          <p:nvPr>
            <p:ph type="title"/>
          </p:nvPr>
        </p:nvSpPr>
        <p:spPr/>
        <p:txBody>
          <a:bodyPr/>
          <a:lstStyle/>
          <a:p>
            <a:r>
              <a:rPr lang="en-US"/>
              <a:t>Competitor Posts | HG-France - 7 of 14</a:t>
            </a:r>
          </a:p>
        </p:txBody>
      </p:sp>
      <p:graphicFrame>
        <p:nvGraphicFramePr>
          <p:cNvPr id="5" name="Table Placeholder 4">
            <a:extLst>
              <a:ext uri="{FF2B5EF4-FFF2-40B4-BE49-F238E27FC236}">
                <a16:creationId xmlns:a16="http://schemas.microsoft.com/office/drawing/2014/main" id="{9AE799F9-AD92-43FC-B409-F008246977F5}"/>
              </a:ext>
            </a:extLst>
          </p:cNvPr>
          <p:cNvGraphicFramePr>
            <a:graphicFrameLocks noGrp="1"/>
          </p:cNvGraphicFramePr>
          <p:nvPr>
            <p:ph type="tbl" sz="quarter" idx="13"/>
            <p:extLst>
              <p:ext uri="{D42A27DB-BD31-4B8C-83A1-F6EECF244321}">
                <p14:modId xmlns:p14="http://schemas.microsoft.com/office/powerpoint/2010/main" val="2986405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7128366"/>
                    </a:ext>
                  </a:extLst>
                </a:gridCol>
                <a:gridCol w="370332">
                  <a:extLst>
                    <a:ext uri="{9D8B030D-6E8A-4147-A177-3AD203B41FA5}">
                      <a16:colId xmlns:a16="http://schemas.microsoft.com/office/drawing/2014/main" val="226251861"/>
                    </a:ext>
                  </a:extLst>
                </a:gridCol>
                <a:gridCol w="370332">
                  <a:extLst>
                    <a:ext uri="{9D8B030D-6E8A-4147-A177-3AD203B41FA5}">
                      <a16:colId xmlns:a16="http://schemas.microsoft.com/office/drawing/2014/main" val="1433534442"/>
                    </a:ext>
                  </a:extLst>
                </a:gridCol>
                <a:gridCol w="370332">
                  <a:extLst>
                    <a:ext uri="{9D8B030D-6E8A-4147-A177-3AD203B41FA5}">
                      <a16:colId xmlns:a16="http://schemas.microsoft.com/office/drawing/2014/main" val="1289608595"/>
                    </a:ext>
                  </a:extLst>
                </a:gridCol>
                <a:gridCol w="329184">
                  <a:extLst>
                    <a:ext uri="{9D8B030D-6E8A-4147-A177-3AD203B41FA5}">
                      <a16:colId xmlns:a16="http://schemas.microsoft.com/office/drawing/2014/main" val="193158052"/>
                    </a:ext>
                  </a:extLst>
                </a:gridCol>
                <a:gridCol w="329184">
                  <a:extLst>
                    <a:ext uri="{9D8B030D-6E8A-4147-A177-3AD203B41FA5}">
                      <a16:colId xmlns:a16="http://schemas.microsoft.com/office/drawing/2014/main" val="2771078544"/>
                    </a:ext>
                  </a:extLst>
                </a:gridCol>
                <a:gridCol w="329184">
                  <a:extLst>
                    <a:ext uri="{9D8B030D-6E8A-4147-A177-3AD203B41FA5}">
                      <a16:colId xmlns:a16="http://schemas.microsoft.com/office/drawing/2014/main" val="3936187291"/>
                    </a:ext>
                  </a:extLst>
                </a:gridCol>
                <a:gridCol w="329184">
                  <a:extLst>
                    <a:ext uri="{9D8B030D-6E8A-4147-A177-3AD203B41FA5}">
                      <a16:colId xmlns:a16="http://schemas.microsoft.com/office/drawing/2014/main" val="2196441784"/>
                    </a:ext>
                  </a:extLst>
                </a:gridCol>
                <a:gridCol w="329184">
                  <a:extLst>
                    <a:ext uri="{9D8B030D-6E8A-4147-A177-3AD203B41FA5}">
                      <a16:colId xmlns:a16="http://schemas.microsoft.com/office/drawing/2014/main" val="3949301143"/>
                    </a:ext>
                  </a:extLst>
                </a:gridCol>
                <a:gridCol w="329184">
                  <a:extLst>
                    <a:ext uri="{9D8B030D-6E8A-4147-A177-3AD203B41FA5}">
                      <a16:colId xmlns:a16="http://schemas.microsoft.com/office/drawing/2014/main" val="1102179676"/>
                    </a:ext>
                  </a:extLst>
                </a:gridCol>
                <a:gridCol w="329184">
                  <a:extLst>
                    <a:ext uri="{9D8B030D-6E8A-4147-A177-3AD203B41FA5}">
                      <a16:colId xmlns:a16="http://schemas.microsoft.com/office/drawing/2014/main" val="2800896300"/>
                    </a:ext>
                  </a:extLst>
                </a:gridCol>
                <a:gridCol w="329184">
                  <a:extLst>
                    <a:ext uri="{9D8B030D-6E8A-4147-A177-3AD203B41FA5}">
                      <a16:colId xmlns:a16="http://schemas.microsoft.com/office/drawing/2014/main" val="2996738407"/>
                    </a:ext>
                  </a:extLst>
                </a:gridCol>
                <a:gridCol w="329184">
                  <a:extLst>
                    <a:ext uri="{9D8B030D-6E8A-4147-A177-3AD203B41FA5}">
                      <a16:colId xmlns:a16="http://schemas.microsoft.com/office/drawing/2014/main" val="3246937284"/>
                    </a:ext>
                  </a:extLst>
                </a:gridCol>
                <a:gridCol w="370332">
                  <a:extLst>
                    <a:ext uri="{9D8B030D-6E8A-4147-A177-3AD203B41FA5}">
                      <a16:colId xmlns:a16="http://schemas.microsoft.com/office/drawing/2014/main" val="3390900011"/>
                    </a:ext>
                  </a:extLst>
                </a:gridCol>
                <a:gridCol w="370332">
                  <a:extLst>
                    <a:ext uri="{9D8B030D-6E8A-4147-A177-3AD203B41FA5}">
                      <a16:colId xmlns:a16="http://schemas.microsoft.com/office/drawing/2014/main" val="1078238174"/>
                    </a:ext>
                  </a:extLst>
                </a:gridCol>
                <a:gridCol w="329184">
                  <a:extLst>
                    <a:ext uri="{9D8B030D-6E8A-4147-A177-3AD203B41FA5}">
                      <a16:colId xmlns:a16="http://schemas.microsoft.com/office/drawing/2014/main" val="2068204795"/>
                    </a:ext>
                  </a:extLst>
                </a:gridCol>
                <a:gridCol w="329184">
                  <a:extLst>
                    <a:ext uri="{9D8B030D-6E8A-4147-A177-3AD203B41FA5}">
                      <a16:colId xmlns:a16="http://schemas.microsoft.com/office/drawing/2014/main" val="1333704897"/>
                    </a:ext>
                  </a:extLst>
                </a:gridCol>
                <a:gridCol w="370332">
                  <a:extLst>
                    <a:ext uri="{9D8B030D-6E8A-4147-A177-3AD203B41FA5}">
                      <a16:colId xmlns:a16="http://schemas.microsoft.com/office/drawing/2014/main" val="646704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12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06413888"/>
                  </a:ext>
                </a:extLst>
              </a:tr>
            </a:tbl>
          </a:graphicData>
        </a:graphic>
      </p:graphicFrame>
      <p:sp>
        <p:nvSpPr>
          <p:cNvPr id="4" name="Text Placeholder 3">
            <a:extLst>
              <a:ext uri="{FF2B5EF4-FFF2-40B4-BE49-F238E27FC236}">
                <a16:creationId xmlns:a16="http://schemas.microsoft.com/office/drawing/2014/main" id="{9D6C6CDA-3140-4EAA-8346-58853A9CEA8E}"/>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881327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EDC3-40D8-44A8-8550-62120DE73960}"/>
              </a:ext>
            </a:extLst>
          </p:cNvPr>
          <p:cNvSpPr>
            <a:spLocks noGrp="1"/>
          </p:cNvSpPr>
          <p:nvPr>
            <p:ph type="title"/>
          </p:nvPr>
        </p:nvSpPr>
        <p:spPr/>
        <p:txBody>
          <a:bodyPr/>
          <a:lstStyle/>
          <a:p>
            <a:r>
              <a:rPr lang="en-US"/>
              <a:t>Competitor Posts | HG-France - 8 of 14</a:t>
            </a:r>
          </a:p>
        </p:txBody>
      </p:sp>
      <p:graphicFrame>
        <p:nvGraphicFramePr>
          <p:cNvPr id="5" name="Table Placeholder 4">
            <a:extLst>
              <a:ext uri="{FF2B5EF4-FFF2-40B4-BE49-F238E27FC236}">
                <a16:creationId xmlns:a16="http://schemas.microsoft.com/office/drawing/2014/main" id="{BE82321B-881F-4645-898C-8FCA14EDC4DE}"/>
              </a:ext>
            </a:extLst>
          </p:cNvPr>
          <p:cNvGraphicFramePr>
            <a:graphicFrameLocks noGrp="1"/>
          </p:cNvGraphicFramePr>
          <p:nvPr>
            <p:ph type="tbl" sz="quarter" idx="13"/>
            <p:extLst>
              <p:ext uri="{D42A27DB-BD31-4B8C-83A1-F6EECF244321}">
                <p14:modId xmlns:p14="http://schemas.microsoft.com/office/powerpoint/2010/main" val="583320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8970440"/>
                    </a:ext>
                  </a:extLst>
                </a:gridCol>
                <a:gridCol w="370332">
                  <a:extLst>
                    <a:ext uri="{9D8B030D-6E8A-4147-A177-3AD203B41FA5}">
                      <a16:colId xmlns:a16="http://schemas.microsoft.com/office/drawing/2014/main" val="1729466342"/>
                    </a:ext>
                  </a:extLst>
                </a:gridCol>
                <a:gridCol w="370332">
                  <a:extLst>
                    <a:ext uri="{9D8B030D-6E8A-4147-A177-3AD203B41FA5}">
                      <a16:colId xmlns:a16="http://schemas.microsoft.com/office/drawing/2014/main" val="1559728986"/>
                    </a:ext>
                  </a:extLst>
                </a:gridCol>
                <a:gridCol w="370332">
                  <a:extLst>
                    <a:ext uri="{9D8B030D-6E8A-4147-A177-3AD203B41FA5}">
                      <a16:colId xmlns:a16="http://schemas.microsoft.com/office/drawing/2014/main" val="3574829927"/>
                    </a:ext>
                  </a:extLst>
                </a:gridCol>
                <a:gridCol w="329184">
                  <a:extLst>
                    <a:ext uri="{9D8B030D-6E8A-4147-A177-3AD203B41FA5}">
                      <a16:colId xmlns:a16="http://schemas.microsoft.com/office/drawing/2014/main" val="2403044940"/>
                    </a:ext>
                  </a:extLst>
                </a:gridCol>
                <a:gridCol w="329184">
                  <a:extLst>
                    <a:ext uri="{9D8B030D-6E8A-4147-A177-3AD203B41FA5}">
                      <a16:colId xmlns:a16="http://schemas.microsoft.com/office/drawing/2014/main" val="3787936570"/>
                    </a:ext>
                  </a:extLst>
                </a:gridCol>
                <a:gridCol w="329184">
                  <a:extLst>
                    <a:ext uri="{9D8B030D-6E8A-4147-A177-3AD203B41FA5}">
                      <a16:colId xmlns:a16="http://schemas.microsoft.com/office/drawing/2014/main" val="582341391"/>
                    </a:ext>
                  </a:extLst>
                </a:gridCol>
                <a:gridCol w="329184">
                  <a:extLst>
                    <a:ext uri="{9D8B030D-6E8A-4147-A177-3AD203B41FA5}">
                      <a16:colId xmlns:a16="http://schemas.microsoft.com/office/drawing/2014/main" val="3794653077"/>
                    </a:ext>
                  </a:extLst>
                </a:gridCol>
                <a:gridCol w="329184">
                  <a:extLst>
                    <a:ext uri="{9D8B030D-6E8A-4147-A177-3AD203B41FA5}">
                      <a16:colId xmlns:a16="http://schemas.microsoft.com/office/drawing/2014/main" val="811184040"/>
                    </a:ext>
                  </a:extLst>
                </a:gridCol>
                <a:gridCol w="329184">
                  <a:extLst>
                    <a:ext uri="{9D8B030D-6E8A-4147-A177-3AD203B41FA5}">
                      <a16:colId xmlns:a16="http://schemas.microsoft.com/office/drawing/2014/main" val="3039491961"/>
                    </a:ext>
                  </a:extLst>
                </a:gridCol>
                <a:gridCol w="329184">
                  <a:extLst>
                    <a:ext uri="{9D8B030D-6E8A-4147-A177-3AD203B41FA5}">
                      <a16:colId xmlns:a16="http://schemas.microsoft.com/office/drawing/2014/main" val="1323138025"/>
                    </a:ext>
                  </a:extLst>
                </a:gridCol>
                <a:gridCol w="329184">
                  <a:extLst>
                    <a:ext uri="{9D8B030D-6E8A-4147-A177-3AD203B41FA5}">
                      <a16:colId xmlns:a16="http://schemas.microsoft.com/office/drawing/2014/main" val="2479709419"/>
                    </a:ext>
                  </a:extLst>
                </a:gridCol>
                <a:gridCol w="329184">
                  <a:extLst>
                    <a:ext uri="{9D8B030D-6E8A-4147-A177-3AD203B41FA5}">
                      <a16:colId xmlns:a16="http://schemas.microsoft.com/office/drawing/2014/main" val="1218319759"/>
                    </a:ext>
                  </a:extLst>
                </a:gridCol>
                <a:gridCol w="370332">
                  <a:extLst>
                    <a:ext uri="{9D8B030D-6E8A-4147-A177-3AD203B41FA5}">
                      <a16:colId xmlns:a16="http://schemas.microsoft.com/office/drawing/2014/main" val="3731780203"/>
                    </a:ext>
                  </a:extLst>
                </a:gridCol>
                <a:gridCol w="370332">
                  <a:extLst>
                    <a:ext uri="{9D8B030D-6E8A-4147-A177-3AD203B41FA5}">
                      <a16:colId xmlns:a16="http://schemas.microsoft.com/office/drawing/2014/main" val="1492458061"/>
                    </a:ext>
                  </a:extLst>
                </a:gridCol>
                <a:gridCol w="329184">
                  <a:extLst>
                    <a:ext uri="{9D8B030D-6E8A-4147-A177-3AD203B41FA5}">
                      <a16:colId xmlns:a16="http://schemas.microsoft.com/office/drawing/2014/main" val="835138215"/>
                    </a:ext>
                  </a:extLst>
                </a:gridCol>
                <a:gridCol w="329184">
                  <a:extLst>
                    <a:ext uri="{9D8B030D-6E8A-4147-A177-3AD203B41FA5}">
                      <a16:colId xmlns:a16="http://schemas.microsoft.com/office/drawing/2014/main" val="3167541287"/>
                    </a:ext>
                  </a:extLst>
                </a:gridCol>
                <a:gridCol w="370332">
                  <a:extLst>
                    <a:ext uri="{9D8B030D-6E8A-4147-A177-3AD203B41FA5}">
                      <a16:colId xmlns:a16="http://schemas.microsoft.com/office/drawing/2014/main" val="4015699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005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- 2018-06-03 19:13:17 </a:t>
                      </a:r>
                      <a:r>
                        <a:rPr kumimoji="0" lang="fr-FR" sz="1000" b="0" i="0" u="none" strike="noStrike" kern="1200" cap="none" spc="0" normalizeH="0" baseline="0" noProof="0">
                          <a:ln>
                            <a:noFill/>
                          </a:ln>
                          <a:solidFill>
                            <a:prstClr val="black"/>
                          </a:solidFill>
                          <a:effectLst/>
                          <a:uLnTx/>
                          <a:uFillTx/>
                          <a:latin typeface="+mn-lt"/>
                          <a:ea typeface="+mn-ea"/>
                          <a:cs typeface="+mn-cs"/>
                        </a:rPr>
                        <a:t> 
 Et si vous invitez la nature dans votre jardin ? Créez vous-même votre cabane à oiseaux ! 🐦 🐤 🐣
Un #DoIt chantant !
Le pas à pas, juste ici !  &gt; bit.ly/2Haerey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998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- 2018-06-03 08:00:00 </a:t>
                      </a:r>
                      <a:r>
                        <a:rPr kumimoji="0" lang="fr-FR" sz="1000" b="0" i="0" u="none" strike="noStrike" kern="1200" cap="none" spc="0" normalizeH="0" baseline="0" noProof="0">
                          <a:ln>
                            <a:noFill/>
                          </a:ln>
                          <a:solidFill>
                            <a:prstClr val="black"/>
                          </a:solidFill>
                          <a:effectLst/>
                          <a:uLnTx/>
                          <a:uFillTx/>
                          <a:latin typeface="+mn-lt"/>
                          <a:ea typeface="+mn-ea"/>
                          <a:cs typeface="+mn-cs"/>
                        </a:rPr>
                        <a:t> 
 La plantation des rosiers au printemps c'est possible ! Mais comment la réussir ? Retrouvez tous nos conseils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6292872"/>
                  </a:ext>
                </a:extLst>
              </a:tr>
            </a:tbl>
          </a:graphicData>
        </a:graphic>
      </p:graphicFrame>
      <p:sp>
        <p:nvSpPr>
          <p:cNvPr id="4" name="Text Placeholder 3">
            <a:extLst>
              <a:ext uri="{FF2B5EF4-FFF2-40B4-BE49-F238E27FC236}">
                <a16:creationId xmlns:a16="http://schemas.microsoft.com/office/drawing/2014/main" id="{7CEA4A7C-B9E3-4793-9C30-0CC4F219487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020124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544FF-3AB1-4669-B313-BDA666FAAA37}"/>
              </a:ext>
            </a:extLst>
          </p:cNvPr>
          <p:cNvSpPr>
            <a:spLocks noGrp="1"/>
          </p:cNvSpPr>
          <p:nvPr>
            <p:ph type="title"/>
          </p:nvPr>
        </p:nvSpPr>
        <p:spPr/>
        <p:txBody>
          <a:bodyPr/>
          <a:lstStyle/>
          <a:p>
            <a:r>
              <a:rPr lang="en-US"/>
              <a:t>Competitor Posts | HG-France - 9 of 14</a:t>
            </a:r>
          </a:p>
        </p:txBody>
      </p:sp>
      <p:graphicFrame>
        <p:nvGraphicFramePr>
          <p:cNvPr id="5" name="Table Placeholder 4">
            <a:extLst>
              <a:ext uri="{FF2B5EF4-FFF2-40B4-BE49-F238E27FC236}">
                <a16:creationId xmlns:a16="http://schemas.microsoft.com/office/drawing/2014/main" id="{53FFF7A5-51C0-44F8-8A5F-14189C70192D}"/>
              </a:ext>
            </a:extLst>
          </p:cNvPr>
          <p:cNvGraphicFramePr>
            <a:graphicFrameLocks noGrp="1"/>
          </p:cNvGraphicFramePr>
          <p:nvPr>
            <p:ph type="tbl" sz="quarter" idx="13"/>
            <p:extLst>
              <p:ext uri="{D42A27DB-BD31-4B8C-83A1-F6EECF244321}">
                <p14:modId xmlns:p14="http://schemas.microsoft.com/office/powerpoint/2010/main" val="4030007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82151932"/>
                    </a:ext>
                  </a:extLst>
                </a:gridCol>
                <a:gridCol w="370332">
                  <a:extLst>
                    <a:ext uri="{9D8B030D-6E8A-4147-A177-3AD203B41FA5}">
                      <a16:colId xmlns:a16="http://schemas.microsoft.com/office/drawing/2014/main" val="482905734"/>
                    </a:ext>
                  </a:extLst>
                </a:gridCol>
                <a:gridCol w="370332">
                  <a:extLst>
                    <a:ext uri="{9D8B030D-6E8A-4147-A177-3AD203B41FA5}">
                      <a16:colId xmlns:a16="http://schemas.microsoft.com/office/drawing/2014/main" val="999307388"/>
                    </a:ext>
                  </a:extLst>
                </a:gridCol>
                <a:gridCol w="370332">
                  <a:extLst>
                    <a:ext uri="{9D8B030D-6E8A-4147-A177-3AD203B41FA5}">
                      <a16:colId xmlns:a16="http://schemas.microsoft.com/office/drawing/2014/main" val="1408911631"/>
                    </a:ext>
                  </a:extLst>
                </a:gridCol>
                <a:gridCol w="329184">
                  <a:extLst>
                    <a:ext uri="{9D8B030D-6E8A-4147-A177-3AD203B41FA5}">
                      <a16:colId xmlns:a16="http://schemas.microsoft.com/office/drawing/2014/main" val="3929942221"/>
                    </a:ext>
                  </a:extLst>
                </a:gridCol>
                <a:gridCol w="329184">
                  <a:extLst>
                    <a:ext uri="{9D8B030D-6E8A-4147-A177-3AD203B41FA5}">
                      <a16:colId xmlns:a16="http://schemas.microsoft.com/office/drawing/2014/main" val="2484468298"/>
                    </a:ext>
                  </a:extLst>
                </a:gridCol>
                <a:gridCol w="329184">
                  <a:extLst>
                    <a:ext uri="{9D8B030D-6E8A-4147-A177-3AD203B41FA5}">
                      <a16:colId xmlns:a16="http://schemas.microsoft.com/office/drawing/2014/main" val="126079727"/>
                    </a:ext>
                  </a:extLst>
                </a:gridCol>
                <a:gridCol w="329184">
                  <a:extLst>
                    <a:ext uri="{9D8B030D-6E8A-4147-A177-3AD203B41FA5}">
                      <a16:colId xmlns:a16="http://schemas.microsoft.com/office/drawing/2014/main" val="1941781322"/>
                    </a:ext>
                  </a:extLst>
                </a:gridCol>
                <a:gridCol w="329184">
                  <a:extLst>
                    <a:ext uri="{9D8B030D-6E8A-4147-A177-3AD203B41FA5}">
                      <a16:colId xmlns:a16="http://schemas.microsoft.com/office/drawing/2014/main" val="846120930"/>
                    </a:ext>
                  </a:extLst>
                </a:gridCol>
                <a:gridCol w="329184">
                  <a:extLst>
                    <a:ext uri="{9D8B030D-6E8A-4147-A177-3AD203B41FA5}">
                      <a16:colId xmlns:a16="http://schemas.microsoft.com/office/drawing/2014/main" val="1935543205"/>
                    </a:ext>
                  </a:extLst>
                </a:gridCol>
                <a:gridCol w="329184">
                  <a:extLst>
                    <a:ext uri="{9D8B030D-6E8A-4147-A177-3AD203B41FA5}">
                      <a16:colId xmlns:a16="http://schemas.microsoft.com/office/drawing/2014/main" val="3081392851"/>
                    </a:ext>
                  </a:extLst>
                </a:gridCol>
                <a:gridCol w="329184">
                  <a:extLst>
                    <a:ext uri="{9D8B030D-6E8A-4147-A177-3AD203B41FA5}">
                      <a16:colId xmlns:a16="http://schemas.microsoft.com/office/drawing/2014/main" val="3091872124"/>
                    </a:ext>
                  </a:extLst>
                </a:gridCol>
                <a:gridCol w="329184">
                  <a:extLst>
                    <a:ext uri="{9D8B030D-6E8A-4147-A177-3AD203B41FA5}">
                      <a16:colId xmlns:a16="http://schemas.microsoft.com/office/drawing/2014/main" val="1071486838"/>
                    </a:ext>
                  </a:extLst>
                </a:gridCol>
                <a:gridCol w="370332">
                  <a:extLst>
                    <a:ext uri="{9D8B030D-6E8A-4147-A177-3AD203B41FA5}">
                      <a16:colId xmlns:a16="http://schemas.microsoft.com/office/drawing/2014/main" val="1617590377"/>
                    </a:ext>
                  </a:extLst>
                </a:gridCol>
                <a:gridCol w="370332">
                  <a:extLst>
                    <a:ext uri="{9D8B030D-6E8A-4147-A177-3AD203B41FA5}">
                      <a16:colId xmlns:a16="http://schemas.microsoft.com/office/drawing/2014/main" val="2944089291"/>
                    </a:ext>
                  </a:extLst>
                </a:gridCol>
                <a:gridCol w="329184">
                  <a:extLst>
                    <a:ext uri="{9D8B030D-6E8A-4147-A177-3AD203B41FA5}">
                      <a16:colId xmlns:a16="http://schemas.microsoft.com/office/drawing/2014/main" val="3208866495"/>
                    </a:ext>
                  </a:extLst>
                </a:gridCol>
                <a:gridCol w="329184">
                  <a:extLst>
                    <a:ext uri="{9D8B030D-6E8A-4147-A177-3AD203B41FA5}">
                      <a16:colId xmlns:a16="http://schemas.microsoft.com/office/drawing/2014/main" val="2965169641"/>
                    </a:ext>
                  </a:extLst>
                </a:gridCol>
                <a:gridCol w="370332">
                  <a:extLst>
                    <a:ext uri="{9D8B030D-6E8A-4147-A177-3AD203B41FA5}">
                      <a16:colId xmlns:a16="http://schemas.microsoft.com/office/drawing/2014/main" val="100430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026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- 2018-06-02 10:14:00 </a:t>
                      </a:r>
                      <a:r>
                        <a:rPr kumimoji="0" lang="fr-FR" sz="1000" b="0" i="0" u="none" strike="noStrike" kern="1200" cap="none" spc="0" normalizeH="0" baseline="0" noProof="0">
                          <a:ln>
                            <a:noFill/>
                          </a:ln>
                          <a:solidFill>
                            <a:prstClr val="black"/>
                          </a:solidFill>
                          <a:effectLst/>
                          <a:uLnTx/>
                          <a:uFillTx/>
                          <a:latin typeface="+mn-lt"/>
                          <a:ea typeface="+mn-ea"/>
                          <a:cs typeface="+mn-cs"/>
                        </a:rPr>
                        <a:t> 
 Dites-nous… votre Papa est plutôt bricoleur, jardinier, relax, cuistot, campeur ou équipé ? 
🎁 A chaque profil, son cadeau 👉 http://bit.ly/2JjUdEh
#FêtedesPères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34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- 2018-06-01 18:00:00 </a:t>
                      </a:r>
                      <a:r>
                        <a:rPr kumimoji="0" lang="fr-FR" sz="1000" b="0" i="0" u="none" strike="noStrike" kern="1200" cap="none" spc="0" normalizeH="0" baseline="0" noProof="0">
                          <a:ln>
                            <a:noFill/>
                          </a:ln>
                          <a:solidFill>
                            <a:prstClr val="black"/>
                          </a:solidFill>
                          <a:effectLst/>
                          <a:uLnTx/>
                          <a:uFillTx/>
                          <a:latin typeface="+mn-lt"/>
                          <a:ea typeface="+mn-ea"/>
                          <a:cs typeface="+mn-cs"/>
                        </a:rPr>
                        <a:t> 
 Vous souhaitez accrocher vos outils ONE+ sur le mur de votre atelier ? Les Freres Poulain ont relevé le défi et vous fournissent le fichier #3D pour le reproduire chez vous !
#Ryobi #diy #outil #bricolage #tuto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9613725"/>
                  </a:ext>
                </a:extLst>
              </a:tr>
            </a:tbl>
          </a:graphicData>
        </a:graphic>
      </p:graphicFrame>
      <p:sp>
        <p:nvSpPr>
          <p:cNvPr id="4" name="Text Placeholder 3">
            <a:extLst>
              <a:ext uri="{FF2B5EF4-FFF2-40B4-BE49-F238E27FC236}">
                <a16:creationId xmlns:a16="http://schemas.microsoft.com/office/drawing/2014/main" id="{2AEB51F1-8298-416C-AA79-023A6F555DA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9305179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055A-F40D-43AC-B0D4-0C3879C2546B}"/>
              </a:ext>
            </a:extLst>
          </p:cNvPr>
          <p:cNvSpPr>
            <a:spLocks noGrp="1"/>
          </p:cNvSpPr>
          <p:nvPr>
            <p:ph type="title"/>
          </p:nvPr>
        </p:nvSpPr>
        <p:spPr/>
        <p:txBody>
          <a:bodyPr/>
          <a:lstStyle/>
          <a:p>
            <a:r>
              <a:rPr lang="en-US"/>
              <a:t>Competitor Posts | HG-France - 10 of 14</a:t>
            </a:r>
          </a:p>
        </p:txBody>
      </p:sp>
      <p:graphicFrame>
        <p:nvGraphicFramePr>
          <p:cNvPr id="5" name="Table Placeholder 4">
            <a:extLst>
              <a:ext uri="{FF2B5EF4-FFF2-40B4-BE49-F238E27FC236}">
                <a16:creationId xmlns:a16="http://schemas.microsoft.com/office/drawing/2014/main" id="{A227194F-74A1-4405-81A7-A4526FD13A0B}"/>
              </a:ext>
            </a:extLst>
          </p:cNvPr>
          <p:cNvGraphicFramePr>
            <a:graphicFrameLocks noGrp="1"/>
          </p:cNvGraphicFramePr>
          <p:nvPr>
            <p:ph type="tbl" sz="quarter" idx="13"/>
            <p:extLst>
              <p:ext uri="{D42A27DB-BD31-4B8C-83A1-F6EECF244321}">
                <p14:modId xmlns:p14="http://schemas.microsoft.com/office/powerpoint/2010/main" val="85142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9022234"/>
                    </a:ext>
                  </a:extLst>
                </a:gridCol>
                <a:gridCol w="370332">
                  <a:extLst>
                    <a:ext uri="{9D8B030D-6E8A-4147-A177-3AD203B41FA5}">
                      <a16:colId xmlns:a16="http://schemas.microsoft.com/office/drawing/2014/main" val="2088316084"/>
                    </a:ext>
                  </a:extLst>
                </a:gridCol>
                <a:gridCol w="370332">
                  <a:extLst>
                    <a:ext uri="{9D8B030D-6E8A-4147-A177-3AD203B41FA5}">
                      <a16:colId xmlns:a16="http://schemas.microsoft.com/office/drawing/2014/main" val="3446356968"/>
                    </a:ext>
                  </a:extLst>
                </a:gridCol>
                <a:gridCol w="370332">
                  <a:extLst>
                    <a:ext uri="{9D8B030D-6E8A-4147-A177-3AD203B41FA5}">
                      <a16:colId xmlns:a16="http://schemas.microsoft.com/office/drawing/2014/main" val="1041288293"/>
                    </a:ext>
                  </a:extLst>
                </a:gridCol>
                <a:gridCol w="329184">
                  <a:extLst>
                    <a:ext uri="{9D8B030D-6E8A-4147-A177-3AD203B41FA5}">
                      <a16:colId xmlns:a16="http://schemas.microsoft.com/office/drawing/2014/main" val="1312936059"/>
                    </a:ext>
                  </a:extLst>
                </a:gridCol>
                <a:gridCol w="329184">
                  <a:extLst>
                    <a:ext uri="{9D8B030D-6E8A-4147-A177-3AD203B41FA5}">
                      <a16:colId xmlns:a16="http://schemas.microsoft.com/office/drawing/2014/main" val="239355827"/>
                    </a:ext>
                  </a:extLst>
                </a:gridCol>
                <a:gridCol w="329184">
                  <a:extLst>
                    <a:ext uri="{9D8B030D-6E8A-4147-A177-3AD203B41FA5}">
                      <a16:colId xmlns:a16="http://schemas.microsoft.com/office/drawing/2014/main" val="1395863463"/>
                    </a:ext>
                  </a:extLst>
                </a:gridCol>
                <a:gridCol w="329184">
                  <a:extLst>
                    <a:ext uri="{9D8B030D-6E8A-4147-A177-3AD203B41FA5}">
                      <a16:colId xmlns:a16="http://schemas.microsoft.com/office/drawing/2014/main" val="1408276863"/>
                    </a:ext>
                  </a:extLst>
                </a:gridCol>
                <a:gridCol w="329184">
                  <a:extLst>
                    <a:ext uri="{9D8B030D-6E8A-4147-A177-3AD203B41FA5}">
                      <a16:colId xmlns:a16="http://schemas.microsoft.com/office/drawing/2014/main" val="2888507277"/>
                    </a:ext>
                  </a:extLst>
                </a:gridCol>
                <a:gridCol w="329184">
                  <a:extLst>
                    <a:ext uri="{9D8B030D-6E8A-4147-A177-3AD203B41FA5}">
                      <a16:colId xmlns:a16="http://schemas.microsoft.com/office/drawing/2014/main" val="3720718809"/>
                    </a:ext>
                  </a:extLst>
                </a:gridCol>
                <a:gridCol w="329184">
                  <a:extLst>
                    <a:ext uri="{9D8B030D-6E8A-4147-A177-3AD203B41FA5}">
                      <a16:colId xmlns:a16="http://schemas.microsoft.com/office/drawing/2014/main" val="202984637"/>
                    </a:ext>
                  </a:extLst>
                </a:gridCol>
                <a:gridCol w="329184">
                  <a:extLst>
                    <a:ext uri="{9D8B030D-6E8A-4147-A177-3AD203B41FA5}">
                      <a16:colId xmlns:a16="http://schemas.microsoft.com/office/drawing/2014/main" val="2324891952"/>
                    </a:ext>
                  </a:extLst>
                </a:gridCol>
                <a:gridCol w="329184">
                  <a:extLst>
                    <a:ext uri="{9D8B030D-6E8A-4147-A177-3AD203B41FA5}">
                      <a16:colId xmlns:a16="http://schemas.microsoft.com/office/drawing/2014/main" val="3812152777"/>
                    </a:ext>
                  </a:extLst>
                </a:gridCol>
                <a:gridCol w="370332">
                  <a:extLst>
                    <a:ext uri="{9D8B030D-6E8A-4147-A177-3AD203B41FA5}">
                      <a16:colId xmlns:a16="http://schemas.microsoft.com/office/drawing/2014/main" val="3855385786"/>
                    </a:ext>
                  </a:extLst>
                </a:gridCol>
                <a:gridCol w="370332">
                  <a:extLst>
                    <a:ext uri="{9D8B030D-6E8A-4147-A177-3AD203B41FA5}">
                      <a16:colId xmlns:a16="http://schemas.microsoft.com/office/drawing/2014/main" val="4022098843"/>
                    </a:ext>
                  </a:extLst>
                </a:gridCol>
                <a:gridCol w="329184">
                  <a:extLst>
                    <a:ext uri="{9D8B030D-6E8A-4147-A177-3AD203B41FA5}">
                      <a16:colId xmlns:a16="http://schemas.microsoft.com/office/drawing/2014/main" val="385134485"/>
                    </a:ext>
                  </a:extLst>
                </a:gridCol>
                <a:gridCol w="329184">
                  <a:extLst>
                    <a:ext uri="{9D8B030D-6E8A-4147-A177-3AD203B41FA5}">
                      <a16:colId xmlns:a16="http://schemas.microsoft.com/office/drawing/2014/main" val="3253916994"/>
                    </a:ext>
                  </a:extLst>
                </a:gridCol>
                <a:gridCol w="370332">
                  <a:extLst>
                    <a:ext uri="{9D8B030D-6E8A-4147-A177-3AD203B41FA5}">
                      <a16:colId xmlns:a16="http://schemas.microsoft.com/office/drawing/2014/main" val="4226729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706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- 2018-06-01 12:51:52 </a:t>
                      </a:r>
                      <a:r>
                        <a:rPr kumimoji="0" lang="fr-FR" sz="1000" b="0" i="0" u="none" strike="noStrike" kern="1200" cap="none" spc="0" normalizeH="0" baseline="0" noProof="0">
                          <a:ln>
                            <a:noFill/>
                          </a:ln>
                          <a:solidFill>
                            <a:prstClr val="black"/>
                          </a:solidFill>
                          <a:effectLst/>
                          <a:uLnTx/>
                          <a:uFillTx/>
                          <a:latin typeface="+mn-lt"/>
                          <a:ea typeface="+mn-ea"/>
                          <a:cs typeface="+mn-cs"/>
                        </a:rPr>
                        <a:t> 
 Pour la fête des pères, faites-vous plaisir avec notre gamme 18V et nos outils dédiés au jardinage : http://bit.ly/2smDm9W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197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Vous en avez marre que les limaces mangent vos belles salades ? 
Découvrez toutes nos astuces sur notre magazine en ligne All about DIY : http://bit.ly/stop_nuisibles_AaDIY
#HomeMadeByYou #AllaboutDIY #jardinage #DitesStopAuxNuisibles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4029777"/>
                  </a:ext>
                </a:extLst>
              </a:tr>
            </a:tbl>
          </a:graphicData>
        </a:graphic>
      </p:graphicFrame>
      <p:sp>
        <p:nvSpPr>
          <p:cNvPr id="4" name="Text Placeholder 3">
            <a:extLst>
              <a:ext uri="{FF2B5EF4-FFF2-40B4-BE49-F238E27FC236}">
                <a16:creationId xmlns:a16="http://schemas.microsoft.com/office/drawing/2014/main" id="{A0BB973E-657A-45EB-A6C7-5A857B9C6D1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6145496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6142C-50D1-4B04-ABAD-CABF49A8CF64}"/>
              </a:ext>
            </a:extLst>
          </p:cNvPr>
          <p:cNvSpPr>
            <a:spLocks noGrp="1"/>
          </p:cNvSpPr>
          <p:nvPr>
            <p:ph type="title"/>
          </p:nvPr>
        </p:nvSpPr>
        <p:spPr/>
        <p:txBody>
          <a:bodyPr/>
          <a:lstStyle/>
          <a:p>
            <a:r>
              <a:rPr lang="en-US"/>
              <a:t>Competitor Posts | HG-France - 11 of 14</a:t>
            </a:r>
          </a:p>
        </p:txBody>
      </p:sp>
      <p:graphicFrame>
        <p:nvGraphicFramePr>
          <p:cNvPr id="5" name="Table Placeholder 4">
            <a:extLst>
              <a:ext uri="{FF2B5EF4-FFF2-40B4-BE49-F238E27FC236}">
                <a16:creationId xmlns:a16="http://schemas.microsoft.com/office/drawing/2014/main" id="{90AD9805-83FF-41E6-AF83-E0072ADE298B}"/>
              </a:ext>
            </a:extLst>
          </p:cNvPr>
          <p:cNvGraphicFramePr>
            <a:graphicFrameLocks noGrp="1"/>
          </p:cNvGraphicFramePr>
          <p:nvPr>
            <p:ph type="tbl" sz="quarter" idx="13"/>
            <p:extLst>
              <p:ext uri="{D42A27DB-BD31-4B8C-83A1-F6EECF244321}">
                <p14:modId xmlns:p14="http://schemas.microsoft.com/office/powerpoint/2010/main" val="2588287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4224654"/>
                    </a:ext>
                  </a:extLst>
                </a:gridCol>
                <a:gridCol w="370332">
                  <a:extLst>
                    <a:ext uri="{9D8B030D-6E8A-4147-A177-3AD203B41FA5}">
                      <a16:colId xmlns:a16="http://schemas.microsoft.com/office/drawing/2014/main" val="249413328"/>
                    </a:ext>
                  </a:extLst>
                </a:gridCol>
                <a:gridCol w="370332">
                  <a:extLst>
                    <a:ext uri="{9D8B030D-6E8A-4147-A177-3AD203B41FA5}">
                      <a16:colId xmlns:a16="http://schemas.microsoft.com/office/drawing/2014/main" val="1429631275"/>
                    </a:ext>
                  </a:extLst>
                </a:gridCol>
                <a:gridCol w="370332">
                  <a:extLst>
                    <a:ext uri="{9D8B030D-6E8A-4147-A177-3AD203B41FA5}">
                      <a16:colId xmlns:a16="http://schemas.microsoft.com/office/drawing/2014/main" val="2044565896"/>
                    </a:ext>
                  </a:extLst>
                </a:gridCol>
                <a:gridCol w="329184">
                  <a:extLst>
                    <a:ext uri="{9D8B030D-6E8A-4147-A177-3AD203B41FA5}">
                      <a16:colId xmlns:a16="http://schemas.microsoft.com/office/drawing/2014/main" val="2093686197"/>
                    </a:ext>
                  </a:extLst>
                </a:gridCol>
                <a:gridCol w="329184">
                  <a:extLst>
                    <a:ext uri="{9D8B030D-6E8A-4147-A177-3AD203B41FA5}">
                      <a16:colId xmlns:a16="http://schemas.microsoft.com/office/drawing/2014/main" val="733891509"/>
                    </a:ext>
                  </a:extLst>
                </a:gridCol>
                <a:gridCol w="329184">
                  <a:extLst>
                    <a:ext uri="{9D8B030D-6E8A-4147-A177-3AD203B41FA5}">
                      <a16:colId xmlns:a16="http://schemas.microsoft.com/office/drawing/2014/main" val="1759382630"/>
                    </a:ext>
                  </a:extLst>
                </a:gridCol>
                <a:gridCol w="329184">
                  <a:extLst>
                    <a:ext uri="{9D8B030D-6E8A-4147-A177-3AD203B41FA5}">
                      <a16:colId xmlns:a16="http://schemas.microsoft.com/office/drawing/2014/main" val="3577558285"/>
                    </a:ext>
                  </a:extLst>
                </a:gridCol>
                <a:gridCol w="329184">
                  <a:extLst>
                    <a:ext uri="{9D8B030D-6E8A-4147-A177-3AD203B41FA5}">
                      <a16:colId xmlns:a16="http://schemas.microsoft.com/office/drawing/2014/main" val="4061757000"/>
                    </a:ext>
                  </a:extLst>
                </a:gridCol>
                <a:gridCol w="329184">
                  <a:extLst>
                    <a:ext uri="{9D8B030D-6E8A-4147-A177-3AD203B41FA5}">
                      <a16:colId xmlns:a16="http://schemas.microsoft.com/office/drawing/2014/main" val="1715124829"/>
                    </a:ext>
                  </a:extLst>
                </a:gridCol>
                <a:gridCol w="329184">
                  <a:extLst>
                    <a:ext uri="{9D8B030D-6E8A-4147-A177-3AD203B41FA5}">
                      <a16:colId xmlns:a16="http://schemas.microsoft.com/office/drawing/2014/main" val="67473761"/>
                    </a:ext>
                  </a:extLst>
                </a:gridCol>
                <a:gridCol w="329184">
                  <a:extLst>
                    <a:ext uri="{9D8B030D-6E8A-4147-A177-3AD203B41FA5}">
                      <a16:colId xmlns:a16="http://schemas.microsoft.com/office/drawing/2014/main" val="2589782801"/>
                    </a:ext>
                  </a:extLst>
                </a:gridCol>
                <a:gridCol w="329184">
                  <a:extLst>
                    <a:ext uri="{9D8B030D-6E8A-4147-A177-3AD203B41FA5}">
                      <a16:colId xmlns:a16="http://schemas.microsoft.com/office/drawing/2014/main" val="1225104640"/>
                    </a:ext>
                  </a:extLst>
                </a:gridCol>
                <a:gridCol w="370332">
                  <a:extLst>
                    <a:ext uri="{9D8B030D-6E8A-4147-A177-3AD203B41FA5}">
                      <a16:colId xmlns:a16="http://schemas.microsoft.com/office/drawing/2014/main" val="25758989"/>
                    </a:ext>
                  </a:extLst>
                </a:gridCol>
                <a:gridCol w="370332">
                  <a:extLst>
                    <a:ext uri="{9D8B030D-6E8A-4147-A177-3AD203B41FA5}">
                      <a16:colId xmlns:a16="http://schemas.microsoft.com/office/drawing/2014/main" val="3403475439"/>
                    </a:ext>
                  </a:extLst>
                </a:gridCol>
                <a:gridCol w="329184">
                  <a:extLst>
                    <a:ext uri="{9D8B030D-6E8A-4147-A177-3AD203B41FA5}">
                      <a16:colId xmlns:a16="http://schemas.microsoft.com/office/drawing/2014/main" val="1451480072"/>
                    </a:ext>
                  </a:extLst>
                </a:gridCol>
                <a:gridCol w="329184">
                  <a:extLst>
                    <a:ext uri="{9D8B030D-6E8A-4147-A177-3AD203B41FA5}">
                      <a16:colId xmlns:a16="http://schemas.microsoft.com/office/drawing/2014/main" val="2049678794"/>
                    </a:ext>
                  </a:extLst>
                </a:gridCol>
                <a:gridCol w="370332">
                  <a:extLst>
                    <a:ext uri="{9D8B030D-6E8A-4147-A177-3AD203B41FA5}">
                      <a16:colId xmlns:a16="http://schemas.microsoft.com/office/drawing/2014/main" val="327682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8413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 CONCOURS SPÉCIAL FÊTE DES PÈRES ] Tentez de remporter une perceuse à percussion Brushless 18V édition limitée ! Pour participer, envoyez la photo de votre outil AEG préféré en commentaire. Rendez-vous le 17 juin 2018 pour l'élection de la photo la plus #fun.
#AEG #perceuse #percussion #editionlimitee #noir #outil #professionnel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140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- 2018-06-01 11:00:00 </a:t>
                      </a:r>
                      <a:r>
                        <a:rPr kumimoji="0" lang="fr-FR" sz="1000" b="0" i="0" u="none" strike="noStrike" kern="1200" cap="none" spc="0" normalizeH="0" baseline="0" noProof="0">
                          <a:ln>
                            <a:noFill/>
                          </a:ln>
                          <a:solidFill>
                            <a:prstClr val="black"/>
                          </a:solidFill>
                          <a:effectLst/>
                          <a:uLnTx/>
                          <a:uFillTx/>
                          <a:latin typeface="+mn-lt"/>
                          <a:ea typeface="+mn-ea"/>
                          <a:cs typeface="+mn-cs"/>
                        </a:rPr>
                        <a:t> 
 La nouvelle saison de Tous au Jardin est arrivée ! 
Et vu la bande-annonce, on a hâte de savoir ce qu'il va se passer...
Rendez-vous le vendredi 8 juin pour découvrir le 1er épisode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8658923"/>
                  </a:ext>
                </a:extLst>
              </a:tr>
            </a:tbl>
          </a:graphicData>
        </a:graphic>
      </p:graphicFrame>
      <p:sp>
        <p:nvSpPr>
          <p:cNvPr id="4" name="Text Placeholder 3">
            <a:extLst>
              <a:ext uri="{FF2B5EF4-FFF2-40B4-BE49-F238E27FC236}">
                <a16:creationId xmlns:a16="http://schemas.microsoft.com/office/drawing/2014/main" id="{0D75A794-22E2-4FF7-8DC4-8E8DC7BDD73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526626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B262E-75A9-4D33-B162-473668D49329}"/>
              </a:ext>
            </a:extLst>
          </p:cNvPr>
          <p:cNvSpPr>
            <a:spLocks noGrp="1"/>
          </p:cNvSpPr>
          <p:nvPr>
            <p:ph type="title"/>
          </p:nvPr>
        </p:nvSpPr>
        <p:spPr/>
        <p:txBody>
          <a:bodyPr/>
          <a:lstStyle/>
          <a:p>
            <a:r>
              <a:rPr lang="en-US"/>
              <a:t>Competitor Posts | HG-France - 12 of 14</a:t>
            </a:r>
          </a:p>
        </p:txBody>
      </p:sp>
      <p:graphicFrame>
        <p:nvGraphicFramePr>
          <p:cNvPr id="5" name="Table Placeholder 4">
            <a:extLst>
              <a:ext uri="{FF2B5EF4-FFF2-40B4-BE49-F238E27FC236}">
                <a16:creationId xmlns:a16="http://schemas.microsoft.com/office/drawing/2014/main" id="{059AA1C5-D6D9-4127-82E4-6EB8826C1E32}"/>
              </a:ext>
            </a:extLst>
          </p:cNvPr>
          <p:cNvGraphicFramePr>
            <a:graphicFrameLocks noGrp="1"/>
          </p:cNvGraphicFramePr>
          <p:nvPr>
            <p:ph type="tbl" sz="quarter" idx="13"/>
            <p:extLst>
              <p:ext uri="{D42A27DB-BD31-4B8C-83A1-F6EECF244321}">
                <p14:modId xmlns:p14="http://schemas.microsoft.com/office/powerpoint/2010/main" val="326845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6575887"/>
                    </a:ext>
                  </a:extLst>
                </a:gridCol>
                <a:gridCol w="370332">
                  <a:extLst>
                    <a:ext uri="{9D8B030D-6E8A-4147-A177-3AD203B41FA5}">
                      <a16:colId xmlns:a16="http://schemas.microsoft.com/office/drawing/2014/main" val="3230150055"/>
                    </a:ext>
                  </a:extLst>
                </a:gridCol>
                <a:gridCol w="370332">
                  <a:extLst>
                    <a:ext uri="{9D8B030D-6E8A-4147-A177-3AD203B41FA5}">
                      <a16:colId xmlns:a16="http://schemas.microsoft.com/office/drawing/2014/main" val="4060109411"/>
                    </a:ext>
                  </a:extLst>
                </a:gridCol>
                <a:gridCol w="370332">
                  <a:extLst>
                    <a:ext uri="{9D8B030D-6E8A-4147-A177-3AD203B41FA5}">
                      <a16:colId xmlns:a16="http://schemas.microsoft.com/office/drawing/2014/main" val="2793993827"/>
                    </a:ext>
                  </a:extLst>
                </a:gridCol>
                <a:gridCol w="329184">
                  <a:extLst>
                    <a:ext uri="{9D8B030D-6E8A-4147-A177-3AD203B41FA5}">
                      <a16:colId xmlns:a16="http://schemas.microsoft.com/office/drawing/2014/main" val="3999493374"/>
                    </a:ext>
                  </a:extLst>
                </a:gridCol>
                <a:gridCol w="329184">
                  <a:extLst>
                    <a:ext uri="{9D8B030D-6E8A-4147-A177-3AD203B41FA5}">
                      <a16:colId xmlns:a16="http://schemas.microsoft.com/office/drawing/2014/main" val="2242806286"/>
                    </a:ext>
                  </a:extLst>
                </a:gridCol>
                <a:gridCol w="329184">
                  <a:extLst>
                    <a:ext uri="{9D8B030D-6E8A-4147-A177-3AD203B41FA5}">
                      <a16:colId xmlns:a16="http://schemas.microsoft.com/office/drawing/2014/main" val="3177122619"/>
                    </a:ext>
                  </a:extLst>
                </a:gridCol>
                <a:gridCol w="329184">
                  <a:extLst>
                    <a:ext uri="{9D8B030D-6E8A-4147-A177-3AD203B41FA5}">
                      <a16:colId xmlns:a16="http://schemas.microsoft.com/office/drawing/2014/main" val="674802778"/>
                    </a:ext>
                  </a:extLst>
                </a:gridCol>
                <a:gridCol w="329184">
                  <a:extLst>
                    <a:ext uri="{9D8B030D-6E8A-4147-A177-3AD203B41FA5}">
                      <a16:colId xmlns:a16="http://schemas.microsoft.com/office/drawing/2014/main" val="1015006377"/>
                    </a:ext>
                  </a:extLst>
                </a:gridCol>
                <a:gridCol w="329184">
                  <a:extLst>
                    <a:ext uri="{9D8B030D-6E8A-4147-A177-3AD203B41FA5}">
                      <a16:colId xmlns:a16="http://schemas.microsoft.com/office/drawing/2014/main" val="2285813909"/>
                    </a:ext>
                  </a:extLst>
                </a:gridCol>
                <a:gridCol w="329184">
                  <a:extLst>
                    <a:ext uri="{9D8B030D-6E8A-4147-A177-3AD203B41FA5}">
                      <a16:colId xmlns:a16="http://schemas.microsoft.com/office/drawing/2014/main" val="2870439342"/>
                    </a:ext>
                  </a:extLst>
                </a:gridCol>
                <a:gridCol w="329184">
                  <a:extLst>
                    <a:ext uri="{9D8B030D-6E8A-4147-A177-3AD203B41FA5}">
                      <a16:colId xmlns:a16="http://schemas.microsoft.com/office/drawing/2014/main" val="3656443656"/>
                    </a:ext>
                  </a:extLst>
                </a:gridCol>
                <a:gridCol w="329184">
                  <a:extLst>
                    <a:ext uri="{9D8B030D-6E8A-4147-A177-3AD203B41FA5}">
                      <a16:colId xmlns:a16="http://schemas.microsoft.com/office/drawing/2014/main" val="3538124589"/>
                    </a:ext>
                  </a:extLst>
                </a:gridCol>
                <a:gridCol w="370332">
                  <a:extLst>
                    <a:ext uri="{9D8B030D-6E8A-4147-A177-3AD203B41FA5}">
                      <a16:colId xmlns:a16="http://schemas.microsoft.com/office/drawing/2014/main" val="3769000587"/>
                    </a:ext>
                  </a:extLst>
                </a:gridCol>
                <a:gridCol w="370332">
                  <a:extLst>
                    <a:ext uri="{9D8B030D-6E8A-4147-A177-3AD203B41FA5}">
                      <a16:colId xmlns:a16="http://schemas.microsoft.com/office/drawing/2014/main" val="1366386157"/>
                    </a:ext>
                  </a:extLst>
                </a:gridCol>
                <a:gridCol w="329184">
                  <a:extLst>
                    <a:ext uri="{9D8B030D-6E8A-4147-A177-3AD203B41FA5}">
                      <a16:colId xmlns:a16="http://schemas.microsoft.com/office/drawing/2014/main" val="228947464"/>
                    </a:ext>
                  </a:extLst>
                </a:gridCol>
                <a:gridCol w="329184">
                  <a:extLst>
                    <a:ext uri="{9D8B030D-6E8A-4147-A177-3AD203B41FA5}">
                      <a16:colId xmlns:a16="http://schemas.microsoft.com/office/drawing/2014/main" val="924662859"/>
                    </a:ext>
                  </a:extLst>
                </a:gridCol>
                <a:gridCol w="370332">
                  <a:extLst>
                    <a:ext uri="{9D8B030D-6E8A-4147-A177-3AD203B41FA5}">
                      <a16:colId xmlns:a16="http://schemas.microsoft.com/office/drawing/2014/main" val="221468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828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- 2018-06-01 10:25:11 </a:t>
                      </a:r>
                      <a:r>
                        <a:rPr kumimoji="0" lang="fr-FR" sz="1000" b="0" i="0" u="none" strike="noStrike" kern="1200" cap="none" spc="0" normalizeH="0" baseline="0" noProof="0">
                          <a:ln>
                            <a:noFill/>
                          </a:ln>
                          <a:solidFill>
                            <a:prstClr val="black"/>
                          </a:solidFill>
                          <a:effectLst/>
                          <a:uLnTx/>
                          <a:uFillTx/>
                          <a:latin typeface="+mn-lt"/>
                          <a:ea typeface="+mn-ea"/>
                          <a:cs typeface="+mn-cs"/>
                        </a:rPr>
                        <a:t> 
 Ma forme est pour le moins originale... me (re)connaissez-vous ? ☺️ Si mon nom vous échappe, rendez-vous ce soir à 17h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165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16:27:27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49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- 2018-05-31 16:00:01 </a:t>
                      </a:r>
                      <a:r>
                        <a:rPr kumimoji="0" lang="fr-FR" sz="1000" b="0" i="0" u="none" strike="noStrike" kern="1200" cap="none" spc="0" normalizeH="0" baseline="0" noProof="0">
                          <a:ln>
                            <a:noFill/>
                          </a:ln>
                          <a:solidFill>
                            <a:prstClr val="black"/>
                          </a:solidFill>
                          <a:effectLst/>
                          <a:uLnTx/>
                          <a:uFillTx/>
                          <a:latin typeface="+mn-lt"/>
                          <a:ea typeface="+mn-ea"/>
                          <a:cs typeface="+mn-cs"/>
                        </a:rPr>
                        <a:t> 
 [JEU CONCOURS] 
On vous sent d'humeur joueuse aujourd'hui. Ça tombe bien, on a une petite devinette pour vous !
Donnez la bonne réponse en commentaire et tentez de gagner une batterie de secours STIHL pour votre smartphone.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93137240"/>
                  </a:ext>
                </a:extLst>
              </a:tr>
            </a:tbl>
          </a:graphicData>
        </a:graphic>
      </p:graphicFrame>
      <p:sp>
        <p:nvSpPr>
          <p:cNvPr id="4" name="Text Placeholder 3">
            <a:extLst>
              <a:ext uri="{FF2B5EF4-FFF2-40B4-BE49-F238E27FC236}">
                <a16:creationId xmlns:a16="http://schemas.microsoft.com/office/drawing/2014/main" id="{10E9A841-5781-4387-A478-B7835BCFAEB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5401129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5C73-E9AA-4908-9D38-69CD9FEA9E03}"/>
              </a:ext>
            </a:extLst>
          </p:cNvPr>
          <p:cNvSpPr>
            <a:spLocks noGrp="1"/>
          </p:cNvSpPr>
          <p:nvPr>
            <p:ph type="title"/>
          </p:nvPr>
        </p:nvSpPr>
        <p:spPr/>
        <p:txBody>
          <a:bodyPr/>
          <a:lstStyle/>
          <a:p>
            <a:r>
              <a:rPr lang="en-US"/>
              <a:t>Competitor Posts | HG-France - 13 of 14</a:t>
            </a:r>
          </a:p>
        </p:txBody>
      </p:sp>
      <p:graphicFrame>
        <p:nvGraphicFramePr>
          <p:cNvPr id="5" name="Table Placeholder 4">
            <a:extLst>
              <a:ext uri="{FF2B5EF4-FFF2-40B4-BE49-F238E27FC236}">
                <a16:creationId xmlns:a16="http://schemas.microsoft.com/office/drawing/2014/main" id="{8A95AF78-634B-45A9-B069-8214EED71F16}"/>
              </a:ext>
            </a:extLst>
          </p:cNvPr>
          <p:cNvGraphicFramePr>
            <a:graphicFrameLocks noGrp="1"/>
          </p:cNvGraphicFramePr>
          <p:nvPr>
            <p:ph type="tbl" sz="quarter" idx="13"/>
            <p:extLst>
              <p:ext uri="{D42A27DB-BD31-4B8C-83A1-F6EECF244321}">
                <p14:modId xmlns:p14="http://schemas.microsoft.com/office/powerpoint/2010/main" val="370412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0659632"/>
                    </a:ext>
                  </a:extLst>
                </a:gridCol>
                <a:gridCol w="370332">
                  <a:extLst>
                    <a:ext uri="{9D8B030D-6E8A-4147-A177-3AD203B41FA5}">
                      <a16:colId xmlns:a16="http://schemas.microsoft.com/office/drawing/2014/main" val="509087882"/>
                    </a:ext>
                  </a:extLst>
                </a:gridCol>
                <a:gridCol w="370332">
                  <a:extLst>
                    <a:ext uri="{9D8B030D-6E8A-4147-A177-3AD203B41FA5}">
                      <a16:colId xmlns:a16="http://schemas.microsoft.com/office/drawing/2014/main" val="2917285918"/>
                    </a:ext>
                  </a:extLst>
                </a:gridCol>
                <a:gridCol w="370332">
                  <a:extLst>
                    <a:ext uri="{9D8B030D-6E8A-4147-A177-3AD203B41FA5}">
                      <a16:colId xmlns:a16="http://schemas.microsoft.com/office/drawing/2014/main" val="2230056877"/>
                    </a:ext>
                  </a:extLst>
                </a:gridCol>
                <a:gridCol w="329184">
                  <a:extLst>
                    <a:ext uri="{9D8B030D-6E8A-4147-A177-3AD203B41FA5}">
                      <a16:colId xmlns:a16="http://schemas.microsoft.com/office/drawing/2014/main" val="513434126"/>
                    </a:ext>
                  </a:extLst>
                </a:gridCol>
                <a:gridCol w="329184">
                  <a:extLst>
                    <a:ext uri="{9D8B030D-6E8A-4147-A177-3AD203B41FA5}">
                      <a16:colId xmlns:a16="http://schemas.microsoft.com/office/drawing/2014/main" val="571948842"/>
                    </a:ext>
                  </a:extLst>
                </a:gridCol>
                <a:gridCol w="329184">
                  <a:extLst>
                    <a:ext uri="{9D8B030D-6E8A-4147-A177-3AD203B41FA5}">
                      <a16:colId xmlns:a16="http://schemas.microsoft.com/office/drawing/2014/main" val="2244015942"/>
                    </a:ext>
                  </a:extLst>
                </a:gridCol>
                <a:gridCol w="329184">
                  <a:extLst>
                    <a:ext uri="{9D8B030D-6E8A-4147-A177-3AD203B41FA5}">
                      <a16:colId xmlns:a16="http://schemas.microsoft.com/office/drawing/2014/main" val="76407865"/>
                    </a:ext>
                  </a:extLst>
                </a:gridCol>
                <a:gridCol w="329184">
                  <a:extLst>
                    <a:ext uri="{9D8B030D-6E8A-4147-A177-3AD203B41FA5}">
                      <a16:colId xmlns:a16="http://schemas.microsoft.com/office/drawing/2014/main" val="2668397782"/>
                    </a:ext>
                  </a:extLst>
                </a:gridCol>
                <a:gridCol w="329184">
                  <a:extLst>
                    <a:ext uri="{9D8B030D-6E8A-4147-A177-3AD203B41FA5}">
                      <a16:colId xmlns:a16="http://schemas.microsoft.com/office/drawing/2014/main" val="1427056504"/>
                    </a:ext>
                  </a:extLst>
                </a:gridCol>
                <a:gridCol w="329184">
                  <a:extLst>
                    <a:ext uri="{9D8B030D-6E8A-4147-A177-3AD203B41FA5}">
                      <a16:colId xmlns:a16="http://schemas.microsoft.com/office/drawing/2014/main" val="4169037459"/>
                    </a:ext>
                  </a:extLst>
                </a:gridCol>
                <a:gridCol w="329184">
                  <a:extLst>
                    <a:ext uri="{9D8B030D-6E8A-4147-A177-3AD203B41FA5}">
                      <a16:colId xmlns:a16="http://schemas.microsoft.com/office/drawing/2014/main" val="4175374526"/>
                    </a:ext>
                  </a:extLst>
                </a:gridCol>
                <a:gridCol w="329184">
                  <a:extLst>
                    <a:ext uri="{9D8B030D-6E8A-4147-A177-3AD203B41FA5}">
                      <a16:colId xmlns:a16="http://schemas.microsoft.com/office/drawing/2014/main" val="2683752709"/>
                    </a:ext>
                  </a:extLst>
                </a:gridCol>
                <a:gridCol w="370332">
                  <a:extLst>
                    <a:ext uri="{9D8B030D-6E8A-4147-A177-3AD203B41FA5}">
                      <a16:colId xmlns:a16="http://schemas.microsoft.com/office/drawing/2014/main" val="1677783926"/>
                    </a:ext>
                  </a:extLst>
                </a:gridCol>
                <a:gridCol w="370332">
                  <a:extLst>
                    <a:ext uri="{9D8B030D-6E8A-4147-A177-3AD203B41FA5}">
                      <a16:colId xmlns:a16="http://schemas.microsoft.com/office/drawing/2014/main" val="1626207726"/>
                    </a:ext>
                  </a:extLst>
                </a:gridCol>
                <a:gridCol w="329184">
                  <a:extLst>
                    <a:ext uri="{9D8B030D-6E8A-4147-A177-3AD203B41FA5}">
                      <a16:colId xmlns:a16="http://schemas.microsoft.com/office/drawing/2014/main" val="1313301646"/>
                    </a:ext>
                  </a:extLst>
                </a:gridCol>
                <a:gridCol w="329184">
                  <a:extLst>
                    <a:ext uri="{9D8B030D-6E8A-4147-A177-3AD203B41FA5}">
                      <a16:colId xmlns:a16="http://schemas.microsoft.com/office/drawing/2014/main" val="4176276315"/>
                    </a:ext>
                  </a:extLst>
                </a:gridCol>
                <a:gridCol w="370332">
                  <a:extLst>
                    <a:ext uri="{9D8B030D-6E8A-4147-A177-3AD203B41FA5}">
                      <a16:colId xmlns:a16="http://schemas.microsoft.com/office/drawing/2014/main" val="1322104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525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13:49:55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252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- 2018-05-31 12:38:00 </a:t>
                      </a:r>
                      <a:r>
                        <a:rPr kumimoji="0" lang="fr-FR" sz="1000" b="0" i="0" u="none" strike="noStrike" kern="1200" cap="none" spc="0" normalizeH="0" baseline="0" noProof="0">
                          <a:ln>
                            <a:noFill/>
                          </a:ln>
                          <a:solidFill>
                            <a:prstClr val="black"/>
                          </a:solidFill>
                          <a:effectLst/>
                          <a:uLnTx/>
                          <a:uFillTx/>
                          <a:latin typeface="+mn-lt"/>
                          <a:ea typeface="+mn-ea"/>
                          <a:cs typeface="+mn-cs"/>
                        </a:rPr>
                        <a:t> 
 [#EntreVoisins] 🛠️ Créer une table avec des sangles, il fallait y penser ! 
✍️💡 Notre déco-bricoleur  Antoine Laymond  vous livre toutes les étapes pour la fabriquer  vous-même , regardez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841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- 2018-05-31 11:56:23 </a:t>
                      </a:r>
                      <a:r>
                        <a:rPr kumimoji="0" lang="fr-FR" sz="1000" b="0" i="0" u="none" strike="noStrike" kern="1200" cap="none" spc="0" normalizeH="0" baseline="0" noProof="0">
                          <a:ln>
                            <a:noFill/>
                          </a:ln>
                          <a:solidFill>
                            <a:prstClr val="black"/>
                          </a:solidFill>
                          <a:effectLst/>
                          <a:uLnTx/>
                          <a:uFillTx/>
                          <a:latin typeface="+mn-lt"/>
                          <a:ea typeface="+mn-ea"/>
                          <a:cs typeface="+mn-cs"/>
                        </a:rPr>
                        <a:t> 
 Un super projet réalisé par Les Trucs de Jérôme avec des outils AEG PRO18V.
#AEG #diy #bricolage #artisan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2895063"/>
                  </a:ext>
                </a:extLst>
              </a:tr>
            </a:tbl>
          </a:graphicData>
        </a:graphic>
      </p:graphicFrame>
      <p:sp>
        <p:nvSpPr>
          <p:cNvPr id="4" name="Text Placeholder 3">
            <a:extLst>
              <a:ext uri="{FF2B5EF4-FFF2-40B4-BE49-F238E27FC236}">
                <a16:creationId xmlns:a16="http://schemas.microsoft.com/office/drawing/2014/main" id="{B553FD42-FA38-4EB1-85AE-A3868D986B9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8724483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8F782-6A46-4CEA-BCF6-1E72486AC83A}"/>
              </a:ext>
            </a:extLst>
          </p:cNvPr>
          <p:cNvSpPr>
            <a:spLocks noGrp="1"/>
          </p:cNvSpPr>
          <p:nvPr>
            <p:ph type="title"/>
          </p:nvPr>
        </p:nvSpPr>
        <p:spPr/>
        <p:txBody>
          <a:bodyPr/>
          <a:lstStyle/>
          <a:p>
            <a:r>
              <a:rPr lang="en-US"/>
              <a:t>Competitor Posts | HG-France - 14 of 14</a:t>
            </a:r>
          </a:p>
        </p:txBody>
      </p:sp>
      <p:graphicFrame>
        <p:nvGraphicFramePr>
          <p:cNvPr id="5" name="Table Placeholder 4">
            <a:extLst>
              <a:ext uri="{FF2B5EF4-FFF2-40B4-BE49-F238E27FC236}">
                <a16:creationId xmlns:a16="http://schemas.microsoft.com/office/drawing/2014/main" id="{14D2426B-479F-4917-BA67-F2CF427C9D1D}"/>
              </a:ext>
            </a:extLst>
          </p:cNvPr>
          <p:cNvGraphicFramePr>
            <a:graphicFrameLocks noGrp="1"/>
          </p:cNvGraphicFramePr>
          <p:nvPr>
            <p:ph type="tbl" sz="quarter" idx="13"/>
            <p:extLst>
              <p:ext uri="{D42A27DB-BD31-4B8C-83A1-F6EECF244321}">
                <p14:modId xmlns:p14="http://schemas.microsoft.com/office/powerpoint/2010/main" val="1701032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31737141"/>
                    </a:ext>
                  </a:extLst>
                </a:gridCol>
                <a:gridCol w="370332">
                  <a:extLst>
                    <a:ext uri="{9D8B030D-6E8A-4147-A177-3AD203B41FA5}">
                      <a16:colId xmlns:a16="http://schemas.microsoft.com/office/drawing/2014/main" val="1554015168"/>
                    </a:ext>
                  </a:extLst>
                </a:gridCol>
                <a:gridCol w="370332">
                  <a:extLst>
                    <a:ext uri="{9D8B030D-6E8A-4147-A177-3AD203B41FA5}">
                      <a16:colId xmlns:a16="http://schemas.microsoft.com/office/drawing/2014/main" val="1733535279"/>
                    </a:ext>
                  </a:extLst>
                </a:gridCol>
                <a:gridCol w="370332">
                  <a:extLst>
                    <a:ext uri="{9D8B030D-6E8A-4147-A177-3AD203B41FA5}">
                      <a16:colId xmlns:a16="http://schemas.microsoft.com/office/drawing/2014/main" val="2383583434"/>
                    </a:ext>
                  </a:extLst>
                </a:gridCol>
                <a:gridCol w="329184">
                  <a:extLst>
                    <a:ext uri="{9D8B030D-6E8A-4147-A177-3AD203B41FA5}">
                      <a16:colId xmlns:a16="http://schemas.microsoft.com/office/drawing/2014/main" val="2878440237"/>
                    </a:ext>
                  </a:extLst>
                </a:gridCol>
                <a:gridCol w="329184">
                  <a:extLst>
                    <a:ext uri="{9D8B030D-6E8A-4147-A177-3AD203B41FA5}">
                      <a16:colId xmlns:a16="http://schemas.microsoft.com/office/drawing/2014/main" val="1809447233"/>
                    </a:ext>
                  </a:extLst>
                </a:gridCol>
                <a:gridCol w="329184">
                  <a:extLst>
                    <a:ext uri="{9D8B030D-6E8A-4147-A177-3AD203B41FA5}">
                      <a16:colId xmlns:a16="http://schemas.microsoft.com/office/drawing/2014/main" val="687042370"/>
                    </a:ext>
                  </a:extLst>
                </a:gridCol>
                <a:gridCol w="329184">
                  <a:extLst>
                    <a:ext uri="{9D8B030D-6E8A-4147-A177-3AD203B41FA5}">
                      <a16:colId xmlns:a16="http://schemas.microsoft.com/office/drawing/2014/main" val="2787566672"/>
                    </a:ext>
                  </a:extLst>
                </a:gridCol>
                <a:gridCol w="329184">
                  <a:extLst>
                    <a:ext uri="{9D8B030D-6E8A-4147-A177-3AD203B41FA5}">
                      <a16:colId xmlns:a16="http://schemas.microsoft.com/office/drawing/2014/main" val="665233494"/>
                    </a:ext>
                  </a:extLst>
                </a:gridCol>
                <a:gridCol w="329184">
                  <a:extLst>
                    <a:ext uri="{9D8B030D-6E8A-4147-A177-3AD203B41FA5}">
                      <a16:colId xmlns:a16="http://schemas.microsoft.com/office/drawing/2014/main" val="2527895107"/>
                    </a:ext>
                  </a:extLst>
                </a:gridCol>
                <a:gridCol w="329184">
                  <a:extLst>
                    <a:ext uri="{9D8B030D-6E8A-4147-A177-3AD203B41FA5}">
                      <a16:colId xmlns:a16="http://schemas.microsoft.com/office/drawing/2014/main" val="1060772519"/>
                    </a:ext>
                  </a:extLst>
                </a:gridCol>
                <a:gridCol w="329184">
                  <a:extLst>
                    <a:ext uri="{9D8B030D-6E8A-4147-A177-3AD203B41FA5}">
                      <a16:colId xmlns:a16="http://schemas.microsoft.com/office/drawing/2014/main" val="3113465066"/>
                    </a:ext>
                  </a:extLst>
                </a:gridCol>
                <a:gridCol w="329184">
                  <a:extLst>
                    <a:ext uri="{9D8B030D-6E8A-4147-A177-3AD203B41FA5}">
                      <a16:colId xmlns:a16="http://schemas.microsoft.com/office/drawing/2014/main" val="785091750"/>
                    </a:ext>
                  </a:extLst>
                </a:gridCol>
                <a:gridCol w="370332">
                  <a:extLst>
                    <a:ext uri="{9D8B030D-6E8A-4147-A177-3AD203B41FA5}">
                      <a16:colId xmlns:a16="http://schemas.microsoft.com/office/drawing/2014/main" val="459040413"/>
                    </a:ext>
                  </a:extLst>
                </a:gridCol>
                <a:gridCol w="370332">
                  <a:extLst>
                    <a:ext uri="{9D8B030D-6E8A-4147-A177-3AD203B41FA5}">
                      <a16:colId xmlns:a16="http://schemas.microsoft.com/office/drawing/2014/main" val="1487783955"/>
                    </a:ext>
                  </a:extLst>
                </a:gridCol>
                <a:gridCol w="329184">
                  <a:extLst>
                    <a:ext uri="{9D8B030D-6E8A-4147-A177-3AD203B41FA5}">
                      <a16:colId xmlns:a16="http://schemas.microsoft.com/office/drawing/2014/main" val="4123056823"/>
                    </a:ext>
                  </a:extLst>
                </a:gridCol>
                <a:gridCol w="329184">
                  <a:extLst>
                    <a:ext uri="{9D8B030D-6E8A-4147-A177-3AD203B41FA5}">
                      <a16:colId xmlns:a16="http://schemas.microsoft.com/office/drawing/2014/main" val="918574102"/>
                    </a:ext>
                  </a:extLst>
                </a:gridCol>
                <a:gridCol w="370332">
                  <a:extLst>
                    <a:ext uri="{9D8B030D-6E8A-4147-A177-3AD203B41FA5}">
                      <a16:colId xmlns:a16="http://schemas.microsoft.com/office/drawing/2014/main" val="332667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034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8584889"/>
                  </a:ext>
                </a:extLst>
              </a:tr>
            </a:tbl>
          </a:graphicData>
        </a:graphic>
      </p:graphicFrame>
      <p:sp>
        <p:nvSpPr>
          <p:cNvPr id="4" name="Text Placeholder 3">
            <a:extLst>
              <a:ext uri="{FF2B5EF4-FFF2-40B4-BE49-F238E27FC236}">
                <a16:creationId xmlns:a16="http://schemas.microsoft.com/office/drawing/2014/main" id="{06723BF2-E589-4E7B-A33A-D47C72B2F72C}"/>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6128928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5214</Words>
  <Application>Microsoft Office PowerPoint</Application>
  <PresentationFormat>On-screen Show (4:3)</PresentationFormat>
  <Paragraphs>2880</Paragraphs>
  <Slides>65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65</vt:i4>
      </vt:variant>
    </vt:vector>
  </HeadingPairs>
  <TitlesOfParts>
    <vt:vector size="68" baseType="lpstr">
      <vt:lpstr>Calibri</vt:lpstr>
      <vt:lpstr>Arial</vt:lpstr>
      <vt:lpstr>quintly_template</vt:lpstr>
      <vt:lpstr>Facebook</vt:lpstr>
      <vt:lpstr>Facebook Key Metrics Table | HG-France</vt:lpstr>
      <vt:lpstr>Facebook Key Metrics by Month | HG-France</vt:lpstr>
      <vt:lpstr>Facebook Fans Total | HG-France</vt:lpstr>
      <vt:lpstr>Facebook Own Posts Table | HG-France - 1 of 26</vt:lpstr>
      <vt:lpstr>Facebook Own Posts Table | HG-France - 2 of 26</vt:lpstr>
      <vt:lpstr>Facebook Own Posts Table | HG-France - 3 of 26</vt:lpstr>
      <vt:lpstr>Facebook Own Posts Table | HG-France - 4 of 26</vt:lpstr>
      <vt:lpstr>Facebook Own Posts Table | HG-France - 5 of 26</vt:lpstr>
      <vt:lpstr>Facebook Own Posts Table | HG-France - 6 of 26</vt:lpstr>
      <vt:lpstr>Facebook Own Posts Table | HG-France - 7 of 26</vt:lpstr>
      <vt:lpstr>Facebook Own Posts Table | HG-France - 8 of 26</vt:lpstr>
      <vt:lpstr>Facebook Own Posts Table | HG-France - 9 of 26</vt:lpstr>
      <vt:lpstr>Facebook Own Posts Table | HG-France - 10 of 26</vt:lpstr>
      <vt:lpstr>Facebook Own Posts Table | HG-France - 11 of 26</vt:lpstr>
      <vt:lpstr>Facebook Own Posts Table | HG-France - 12 of 26</vt:lpstr>
      <vt:lpstr>Facebook Own Posts Table | HG-France - 13 of 26</vt:lpstr>
      <vt:lpstr>Facebook Own Posts Table | HG-France - 14 of 26</vt:lpstr>
      <vt:lpstr>Facebook Own Posts Table | HG-France - 15 of 26</vt:lpstr>
      <vt:lpstr>Facebook Own Posts Table | HG-France - 16 of 26</vt:lpstr>
      <vt:lpstr>Facebook Own Posts Table | HG-France - 17 of 26</vt:lpstr>
      <vt:lpstr>Facebook Own Posts Table | HG-France - 18 of 26</vt:lpstr>
      <vt:lpstr>Facebook Own Posts Table | HG-France - 19 of 26</vt:lpstr>
      <vt:lpstr>Facebook Own Posts Table | HG-France - 20 of 26</vt:lpstr>
      <vt:lpstr>Facebook Own Posts Table | HG-France - 21 of 26</vt:lpstr>
      <vt:lpstr>Facebook Own Posts Table | HG-France - 22 of 26</vt:lpstr>
      <vt:lpstr>Facebook Own Posts Table | HG-France - 23 of 26</vt:lpstr>
      <vt:lpstr>Facebook Own Posts Table | HG-France - 24 of 26</vt:lpstr>
      <vt:lpstr>Facebook Own Posts Table | HG-France - 25 of 26</vt:lpstr>
      <vt:lpstr>Facebook Own Posts Table | HG-France - 26 of 26</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9</vt:lpstr>
      <vt:lpstr>User Posts Table (Competitors) | HG-France - 2 of 9</vt:lpstr>
      <vt:lpstr>User Posts Table (Competitors) | HG-France - 3 of 9</vt:lpstr>
      <vt:lpstr>User Posts Table (Competitors) | HG-France - 4 of 9</vt:lpstr>
      <vt:lpstr>User Posts Table (Competitors) | HG-France - 5 of 9</vt:lpstr>
      <vt:lpstr>User Posts Table (Competitors) | HG-France - 6 of 9</vt:lpstr>
      <vt:lpstr>User Posts Table (Competitors) | HG-France - 7 of 9</vt:lpstr>
      <vt:lpstr>User Posts Table (Competitors) | HG-France - 8 of 9</vt:lpstr>
      <vt:lpstr>User Posts Table (Competitors) | HG-France - 9 of 9</vt:lpstr>
      <vt:lpstr>Competitor Posts | HG-France - 1 of 14</vt:lpstr>
      <vt:lpstr>Competitor Posts | HG-France - 2 of 14</vt:lpstr>
      <vt:lpstr>Competitor Posts | HG-France - 3 of 14</vt:lpstr>
      <vt:lpstr>Competitor Posts | HG-France - 4 of 14</vt:lpstr>
      <vt:lpstr>Competitor Posts | HG-France - 5 of 14</vt:lpstr>
      <vt:lpstr>Competitor Posts | HG-France - 6 of 14</vt:lpstr>
      <vt:lpstr>Competitor Posts | HG-France - 7 of 14</vt:lpstr>
      <vt:lpstr>Competitor Posts | HG-France - 8 of 14</vt:lpstr>
      <vt:lpstr>Competitor Posts | HG-France - 9 of 14</vt:lpstr>
      <vt:lpstr>Competitor Posts | HG-France - 10 of 14</vt:lpstr>
      <vt:lpstr>Competitor Posts | HG-France - 11 of 14</vt:lpstr>
      <vt:lpstr>Competitor Posts | HG-France - 12 of 14</vt:lpstr>
      <vt:lpstr>Competitor Posts | HG-France - 13 of 14</vt:lpstr>
      <vt:lpstr>Competitor Posts | HG-France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2018-06-06T14:34:12Z</dcterms:created>
  <dcterms:modified xsi:type="dcterms:W3CDTF">2018-06-06T14:37:20Z</dcterms:modified>
</cp:coreProperties>
</file>