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078C7-01FF-4E3A-A231-404C6367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A77A3-35A5-40E4-9EA1-3073E84420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372546"/>
              </p:ext>
            </p:extLst>
          </p:nvPr>
        </p:nvGraphicFramePr>
        <p:xfrm>
          <a:off x="457200" y="1731963"/>
          <a:ext cx="82296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90490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9087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90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174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035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2110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050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0706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8734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60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3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08:22:02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 R U N C H  T I M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https://scontent.xx.fbcdn.net/v/t51.12442-15/60091620_825925911123660_2182740865265139558_n.jpg?_nc_cat=111&amp;_nc_ht=scontent.xx&amp;oh=4c78d744c914a2dfc3e09e4271648157&amp;oe=5D8E3B95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8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Diese innovative Flachbürste ist 👌🏽👌🏽👌🏽 @dm_deutschland @douglas_cosmetics @zalando_beauty  Und der FILL &amp; FLUFF Eyebrow Pencil!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https://scontent.xx.fbcdn.net/v/t51.12442-15/60164998_153420545706651_7827375646012772778_n.jpg?_nc_cat=105&amp;_nc_ht=scontent.xx&amp;oh=8b4f9f0e9f97071a2ceda0d657122135&amp;oe=5D5DCA7F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17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61AC0-3DAF-43CF-BD2F-117F7FD00A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666146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C67F-7CFB-43A8-8FB6-E87348D54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DF826-69C9-4182-AFC3-005080D1D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3783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909554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1520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3230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4256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008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430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31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315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11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535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45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06:16:12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CALIFORNIA BEAMIN‘ Bronzer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https://scontent.xx.fbcdn.net/v/t51.12442-15/60860450_2454779647907335_805187242696502490_n.jpg?_nc_cat=108&amp;_nc_ht=scontent.xx&amp;oh=b734467f54e2fcabfc58dee1045d07ab&amp;oe=5D56A7BF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49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06:14:05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neue BORN TO GLOW Illuminating Powder ✨✨✨ @dm_deutschland @douglas_cosmetics 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https://scontent.xx.fbcdn.net/v/t51.12442-15/60238760_2139983899389277_1070473319673706129_n.jpg?_nc_cat=109&amp;_nc_ht=scontent.xx&amp;oh=6f8f0c29343cc6913b03c748f5f3d908&amp;oe=5D9DDB81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08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4A759-6940-49FE-93ED-709DD8C42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026720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D993-1AFE-4C01-9828-BE7A35B88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E8B4E-F341-4815-8F97-C60A60B72C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434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15887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0896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893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572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7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0918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2419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3903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513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213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7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06:11:52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hier ist der neue FILLER INSTINCT Plumping Lip Polish  @dm_deutschland @douglas_cosmetics 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https://scontent.xx.fbcdn.net/v/t51.12442-15/60601731_2323830247839698_1458173125637610786_n.jpg?_nc_cat=111&amp;_nc_ht=scontent.xx&amp;oh=06bb30e921e04888e25b5e7c562e53a0&amp;oe=5D919E26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48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06:07:08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Looks werden mit unseren BARE WITH ME Produkten geschminkt UND mit den weiteren Produktneuheiten.... @dm_deutschland @douglas_cosmetics @zalando_beauty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https://scontent.xx.fbcdn.net/v/t51.12442-15/61020102_344672202918121_5623210098801313021_n.jpg?_nc_cat=108&amp;_nc_ht=scontent.xx&amp;oh=929de32c75b8540dd8265d7f5ece8e73&amp;oe=5D8D96E7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17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7CD2A-3BDF-4F78-9788-8097CC464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47228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73B8C-02AF-4ADE-B864-0E7FB4939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FFACD-2A73-4399-B264-00C34C426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142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24380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0777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5938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7215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055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714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261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769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2601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77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06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06:07:07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NEW NEW @dm_deutschland @douglas_cosmetics 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https://scontent.xx.fbcdn.net/v/t51.12442-15/60562903_2226124807702097_4849159810050553901_n.jpg?_nc_cat=110&amp;_nc_ht=scontent.xx&amp;oh=2525f48aac34752b00dccf763596eab1&amp;oe=5D54CB35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27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06:00:53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@taraneh @basma_bada @tamtambeauty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https://scontent.xx.fbcdn.net/v/t51.12442-15/60097660_139134827256978_5962780595902224532_n.jpg?_nc_cat=110&amp;_nc_ht=scontent.xx&amp;oh=da6adb4bd64635168e088e6fbfbae945&amp;oe=5D52C2F8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230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7583F-83C8-40A0-960A-7C8CF0B03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713186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2296-C2F2-437D-8E36-16BB989EC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A3E66-CF3C-48E7-96BC-319983FED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954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291975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4293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85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589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435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061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192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935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979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38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1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05:58:48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@felixrachor shooted heute die 
NO MAKEUP-MAKEUP Looks 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https://scontent.xx.fbcdn.net/v/t51.12442-15/61763707_2459023417454159_2086504076967794080_n.jpg?_nc_cat=101&amp;_nc_ht=scontent.xx&amp;oh=db9df489d04fc4f257e57b80eba83ae3&amp;oe=5D5E9A4C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7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kiehlsde - 2019-05-28 05:37:28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https://scontent.xx.fbcdn.net/v/t51.12442-15/60098626_886489281699928_1624250686070143855_n.jpg?_nc_cat=100&amp;_nc_ht=scontent.xx&amp;oh=47065feb434822a474d064d8e07e23c6&amp;oe=5D566C82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822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29C7D-6D2C-4E7A-85F5-14CAF07EC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638415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FC84-C1D7-4F4A-B960-36FEDD8A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8DBDB-4F02-4C45-80EE-1F0D8A0F2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7659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385243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97359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79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401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709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821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627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993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743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357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kiehlsde - 2019-05-28 05:36:56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https://scontent.xx.fbcdn.net/v/l/t51.12442-15/60224339_2376652039260454_6334316606601678982_n.jpg?_nc_cat=107&amp;_nc_ht=scontent.xx&amp;oh=5ab75724c244433408e334c868335a38&amp;oe=5D51EB45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05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kiehlsde - 2019-05-28 05:36:02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Kiehl‘s 
Klassiker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https://scontent.xx.fbcdn.net/v/t51.12442-15/60226913_148432952956835_3147074158188300066_n.jpg?_nc_cat=110&amp;_nc_ht=scontent.xx&amp;oh=87264bc5bd6349deff46c2de433d007e&amp;oe=5D623800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84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32C80-5DB4-4A2B-9515-4F8F7A04A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2898662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0A8B0-43C6-43D5-9620-9297A0253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9A7B5C-C05A-465B-8404-F92BB179B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0843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65363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2737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8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310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019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943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6069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066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080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97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08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05:35:42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Unseren Cheek Tint haben wir in 3 Shades! 😍
@dm_deutschland 
@douglas_cosmetics 
@zalando_beauty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https://scontent.xx.fbcdn.net/v/t51.12442-15/60877666_222431515395694_6495328797192500261_n.jpg?_nc_cat=101&amp;_nc_ht=scontent.xx&amp;oh=6aa1df9bd428a23fe270fb76720a7c83&amp;oe=5D55C92C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29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kiehlsde - 2019-05-28 05:34:53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https://scontent.xx.fbcdn.net/v/t51.12442-15/61469838_114103633156488_1444732959174664241_n.jpg?_nc_cat=110&amp;_nc_ht=scontent.xx&amp;oh=e12ad4f850cff6cb4932055118112322&amp;oe=5D5E3FBC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694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0C2C5-AF48-46DA-A6C0-C126A090E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727739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5835-4785-426A-9EF8-587A7D95F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A84CF-BD5C-40D7-8E08-813997EE2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2213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25497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93789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5821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4113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528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058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328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306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847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01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05:34:24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@dm_deutschland 
@douglas_cosmetics 
@zalando_beauty 💙💦💙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https://scontent.xx.fbcdn.net/v/t51.12442-15/61072151_795440274190068_6312212116172368149_n.jpg?_nc_cat=107&amp;_nc_ht=scontent.xx&amp;oh=d958889c417cee47bcaba7c6d23ea573&amp;oe=5D5ECA7B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87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kiehlsde - 2019-05-28 05:33:58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Kundenliebling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https://scontent.xx.fbcdn.net/v/t51.12442-15/60745573_688502228253542_2138581740223823544_n.jpg?_nc_cat=102&amp;_nc_ht=scontent.xx&amp;oh=b7f0097cb6cbc4be3beda0bdfe154815&amp;oe=5D9A4BB9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871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9FCB7-CC51-4996-98C7-176F324C5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325484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DDAF4-96C4-478E-83D0-7EAAD94E7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E0C16B-757A-4534-9C22-992983A8A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133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53486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5545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641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9449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962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476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624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4822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483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545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11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05:33:47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Bare With Me PRIME. SET. REFRESH. MULTITASKING SPRAY! 💦
@dm_deutschland 
@douglas_cosmetics 
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https://scontent.xx.fbcdn.net/v/t51.12442-15/60322240_405876006808353_4603388315653680246_n.jpg?_nc_cat=106&amp;_nc_ht=scontent.xx&amp;oh=b22c8f5ade23656c0835b648a31fc5d7&amp;oe=5D9C1A58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74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kiehlsde - 2019-05-28 05:32:55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Hier kommt der Quick Guide unserer Hautpflege-Expertin Sissi!  Wolltet ihr schon immer wissen, welche unserer Masken, was macht?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https://scontent.xx.fbcdn.net/v/t51.12442-15/60481368_285594232347755_7489416068180817589_n.jpg?_nc_cat=111&amp;_nc_ht=scontent.xx&amp;oh=250b27bf5bd32bd69eeb7dd288ca691b&amp;oe=5D94876F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80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4A418E-1279-44F5-8B19-A7C333B87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4272336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E5B1C-FEEB-472F-A601-01CAF44E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654B3-008A-493E-9A9C-8F1822E03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666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524514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86256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701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03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97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10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782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63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907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867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28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05:31:44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@dm_deutschland 
@douglas_cosmetics 
@zalando_beauty 💦💦💦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https://scontent.xx.fbcdn.net/v/t51.12442-15/60247626_372654950036645_1084780065367679116_n.jpg?_nc_cat=108&amp;_nc_ht=scontent.xx&amp;oh=e4b0519ba24e42ab7c6d88ad3926130d&amp;oe=5D9E6BCF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3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05:30:36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bieten unsere Bare Bare With Me Skin Veils in 12 Shades an!✨ @dm_deutschland 
@douglas_cosmetics 
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https://scontent.xx.fbcdn.net/v/t51.12442-15/61852177_297665487806628_5878234172936776639_n.jpg?_nc_cat=111&amp;_nc_ht=scontent.xx&amp;oh=0869a33f5cd96e355cea25c6d20da092&amp;oe=5D54FD14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521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905DC-0030-4EA4-A8BD-3D7AAC4C8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149460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F848-90AE-4A8C-B30D-44D126B2D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7DB74E-6C40-4F91-968E-BBF2BDB1F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171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187037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6104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891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804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644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415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32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832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847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325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56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05:28:17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Alle Produkte schenken euch bis zu 8 Stunden Feuchtigkeit. 💦  @dm_deutschland 
@douglas_cosmetics 
@zalando_beauty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https://scontent.xx.fbcdn.net/v/t51.12442-15/61099780_176609276694272_7383364480054518378_n.jpg?_nc_cat=105&amp;_nc_ht=scontent.xx&amp;oh=976c2116ee11efba3c5d3bd869fa43b6&amp;oe=5D63FA43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02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05:26:49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erklären wir euch, wofür unsere Produkte stehen! 🤗
@dm_deutschland 
@douglas_cosmetics 
@zalando_beauty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https://scontent.xx.fbcdn.net/v/t51.12442-15/59944542_477717103001961_8374825475961789232_n.jpg?_nc_cat=100&amp;_nc_ht=scontent.xx&amp;oh=d8104e7d674325af38c379c1388aaa8f&amp;oe=5D5B1135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172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30788-938C-4100-8E1E-F199E9D4E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665283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83DD-D969-4F2F-81BD-9E59CDD0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7B4AA2-6735-4A96-B6BD-69AF452711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256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88178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7150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8716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989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073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5093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74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122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229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721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7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05:10:22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4) Hydrating 
cheek tint 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https://scontent.xx.fbcdn.net/v/t51.12442-15/60684781_124130058790192_4959146292315860069_n.jpg?_nc_cat=107&amp;_nc_ht=scontent.xx&amp;oh=29de1460de941d59472fd4c67cf1c12a&amp;oe=5D63E986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05:09:12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@dm_deutschland @douglas_cosmetics 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https://scontent.xx.fbcdn.net/v/t51.12442-15/60299970_634550503684056_7305738831917874972_n.jpg?_nc_cat=107&amp;_nc_ht=scontent.xx&amp;oh=5a6a133d34d699e6556bbdefb058dbaa&amp;oe=5D979102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942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4E11F-223C-43CE-8205-DC38FD964B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3989816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D4A5-3ABF-4D8A-89E2-9BC59DFF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Stories Table  | L'Oréal Deutschland IG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B9E11-AB88-4042-83FD-F09F6667C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001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554189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32965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049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278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100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04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695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159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97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515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50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nyxcosmetics_de - 2019-05-28 05:08:17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@dm_deutschland @douglas_cosmetics @zalando_beauty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https://scontent.xx.fbcdn.net/v/t51.12442-15/60976826_667840577010822_1367465996951650463_n.jpg?_nc_cat=107&amp;_nc_ht=scontent.xx&amp;oh=709a1bcf44b9e0f8cb242a7dde5fb932&amp;oe=5D53F09E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11:31:26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88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13FA3-8617-4DAD-AC35-14B23E033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01/01/2019 - 05/31/2019</a:t>
            </a:r>
          </a:p>
        </p:txBody>
      </p:sp>
    </p:spTree>
    <p:extLst>
      <p:ext uri="{BB962C8B-B14F-4D97-AF65-F5344CB8AC3E}">
        <p14:creationId xmlns:p14="http://schemas.microsoft.com/office/powerpoint/2010/main" val="1671576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1691</Words>
  <Application>Microsoft Office PowerPoint</Application>
  <PresentationFormat>On-screen Show (4:3)</PresentationFormat>
  <Paragraphs>406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L'Oréal Deutschland IG - 1 of 13</vt:lpstr>
      <vt:lpstr>Instagram Stories Table  | L'Oréal Deutschland IG - 2 of 13</vt:lpstr>
      <vt:lpstr>Instagram Stories Table  | L'Oréal Deutschland IG - 3 of 13</vt:lpstr>
      <vt:lpstr>Instagram Stories Table  | L'Oréal Deutschland IG - 4 of 13</vt:lpstr>
      <vt:lpstr>Instagram Stories Table  | L'Oréal Deutschland IG - 5 of 13</vt:lpstr>
      <vt:lpstr>Instagram Stories Table  | L'Oréal Deutschland IG - 6 of 13</vt:lpstr>
      <vt:lpstr>Instagram Stories Table  | L'Oréal Deutschland IG - 7 of 13</vt:lpstr>
      <vt:lpstr>Instagram Stories Table  | L'Oréal Deutschland IG - 8 of 13</vt:lpstr>
      <vt:lpstr>Instagram Stories Table  | L'Oréal Deutschland IG - 9 of 13</vt:lpstr>
      <vt:lpstr>Instagram Stories Table  | L'Oréal Deutschland IG - 10 of 13</vt:lpstr>
      <vt:lpstr>Instagram Stories Table  | L'Oréal Deutschland IG - 11 of 13</vt:lpstr>
      <vt:lpstr>Instagram Stories Table  | L'Oréal Deutschland IG - 12 of 13</vt:lpstr>
      <vt:lpstr>Instagram Stories Table  | L'Oréal Deutschland IG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L'Oréal Deutschland IG - 1 of 13</dc:title>
  <dc:creator>Frederik Peiniger</dc:creator>
  <cp:lastModifiedBy>Frederik Peiniger</cp:lastModifiedBy>
  <cp:revision>1</cp:revision>
  <dcterms:created xsi:type="dcterms:W3CDTF">2019-05-28T15:38:44Z</dcterms:created>
  <dcterms:modified xsi:type="dcterms:W3CDTF">2019-05-28T15:41:59Z</dcterms:modified>
</cp:coreProperties>
</file>