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SCHÖN für mich I 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54.325699999999998</c:v>
                </c:pt>
                <c:pt idx="1">
                  <c:v>17.948699999999999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D9-42BA-89E1-B76EA7FE9C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dm-drogerie markt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39.915999999999997</c:v>
                </c:pt>
                <c:pt idx="3">
                  <c:v>99.167100000000005</c:v>
                </c:pt>
                <c:pt idx="4">
                  <c:v>7.9278000000000004</c:v>
                </c:pt>
                <c:pt idx="5">
                  <c:v>49.6708</c:v>
                </c:pt>
                <c:pt idx="6">
                  <c:v>44.744999999999997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D9-42BA-89E1-B76EA7FE9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891272"/>
        <c:axId val="354885696"/>
      </c:radarChart>
      <c:catAx>
        <c:axId val="35489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5696"/>
        <c:crosses val="autoZero"/>
        <c:auto val="1"/>
        <c:lblAlgn val="ctr"/>
        <c:lblOffset val="100"/>
        <c:noMultiLvlLbl val="0"/>
      </c:catAx>
      <c:valAx>
        <c:axId val="35488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SCHÖN für mich I 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335">
                  <c:v>0.116272732227531</c:v>
                </c:pt>
                <c:pt idx="336">
                  <c:v>0.17965049812183601</c:v>
                </c:pt>
                <c:pt idx="337">
                  <c:v>-7.2455892475455598E-3</c:v>
                </c:pt>
                <c:pt idx="338">
                  <c:v>1.81152856780551E-3</c:v>
                </c:pt>
                <c:pt idx="339">
                  <c:v>6.8836838577613496E-2</c:v>
                </c:pt>
                <c:pt idx="340">
                  <c:v>0.14663022030737999</c:v>
                </c:pt>
                <c:pt idx="341">
                  <c:v>8.8572358193846901E-2</c:v>
                </c:pt>
                <c:pt idx="342">
                  <c:v>0.111971970887288</c:v>
                </c:pt>
                <c:pt idx="343">
                  <c:v>0.140710407158191</c:v>
                </c:pt>
                <c:pt idx="344">
                  <c:v>-1.4411558069571799E-2</c:v>
                </c:pt>
                <c:pt idx="345">
                  <c:v>-3.60340882474821E-3</c:v>
                </c:pt>
                <c:pt idx="346">
                  <c:v>7.7476081512044798E-2</c:v>
                </c:pt>
                <c:pt idx="347">
                  <c:v>9.3619472850352894E-2</c:v>
                </c:pt>
                <c:pt idx="348">
                  <c:v>9.8927980430246795E-2</c:v>
                </c:pt>
                <c:pt idx="349">
                  <c:v>6.4688864530736204E-2</c:v>
                </c:pt>
                <c:pt idx="350">
                  <c:v>0.104153572647117</c:v>
                </c:pt>
                <c:pt idx="351">
                  <c:v>0</c:v>
                </c:pt>
                <c:pt idx="352">
                  <c:v>1.7938828594492801E-3</c:v>
                </c:pt>
                <c:pt idx="353">
                  <c:v>6.6372475155168101E-2</c:v>
                </c:pt>
                <c:pt idx="354">
                  <c:v>8.9633042324722606E-2</c:v>
                </c:pt>
                <c:pt idx="355">
                  <c:v>5.1940608600648398E-2</c:v>
                </c:pt>
                <c:pt idx="356">
                  <c:v>7.8765529340159707E-2</c:v>
                </c:pt>
                <c:pt idx="357">
                  <c:v>0.121632740671842</c:v>
                </c:pt>
                <c:pt idx="358">
                  <c:v>1.9651981277021498E-2</c:v>
                </c:pt>
                <c:pt idx="359">
                  <c:v>7.1447709207823496E-3</c:v>
                </c:pt>
                <c:pt idx="360">
                  <c:v>0.11430816767579299</c:v>
                </c:pt>
                <c:pt idx="361">
                  <c:v>0.12844985995397201</c:v>
                </c:pt>
                <c:pt idx="362">
                  <c:v>0.12293986636970999</c:v>
                </c:pt>
                <c:pt idx="363">
                  <c:v>9.9654767412891102E-2</c:v>
                </c:pt>
                <c:pt idx="364">
                  <c:v>0.103111111111111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C0-4E96-8058-98B3B586B8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dm-drogerie markt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335">
                  <c:v>2.6922731759849199E-2</c:v>
                </c:pt>
                <c:pt idx="336">
                  <c:v>0.202364575233766</c:v>
                </c:pt>
                <c:pt idx="337">
                  <c:v>0.286518698329636</c:v>
                </c:pt>
                <c:pt idx="338">
                  <c:v>0.33331679976191703</c:v>
                </c:pt>
                <c:pt idx="339">
                  <c:v>0.30749152173698102</c:v>
                </c:pt>
                <c:pt idx="340">
                  <c:v>0.170523991641367</c:v>
                </c:pt>
                <c:pt idx="341">
                  <c:v>0.175153751537515</c:v>
                </c:pt>
                <c:pt idx="342">
                  <c:v>0.14537881987760701</c:v>
                </c:pt>
                <c:pt idx="343">
                  <c:v>0.12456964620258799</c:v>
                </c:pt>
                <c:pt idx="344">
                  <c:v>0.147926095730716</c:v>
                </c:pt>
                <c:pt idx="345">
                  <c:v>0.12814367743008301</c:v>
                </c:pt>
                <c:pt idx="346">
                  <c:v>4.3962485345838201E-2</c:v>
                </c:pt>
                <c:pt idx="347">
                  <c:v>2.63659001025341E-2</c:v>
                </c:pt>
                <c:pt idx="348">
                  <c:v>4.1002811621368297E-2</c:v>
                </c:pt>
                <c:pt idx="349">
                  <c:v>8.8803013447313506E-2</c:v>
                </c:pt>
                <c:pt idx="350">
                  <c:v>0.149173694730171</c:v>
                </c:pt>
                <c:pt idx="351">
                  <c:v>0.231702330652855</c:v>
                </c:pt>
                <c:pt idx="352">
                  <c:v>0.21368351528808399</c:v>
                </c:pt>
                <c:pt idx="353">
                  <c:v>0.16379778243002199</c:v>
                </c:pt>
                <c:pt idx="354">
                  <c:v>8.7086941796893899E-2</c:v>
                </c:pt>
                <c:pt idx="355">
                  <c:v>1.54686518103157E-2</c:v>
                </c:pt>
                <c:pt idx="356">
                  <c:v>1.5466259388502801E-2</c:v>
                </c:pt>
                <c:pt idx="357">
                  <c:v>8.6984255849691192E-3</c:v>
                </c:pt>
                <c:pt idx="358">
                  <c:v>1.25632997023464E-2</c:v>
                </c:pt>
                <c:pt idx="359">
                  <c:v>1.1595435263651199E-2</c:v>
                </c:pt>
                <c:pt idx="360">
                  <c:v>1.6424962077661101E-2</c:v>
                </c:pt>
                <c:pt idx="361">
                  <c:v>2.4150389304275599E-2</c:v>
                </c:pt>
                <c:pt idx="362">
                  <c:v>3.47681639512087E-2</c:v>
                </c:pt>
                <c:pt idx="363">
                  <c:v>2.5101613261375399E-2</c:v>
                </c:pt>
                <c:pt idx="364">
                  <c:v>4.2468992809227397E-2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C0-4E96-8058-98B3B586B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94552"/>
        <c:axId val="354895208"/>
      </c:lineChart>
      <c:dateAx>
        <c:axId val="35489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5208"/>
        <c:crosses val="autoZero"/>
        <c:auto val="1"/>
        <c:lblOffset val="100"/>
        <c:baseTimeUnit val="days"/>
      </c:dateAx>
      <c:valAx>
        <c:axId val="3548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76BB-961D-41EA-9A7E-AA7C93FBA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57CEA5-FF29-4210-9148-1D2D2CD29B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L´Oréal Deutschland GmbH</a:t>
            </a:r>
          </a:p>
        </p:txBody>
      </p:sp>
    </p:spTree>
    <p:extLst>
      <p:ext uri="{BB962C8B-B14F-4D97-AF65-F5344CB8AC3E}">
        <p14:creationId xmlns:p14="http://schemas.microsoft.com/office/powerpoint/2010/main" val="227825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C812-81BA-4738-8EDF-070E191A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Retailer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C4DFF-CA74-4A49-B80C-B9EC765E5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483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0472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03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48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90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250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483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9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611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318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46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98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231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0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SCHÖN für mich I ROSSMANN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76.2448 %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225.0425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83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dm-drogerie markt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37.8714 %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44.9930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60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68F53-B1E9-4126-8F15-C932D5783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445578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830CF-183C-4C7C-BEBB-E2CBE580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A48C36-DBF5-4193-9C7C-3DCE693A2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269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BD8A2-8FD7-4E93-AF8A-EBB923E31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18132-D44C-4445-8468-944A38C94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58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CEBBD-A6CA-4013-B942-F9EA69FF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BAB3A-6403-44C5-8F0B-5963799AF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0567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E9360-B3D0-49BF-8C58-2F80C38D8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F9B5-6FA5-46CC-AEE3-605FBB4B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36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3C45-DFF1-447B-9DE3-7FB998E3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Retailer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E4544-E9EB-4DC7-8EDF-E9654947E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865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6505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6052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473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92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6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495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74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8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- 2018-08-02 10:00:22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Frisuren fürs Oktoberfest - unser Tutorial für die schönsten Wiesn-Zöpfe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7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- 2018-07-26 10:01:18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Metallic Rosewood – der neue Trend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3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- 2018-08-09 10:05:13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Q&amp;A – Aktivkohle: Louisa &amp; Elena beantworten eure Fragen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0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- 2019-01-31 10:01:48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#Smokey Eyes – Mit einem einfachen Trick den Look zaubern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0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- 2018-08-16 10:00:27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August 2018 – mit Louisa &amp; Thore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0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- 2018-05-03 10:01:53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Q&amp;A – Sonnenschutz: Louisa und Anna beantworten eure Fragen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0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- 2018-08-23 10:00:18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Makeup Revolution X Kisu Eyeshadow Palette – Step by Step zu Kisus Sommerlook!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90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D8377-C0C7-4DB2-9398-33779A05D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91733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4E16-8A0E-4454-8784-CB3F0CCB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Retailer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3F1C2-DC19-43FD-9760-CABD29BFC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372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030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684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592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356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18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20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013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3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- 2018-07-19 10:01:39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Juli 2018 – mit Louisa &amp; Anissa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2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- 2018-05-31 10:02:40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Sommerneuheiten | Produkttest | Neu im Sortiment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3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- 2018-06-21 09:59:45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Juni 2018 – mit Louisa, Carrie &amp; Barney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6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- 2018-04-26 10:01:22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Festival Look – So ziehst du alle Blicke auf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4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- 2018-04-12 09:58:24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Wedding-Look – so wird dein Teint perfekt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4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- 2018-04-05 10:01:51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 Beauty-Tipps mit Kokosöl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0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- 2018-05-17 10:01:52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Mai 2018 – mit Louisa, Lisa &amp; Kate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- 2018-04-19 10:30:01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April 2018 – mit Louisa &amp; Julian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78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07AD7-3997-45B9-9D0A-B815AB561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77593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2356-B13D-4071-B0B6-2B7CF425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Retailer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684383-F7CE-4199-96DC-B9140516E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741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030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112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027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50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91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3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13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74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- 2018-03-15 11:00:13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Unboxing der Schön für mich-Box März 2018 – mit Louisa &amp; Kathrin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3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- 2018-06-07 09:59:29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Tutorial | künstliche Wimpern | Wimpern kleben &amp; entfernen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- 2018-06-28 10:04:11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Lippen-Lieblinge | Produkttest | Alles für den perfekten Kussmund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2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- 2018-07-05 10:00:30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Beauty Tutorial | Make-up entfernen | So schminkt ihr euch richtig ab!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2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- 2018-05-10 10:01:30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Glatte Beine &amp; zarte Füße - Unsere Tipps für strahlend schöne Sommerbeine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50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- 2018-03-29 09:59:54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Glamour Hair – Die perfekte Frisur zum Glamour-Look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- 2018-06-14 10:00:56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Tutorial | Rouge richtig auftragen | frischer Teint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41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877D5-2A58-4F0E-A7CC-651B6EA56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36423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9BA7-CB21-44C2-9224-4E260C5B5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Retailer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307AA-1E99-4EC7-8907-9B5CE4258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18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8746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696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193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0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0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81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561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1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- 2018-05-24 10:02:07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Make-up Tutorial| Festliches Make-up für besondere Anlässe| Abiball| Hochzeit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2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- 2018-07-13 05:33:59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Abend-Look für unter 15 €?! – Die Challenge mit Louisa &amp; Kate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06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SCHÖN für mich I ROSSMANN - 2018-03-22 11:07:22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der Trendfarbe Lila in den Frühling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689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1E3CC-D5A6-47AB-A007-5137FD64A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2744358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577</Words>
  <Application>Microsoft Office PowerPoint</Application>
  <PresentationFormat>On-screen Show (4:3)</PresentationFormat>
  <Paragraphs>257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YouTube</vt:lpstr>
      <vt:lpstr>Youtube Key Metrics Table | Retailer</vt:lpstr>
      <vt:lpstr>Youtube Key Metrics Radar | Retailer</vt:lpstr>
      <vt:lpstr>Youtube Subscribers Change Rate | Retailer</vt:lpstr>
      <vt:lpstr>Youtube Videos Table | Retailer - 1 of 4</vt:lpstr>
      <vt:lpstr>Youtube Videos Table | Retailer - 2 of 4</vt:lpstr>
      <vt:lpstr>Youtube Videos Table | Retailer - 3 of 4</vt:lpstr>
      <vt:lpstr>Youtube Videos Table | Retailer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2019-03-12T09:46:53Z</dcterms:created>
  <dcterms:modified xsi:type="dcterms:W3CDTF">2019-03-12T09:47:14Z</dcterms:modified>
</cp:coreProperties>
</file>