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Rossmann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65.838700000000003</c:v>
                </c:pt>
                <c:pt idx="1">
                  <c:v>100</c:v>
                </c:pt>
                <c:pt idx="2">
                  <c:v>28.923999999999999</c:v>
                </c:pt>
                <c:pt idx="3">
                  <c:v>100</c:v>
                </c:pt>
                <c:pt idx="4">
                  <c:v>45.106000000000002</c:v>
                </c:pt>
                <c:pt idx="5">
                  <c:v>100</c:v>
                </c:pt>
              </c:numCache>
            </c:numRef>
          </c:val>
          <c:extLst>
            <c:ext xmlns:c16="http://schemas.microsoft.com/office/drawing/2014/chart" uri="{C3380CC4-5D6E-409C-BE32-E72D297353CC}">
              <c16:uniqueId val="{00000000-5D22-42CF-AEE4-E75B626204F4}"/>
            </c:ext>
          </c:extLst>
        </c:ser>
        <c:ser>
          <c:idx val="1"/>
          <c:order val="1"/>
          <c:tx>
            <c:strRef>
              <c:f>Sheet1!$C$1</c:f>
              <c:strCache>
                <c:ptCount val="1"/>
                <c:pt idx="0">
                  <c:v>dm-drogerie markt Deutschland</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99.710999999999999</c:v>
                </c:pt>
                <c:pt idx="2">
                  <c:v>100</c:v>
                </c:pt>
                <c:pt idx="3">
                  <c:v>97.656599999999997</c:v>
                </c:pt>
                <c:pt idx="4">
                  <c:v>100</c:v>
                </c:pt>
                <c:pt idx="5">
                  <c:v>23.339500000000001</c:v>
                </c:pt>
              </c:numCache>
            </c:numRef>
          </c:val>
          <c:extLst>
            <c:ext xmlns:c16="http://schemas.microsoft.com/office/drawing/2014/chart" uri="{C3380CC4-5D6E-409C-BE32-E72D297353CC}">
              <c16:uniqueId val="{00000001-5D22-42CF-AEE4-E75B626204F4}"/>
            </c:ext>
          </c:extLst>
        </c:ser>
        <c:dLbls>
          <c:showLegendKey val="0"/>
          <c:showVal val="0"/>
          <c:showCatName val="0"/>
          <c:showSerName val="0"/>
          <c:showPercent val="0"/>
          <c:showBubbleSize val="0"/>
        </c:dLbls>
        <c:axId val="360130544"/>
        <c:axId val="360128576"/>
      </c:radarChart>
      <c:catAx>
        <c:axId val="360130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28576"/>
        <c:crosses val="autoZero"/>
        <c:auto val="1"/>
        <c:lblAlgn val="ctr"/>
        <c:lblOffset val="100"/>
        <c:noMultiLvlLbl val="0"/>
      </c:catAx>
      <c:valAx>
        <c:axId val="360128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3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dm-drogerie markt Deutschland</c:v>
                </c:pt>
                <c:pt idx="1">
                  <c:v>Rossmann</c:v>
                </c:pt>
              </c:strCache>
            </c:strRef>
          </c:cat>
          <c:val>
            <c:numRef>
              <c:f>Sheet1!$A$2:$B$2</c:f>
              <c:numCache>
                <c:formatCode>General</c:formatCode>
                <c:ptCount val="2"/>
                <c:pt idx="0">
                  <c:v>2546724</c:v>
                </c:pt>
                <c:pt idx="1">
                  <c:v>1676731</c:v>
                </c:pt>
              </c:numCache>
            </c:numRef>
          </c:val>
          <c:extLst>
            <c:ext xmlns:c16="http://schemas.microsoft.com/office/drawing/2014/chart" uri="{C3380CC4-5D6E-409C-BE32-E72D297353CC}">
              <c16:uniqueId val="{00000000-CFF3-4C81-AFD7-06ABC98ECCD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Rossmann</c:v>
                </c:pt>
              </c:strCache>
            </c:strRef>
          </c:tx>
          <c:spPr>
            <a:solidFill>
              <a:schemeClr val="accent1"/>
            </a:solidFill>
            <a:ln>
              <a:noFill/>
            </a:ln>
            <a:effectLst/>
          </c:spPr>
          <c:cat>
            <c:numRef>
              <c:f>Sheet1!$A$2:$A$366</c:f>
              <c:numCache>
                <c:formatCode>m/d/yyyy</c:formatCode>
                <c:ptCount val="365"/>
                <c:pt idx="0">
                  <c:v>43171</c:v>
                </c:pt>
                <c:pt idx="1">
                  <c:v>43172</c:v>
                </c:pt>
                <c:pt idx="2">
                  <c:v>43173</c:v>
                </c:pt>
                <c:pt idx="3">
                  <c:v>43174</c:v>
                </c:pt>
                <c:pt idx="4">
                  <c:v>43175</c:v>
                </c:pt>
                <c:pt idx="5">
                  <c:v>43176</c:v>
                </c:pt>
                <c:pt idx="6">
                  <c:v>43177</c:v>
                </c:pt>
                <c:pt idx="7">
                  <c:v>43178</c:v>
                </c:pt>
                <c:pt idx="8">
                  <c:v>43179</c:v>
                </c:pt>
                <c:pt idx="9">
                  <c:v>43180</c:v>
                </c:pt>
                <c:pt idx="10">
                  <c:v>43181</c:v>
                </c:pt>
                <c:pt idx="11">
                  <c:v>43182</c:v>
                </c:pt>
                <c:pt idx="12">
                  <c:v>43183</c:v>
                </c:pt>
                <c:pt idx="13">
                  <c:v>43184</c:v>
                </c:pt>
                <c:pt idx="14">
                  <c:v>43185</c:v>
                </c:pt>
                <c:pt idx="15">
                  <c:v>43186</c:v>
                </c:pt>
                <c:pt idx="16">
                  <c:v>43187</c:v>
                </c:pt>
                <c:pt idx="17">
                  <c:v>43188</c:v>
                </c:pt>
                <c:pt idx="18">
                  <c:v>43189</c:v>
                </c:pt>
                <c:pt idx="19">
                  <c:v>43190</c:v>
                </c:pt>
                <c:pt idx="20">
                  <c:v>43191</c:v>
                </c:pt>
                <c:pt idx="21">
                  <c:v>43192</c:v>
                </c:pt>
                <c:pt idx="22">
                  <c:v>43193</c:v>
                </c:pt>
                <c:pt idx="23">
                  <c:v>43194</c:v>
                </c:pt>
                <c:pt idx="24">
                  <c:v>43195</c:v>
                </c:pt>
                <c:pt idx="25">
                  <c:v>43196</c:v>
                </c:pt>
                <c:pt idx="26">
                  <c:v>43197</c:v>
                </c:pt>
                <c:pt idx="27">
                  <c:v>43198</c:v>
                </c:pt>
                <c:pt idx="28">
                  <c:v>43199</c:v>
                </c:pt>
                <c:pt idx="29">
                  <c:v>43200</c:v>
                </c:pt>
                <c:pt idx="30">
                  <c:v>43201</c:v>
                </c:pt>
                <c:pt idx="31">
                  <c:v>43202</c:v>
                </c:pt>
                <c:pt idx="32">
                  <c:v>43203</c:v>
                </c:pt>
                <c:pt idx="33">
                  <c:v>43204</c:v>
                </c:pt>
                <c:pt idx="34">
                  <c:v>43205</c:v>
                </c:pt>
                <c:pt idx="35">
                  <c:v>43206</c:v>
                </c:pt>
                <c:pt idx="36">
                  <c:v>43207</c:v>
                </c:pt>
                <c:pt idx="37">
                  <c:v>43208</c:v>
                </c:pt>
                <c:pt idx="38">
                  <c:v>43209</c:v>
                </c:pt>
                <c:pt idx="39">
                  <c:v>43210</c:v>
                </c:pt>
                <c:pt idx="40">
                  <c:v>43211</c:v>
                </c:pt>
                <c:pt idx="41">
                  <c:v>43212</c:v>
                </c:pt>
                <c:pt idx="42">
                  <c:v>43213</c:v>
                </c:pt>
                <c:pt idx="43">
                  <c:v>43214</c:v>
                </c:pt>
                <c:pt idx="44">
                  <c:v>43215</c:v>
                </c:pt>
                <c:pt idx="45">
                  <c:v>43216</c:v>
                </c:pt>
                <c:pt idx="46">
                  <c:v>43217</c:v>
                </c:pt>
                <c:pt idx="47">
                  <c:v>43218</c:v>
                </c:pt>
                <c:pt idx="48">
                  <c:v>43219</c:v>
                </c:pt>
                <c:pt idx="49">
                  <c:v>43220</c:v>
                </c:pt>
                <c:pt idx="50">
                  <c:v>43221</c:v>
                </c:pt>
                <c:pt idx="51">
                  <c:v>43222</c:v>
                </c:pt>
                <c:pt idx="52">
                  <c:v>43223</c:v>
                </c:pt>
                <c:pt idx="53">
                  <c:v>43224</c:v>
                </c:pt>
                <c:pt idx="54">
                  <c:v>43225</c:v>
                </c:pt>
                <c:pt idx="55">
                  <c:v>43226</c:v>
                </c:pt>
                <c:pt idx="56">
                  <c:v>43227</c:v>
                </c:pt>
                <c:pt idx="57">
                  <c:v>43228</c:v>
                </c:pt>
                <c:pt idx="58">
                  <c:v>43229</c:v>
                </c:pt>
                <c:pt idx="59">
                  <c:v>43230</c:v>
                </c:pt>
                <c:pt idx="60">
                  <c:v>43231</c:v>
                </c:pt>
                <c:pt idx="61">
                  <c:v>43232</c:v>
                </c:pt>
                <c:pt idx="62">
                  <c:v>43233</c:v>
                </c:pt>
                <c:pt idx="63">
                  <c:v>43234</c:v>
                </c:pt>
                <c:pt idx="64">
                  <c:v>43235</c:v>
                </c:pt>
                <c:pt idx="65">
                  <c:v>43236</c:v>
                </c:pt>
                <c:pt idx="66">
                  <c:v>43237</c:v>
                </c:pt>
                <c:pt idx="67">
                  <c:v>43238</c:v>
                </c:pt>
                <c:pt idx="68">
                  <c:v>43239</c:v>
                </c:pt>
                <c:pt idx="69">
                  <c:v>43240</c:v>
                </c:pt>
                <c:pt idx="70">
                  <c:v>43241</c:v>
                </c:pt>
                <c:pt idx="71">
                  <c:v>43242</c:v>
                </c:pt>
                <c:pt idx="72">
                  <c:v>43243</c:v>
                </c:pt>
                <c:pt idx="73">
                  <c:v>43244</c:v>
                </c:pt>
                <c:pt idx="74">
                  <c:v>43245</c:v>
                </c:pt>
                <c:pt idx="75">
                  <c:v>43246</c:v>
                </c:pt>
                <c:pt idx="76">
                  <c:v>43247</c:v>
                </c:pt>
                <c:pt idx="77">
                  <c:v>43248</c:v>
                </c:pt>
                <c:pt idx="78">
                  <c:v>43249</c:v>
                </c:pt>
                <c:pt idx="79">
                  <c:v>43250</c:v>
                </c:pt>
                <c:pt idx="80">
                  <c:v>43251</c:v>
                </c:pt>
                <c:pt idx="81">
                  <c:v>43252</c:v>
                </c:pt>
                <c:pt idx="82">
                  <c:v>43253</c:v>
                </c:pt>
                <c:pt idx="83">
                  <c:v>43254</c:v>
                </c:pt>
                <c:pt idx="84">
                  <c:v>43255</c:v>
                </c:pt>
                <c:pt idx="85">
                  <c:v>43256</c:v>
                </c:pt>
                <c:pt idx="86">
                  <c:v>43257</c:v>
                </c:pt>
                <c:pt idx="87">
                  <c:v>43258</c:v>
                </c:pt>
                <c:pt idx="88">
                  <c:v>43259</c:v>
                </c:pt>
                <c:pt idx="89">
                  <c:v>43260</c:v>
                </c:pt>
                <c:pt idx="90">
                  <c:v>43261</c:v>
                </c:pt>
                <c:pt idx="91">
                  <c:v>43262</c:v>
                </c:pt>
                <c:pt idx="92">
                  <c:v>43263</c:v>
                </c:pt>
                <c:pt idx="93">
                  <c:v>43264</c:v>
                </c:pt>
                <c:pt idx="94">
                  <c:v>43265</c:v>
                </c:pt>
                <c:pt idx="95">
                  <c:v>43266</c:v>
                </c:pt>
                <c:pt idx="96">
                  <c:v>43267</c:v>
                </c:pt>
                <c:pt idx="97">
                  <c:v>43268</c:v>
                </c:pt>
                <c:pt idx="98">
                  <c:v>43269</c:v>
                </c:pt>
                <c:pt idx="99">
                  <c:v>43270</c:v>
                </c:pt>
                <c:pt idx="100">
                  <c:v>43271</c:v>
                </c:pt>
                <c:pt idx="101">
                  <c:v>43272</c:v>
                </c:pt>
                <c:pt idx="102">
                  <c:v>43273</c:v>
                </c:pt>
                <c:pt idx="103">
                  <c:v>43274</c:v>
                </c:pt>
                <c:pt idx="104">
                  <c:v>43275</c:v>
                </c:pt>
                <c:pt idx="105">
                  <c:v>43276</c:v>
                </c:pt>
                <c:pt idx="106">
                  <c:v>43277</c:v>
                </c:pt>
                <c:pt idx="107">
                  <c:v>43278</c:v>
                </c:pt>
                <c:pt idx="108">
                  <c:v>43279</c:v>
                </c:pt>
                <c:pt idx="109">
                  <c:v>43280</c:v>
                </c:pt>
                <c:pt idx="110">
                  <c:v>43281</c:v>
                </c:pt>
                <c:pt idx="111">
                  <c:v>43282</c:v>
                </c:pt>
                <c:pt idx="112">
                  <c:v>43283</c:v>
                </c:pt>
                <c:pt idx="113">
                  <c:v>43284</c:v>
                </c:pt>
                <c:pt idx="114">
                  <c:v>43285</c:v>
                </c:pt>
                <c:pt idx="115">
                  <c:v>43286</c:v>
                </c:pt>
                <c:pt idx="116">
                  <c:v>43287</c:v>
                </c:pt>
                <c:pt idx="117">
                  <c:v>43288</c:v>
                </c:pt>
                <c:pt idx="118">
                  <c:v>43289</c:v>
                </c:pt>
                <c:pt idx="119">
                  <c:v>43290</c:v>
                </c:pt>
                <c:pt idx="120">
                  <c:v>43291</c:v>
                </c:pt>
                <c:pt idx="121">
                  <c:v>43292</c:v>
                </c:pt>
                <c:pt idx="122">
                  <c:v>43293</c:v>
                </c:pt>
                <c:pt idx="123">
                  <c:v>43294</c:v>
                </c:pt>
                <c:pt idx="124">
                  <c:v>43295</c:v>
                </c:pt>
                <c:pt idx="125">
                  <c:v>43296</c:v>
                </c:pt>
                <c:pt idx="126">
                  <c:v>43297</c:v>
                </c:pt>
                <c:pt idx="127">
                  <c:v>43298</c:v>
                </c:pt>
                <c:pt idx="128">
                  <c:v>43299</c:v>
                </c:pt>
                <c:pt idx="129">
                  <c:v>43300</c:v>
                </c:pt>
                <c:pt idx="130">
                  <c:v>43301</c:v>
                </c:pt>
                <c:pt idx="131">
                  <c:v>43302</c:v>
                </c:pt>
                <c:pt idx="132">
                  <c:v>43303</c:v>
                </c:pt>
                <c:pt idx="133">
                  <c:v>43304</c:v>
                </c:pt>
                <c:pt idx="134">
                  <c:v>43305</c:v>
                </c:pt>
                <c:pt idx="135">
                  <c:v>43306</c:v>
                </c:pt>
                <c:pt idx="136">
                  <c:v>43307</c:v>
                </c:pt>
                <c:pt idx="137">
                  <c:v>43308</c:v>
                </c:pt>
                <c:pt idx="138">
                  <c:v>43309</c:v>
                </c:pt>
                <c:pt idx="139">
                  <c:v>43310</c:v>
                </c:pt>
                <c:pt idx="140">
                  <c:v>43311</c:v>
                </c:pt>
                <c:pt idx="141">
                  <c:v>43312</c:v>
                </c:pt>
                <c:pt idx="142">
                  <c:v>43313</c:v>
                </c:pt>
                <c:pt idx="143">
                  <c:v>43314</c:v>
                </c:pt>
                <c:pt idx="144">
                  <c:v>43315</c:v>
                </c:pt>
                <c:pt idx="145">
                  <c:v>43316</c:v>
                </c:pt>
                <c:pt idx="146">
                  <c:v>43317</c:v>
                </c:pt>
                <c:pt idx="147">
                  <c:v>43318</c:v>
                </c:pt>
                <c:pt idx="148">
                  <c:v>43319</c:v>
                </c:pt>
                <c:pt idx="149">
                  <c:v>43320</c:v>
                </c:pt>
                <c:pt idx="150">
                  <c:v>43321</c:v>
                </c:pt>
                <c:pt idx="151">
                  <c:v>43322</c:v>
                </c:pt>
                <c:pt idx="152">
                  <c:v>43323</c:v>
                </c:pt>
                <c:pt idx="153">
                  <c:v>43324</c:v>
                </c:pt>
                <c:pt idx="154">
                  <c:v>43325</c:v>
                </c:pt>
                <c:pt idx="155">
                  <c:v>43326</c:v>
                </c:pt>
                <c:pt idx="156">
                  <c:v>43327</c:v>
                </c:pt>
                <c:pt idx="157">
                  <c:v>43328</c:v>
                </c:pt>
                <c:pt idx="158">
                  <c:v>43329</c:v>
                </c:pt>
                <c:pt idx="159">
                  <c:v>43330</c:v>
                </c:pt>
                <c:pt idx="160">
                  <c:v>43331</c:v>
                </c:pt>
                <c:pt idx="161">
                  <c:v>43332</c:v>
                </c:pt>
                <c:pt idx="162">
                  <c:v>43333</c:v>
                </c:pt>
                <c:pt idx="163">
                  <c:v>43334</c:v>
                </c:pt>
                <c:pt idx="164">
                  <c:v>43335</c:v>
                </c:pt>
                <c:pt idx="165">
                  <c:v>43336</c:v>
                </c:pt>
                <c:pt idx="166">
                  <c:v>43337</c:v>
                </c:pt>
                <c:pt idx="167">
                  <c:v>43338</c:v>
                </c:pt>
                <c:pt idx="168">
                  <c:v>43339</c:v>
                </c:pt>
                <c:pt idx="169">
                  <c:v>43340</c:v>
                </c:pt>
                <c:pt idx="170">
                  <c:v>43341</c:v>
                </c:pt>
                <c:pt idx="171">
                  <c:v>43342</c:v>
                </c:pt>
                <c:pt idx="172">
                  <c:v>43343</c:v>
                </c:pt>
                <c:pt idx="173">
                  <c:v>43344</c:v>
                </c:pt>
                <c:pt idx="174">
                  <c:v>43345</c:v>
                </c:pt>
                <c:pt idx="175">
                  <c:v>43346</c:v>
                </c:pt>
                <c:pt idx="176">
                  <c:v>43347</c:v>
                </c:pt>
                <c:pt idx="177">
                  <c:v>43348</c:v>
                </c:pt>
                <c:pt idx="178">
                  <c:v>43349</c:v>
                </c:pt>
                <c:pt idx="179">
                  <c:v>43350</c:v>
                </c:pt>
                <c:pt idx="180">
                  <c:v>43351</c:v>
                </c:pt>
                <c:pt idx="181">
                  <c:v>43352</c:v>
                </c:pt>
                <c:pt idx="182">
                  <c:v>43353</c:v>
                </c:pt>
                <c:pt idx="183">
                  <c:v>43354</c:v>
                </c:pt>
                <c:pt idx="184">
                  <c:v>43355</c:v>
                </c:pt>
                <c:pt idx="185">
                  <c:v>43356</c:v>
                </c:pt>
                <c:pt idx="186">
                  <c:v>43357</c:v>
                </c:pt>
                <c:pt idx="187">
                  <c:v>43358</c:v>
                </c:pt>
                <c:pt idx="188">
                  <c:v>43359</c:v>
                </c:pt>
                <c:pt idx="189">
                  <c:v>43360</c:v>
                </c:pt>
                <c:pt idx="190">
                  <c:v>43361</c:v>
                </c:pt>
                <c:pt idx="191">
                  <c:v>43362</c:v>
                </c:pt>
                <c:pt idx="192">
                  <c:v>43363</c:v>
                </c:pt>
                <c:pt idx="193">
                  <c:v>43364</c:v>
                </c:pt>
                <c:pt idx="194">
                  <c:v>43365</c:v>
                </c:pt>
                <c:pt idx="195">
                  <c:v>43366</c:v>
                </c:pt>
                <c:pt idx="196">
                  <c:v>43367</c:v>
                </c:pt>
                <c:pt idx="197">
                  <c:v>43368</c:v>
                </c:pt>
                <c:pt idx="198">
                  <c:v>43369</c:v>
                </c:pt>
                <c:pt idx="199">
                  <c:v>43370</c:v>
                </c:pt>
                <c:pt idx="200">
                  <c:v>43371</c:v>
                </c:pt>
                <c:pt idx="201">
                  <c:v>43372</c:v>
                </c:pt>
                <c:pt idx="202">
                  <c:v>43373</c:v>
                </c:pt>
                <c:pt idx="203">
                  <c:v>43374</c:v>
                </c:pt>
                <c:pt idx="204">
                  <c:v>43375</c:v>
                </c:pt>
                <c:pt idx="205">
                  <c:v>43376</c:v>
                </c:pt>
                <c:pt idx="206">
                  <c:v>43377</c:v>
                </c:pt>
                <c:pt idx="207">
                  <c:v>43378</c:v>
                </c:pt>
                <c:pt idx="208">
                  <c:v>43379</c:v>
                </c:pt>
                <c:pt idx="209">
                  <c:v>43380</c:v>
                </c:pt>
                <c:pt idx="210">
                  <c:v>43381</c:v>
                </c:pt>
                <c:pt idx="211">
                  <c:v>43382</c:v>
                </c:pt>
                <c:pt idx="212">
                  <c:v>43383</c:v>
                </c:pt>
                <c:pt idx="213">
                  <c:v>43384</c:v>
                </c:pt>
                <c:pt idx="214">
                  <c:v>43385</c:v>
                </c:pt>
                <c:pt idx="215">
                  <c:v>43386</c:v>
                </c:pt>
                <c:pt idx="216">
                  <c:v>43387</c:v>
                </c:pt>
                <c:pt idx="217">
                  <c:v>43388</c:v>
                </c:pt>
                <c:pt idx="218">
                  <c:v>43389</c:v>
                </c:pt>
                <c:pt idx="219">
                  <c:v>43390</c:v>
                </c:pt>
                <c:pt idx="220">
                  <c:v>43391</c:v>
                </c:pt>
                <c:pt idx="221">
                  <c:v>43392</c:v>
                </c:pt>
                <c:pt idx="222">
                  <c:v>43393</c:v>
                </c:pt>
                <c:pt idx="223">
                  <c:v>43394</c:v>
                </c:pt>
                <c:pt idx="224">
                  <c:v>43395</c:v>
                </c:pt>
                <c:pt idx="225">
                  <c:v>43396</c:v>
                </c:pt>
                <c:pt idx="226">
                  <c:v>43397</c:v>
                </c:pt>
                <c:pt idx="227">
                  <c:v>43398</c:v>
                </c:pt>
                <c:pt idx="228">
                  <c:v>43399</c:v>
                </c:pt>
                <c:pt idx="229">
                  <c:v>43400</c:v>
                </c:pt>
                <c:pt idx="230">
                  <c:v>43401</c:v>
                </c:pt>
                <c:pt idx="231">
                  <c:v>43402</c:v>
                </c:pt>
                <c:pt idx="232">
                  <c:v>43403</c:v>
                </c:pt>
                <c:pt idx="233">
                  <c:v>43404</c:v>
                </c:pt>
                <c:pt idx="234">
                  <c:v>43405</c:v>
                </c:pt>
                <c:pt idx="235">
                  <c:v>43406</c:v>
                </c:pt>
                <c:pt idx="236">
                  <c:v>43407</c:v>
                </c:pt>
                <c:pt idx="237">
                  <c:v>43408</c:v>
                </c:pt>
                <c:pt idx="238">
                  <c:v>43409</c:v>
                </c:pt>
                <c:pt idx="239">
                  <c:v>43410</c:v>
                </c:pt>
                <c:pt idx="240">
                  <c:v>43411</c:v>
                </c:pt>
                <c:pt idx="241">
                  <c:v>43412</c:v>
                </c:pt>
                <c:pt idx="242">
                  <c:v>43413</c:v>
                </c:pt>
                <c:pt idx="243">
                  <c:v>43414</c:v>
                </c:pt>
                <c:pt idx="244">
                  <c:v>43415</c:v>
                </c:pt>
                <c:pt idx="245">
                  <c:v>43416</c:v>
                </c:pt>
                <c:pt idx="246">
                  <c:v>43417</c:v>
                </c:pt>
                <c:pt idx="247">
                  <c:v>43418</c:v>
                </c:pt>
                <c:pt idx="248">
                  <c:v>43419</c:v>
                </c:pt>
                <c:pt idx="249">
                  <c:v>43420</c:v>
                </c:pt>
                <c:pt idx="250">
                  <c:v>43421</c:v>
                </c:pt>
                <c:pt idx="251">
                  <c:v>43422</c:v>
                </c:pt>
                <c:pt idx="252">
                  <c:v>43423</c:v>
                </c:pt>
                <c:pt idx="253">
                  <c:v>43424</c:v>
                </c:pt>
                <c:pt idx="254">
                  <c:v>43425</c:v>
                </c:pt>
                <c:pt idx="255">
                  <c:v>43426</c:v>
                </c:pt>
                <c:pt idx="256">
                  <c:v>43427</c:v>
                </c:pt>
                <c:pt idx="257">
                  <c:v>43428</c:v>
                </c:pt>
                <c:pt idx="258">
                  <c:v>43429</c:v>
                </c:pt>
                <c:pt idx="259">
                  <c:v>43430</c:v>
                </c:pt>
                <c:pt idx="260">
                  <c:v>43431</c:v>
                </c:pt>
                <c:pt idx="261">
                  <c:v>43432</c:v>
                </c:pt>
                <c:pt idx="262">
                  <c:v>43433</c:v>
                </c:pt>
                <c:pt idx="263">
                  <c:v>43434</c:v>
                </c:pt>
                <c:pt idx="264">
                  <c:v>43435</c:v>
                </c:pt>
                <c:pt idx="265">
                  <c:v>43436</c:v>
                </c:pt>
                <c:pt idx="266">
                  <c:v>43437</c:v>
                </c:pt>
                <c:pt idx="267">
                  <c:v>43438</c:v>
                </c:pt>
                <c:pt idx="268">
                  <c:v>43439</c:v>
                </c:pt>
                <c:pt idx="269">
                  <c:v>43440</c:v>
                </c:pt>
                <c:pt idx="270">
                  <c:v>43441</c:v>
                </c:pt>
                <c:pt idx="271">
                  <c:v>43442</c:v>
                </c:pt>
                <c:pt idx="272">
                  <c:v>43443</c:v>
                </c:pt>
                <c:pt idx="273">
                  <c:v>43444</c:v>
                </c:pt>
                <c:pt idx="274">
                  <c:v>43445</c:v>
                </c:pt>
                <c:pt idx="275">
                  <c:v>43446</c:v>
                </c:pt>
                <c:pt idx="276">
                  <c:v>43447</c:v>
                </c:pt>
                <c:pt idx="277">
                  <c:v>43448</c:v>
                </c:pt>
                <c:pt idx="278">
                  <c:v>43449</c:v>
                </c:pt>
                <c:pt idx="279">
                  <c:v>43450</c:v>
                </c:pt>
                <c:pt idx="280">
                  <c:v>43451</c:v>
                </c:pt>
                <c:pt idx="281">
                  <c:v>43452</c:v>
                </c:pt>
                <c:pt idx="282">
                  <c:v>43453</c:v>
                </c:pt>
                <c:pt idx="283">
                  <c:v>43454</c:v>
                </c:pt>
                <c:pt idx="284">
                  <c:v>43455</c:v>
                </c:pt>
                <c:pt idx="285">
                  <c:v>43456</c:v>
                </c:pt>
                <c:pt idx="286">
                  <c:v>43457</c:v>
                </c:pt>
                <c:pt idx="287">
                  <c:v>43458</c:v>
                </c:pt>
                <c:pt idx="288">
                  <c:v>43459</c:v>
                </c:pt>
                <c:pt idx="289">
                  <c:v>43460</c:v>
                </c:pt>
                <c:pt idx="290">
                  <c:v>43461</c:v>
                </c:pt>
                <c:pt idx="291">
                  <c:v>43462</c:v>
                </c:pt>
                <c:pt idx="292">
                  <c:v>43463</c:v>
                </c:pt>
                <c:pt idx="293">
                  <c:v>43464</c:v>
                </c:pt>
                <c:pt idx="294">
                  <c:v>43465</c:v>
                </c:pt>
                <c:pt idx="295">
                  <c:v>43466</c:v>
                </c:pt>
                <c:pt idx="296">
                  <c:v>43467</c:v>
                </c:pt>
                <c:pt idx="297">
                  <c:v>43468</c:v>
                </c:pt>
                <c:pt idx="298">
                  <c:v>43469</c:v>
                </c:pt>
                <c:pt idx="299">
                  <c:v>43470</c:v>
                </c:pt>
                <c:pt idx="300">
                  <c:v>43471</c:v>
                </c:pt>
                <c:pt idx="301">
                  <c:v>43472</c:v>
                </c:pt>
                <c:pt idx="302">
                  <c:v>43473</c:v>
                </c:pt>
                <c:pt idx="303">
                  <c:v>43474</c:v>
                </c:pt>
                <c:pt idx="304">
                  <c:v>43475</c:v>
                </c:pt>
                <c:pt idx="305">
                  <c:v>43476</c:v>
                </c:pt>
                <c:pt idx="306">
                  <c:v>43477</c:v>
                </c:pt>
                <c:pt idx="307">
                  <c:v>43478</c:v>
                </c:pt>
                <c:pt idx="308">
                  <c:v>43479</c:v>
                </c:pt>
                <c:pt idx="309">
                  <c:v>43480</c:v>
                </c:pt>
                <c:pt idx="310">
                  <c:v>43481</c:v>
                </c:pt>
                <c:pt idx="311">
                  <c:v>43482</c:v>
                </c:pt>
                <c:pt idx="312">
                  <c:v>43483</c:v>
                </c:pt>
                <c:pt idx="313">
                  <c:v>43484</c:v>
                </c:pt>
                <c:pt idx="314">
                  <c:v>43485</c:v>
                </c:pt>
                <c:pt idx="315">
                  <c:v>43486</c:v>
                </c:pt>
                <c:pt idx="316">
                  <c:v>43487</c:v>
                </c:pt>
                <c:pt idx="317">
                  <c:v>43488</c:v>
                </c:pt>
                <c:pt idx="318">
                  <c:v>43489</c:v>
                </c:pt>
                <c:pt idx="319">
                  <c:v>43490</c:v>
                </c:pt>
                <c:pt idx="320">
                  <c:v>43491</c:v>
                </c:pt>
                <c:pt idx="321">
                  <c:v>43492</c:v>
                </c:pt>
                <c:pt idx="322">
                  <c:v>43493</c:v>
                </c:pt>
                <c:pt idx="323">
                  <c:v>43494</c:v>
                </c:pt>
                <c:pt idx="324">
                  <c:v>43495</c:v>
                </c:pt>
                <c:pt idx="325">
                  <c:v>43496</c:v>
                </c:pt>
                <c:pt idx="326">
                  <c:v>43497</c:v>
                </c:pt>
                <c:pt idx="327">
                  <c:v>43498</c:v>
                </c:pt>
                <c:pt idx="328">
                  <c:v>43499</c:v>
                </c:pt>
                <c:pt idx="329">
                  <c:v>43500</c:v>
                </c:pt>
                <c:pt idx="330">
                  <c:v>43501</c:v>
                </c:pt>
                <c:pt idx="331">
                  <c:v>43502</c:v>
                </c:pt>
                <c:pt idx="332">
                  <c:v>43503</c:v>
                </c:pt>
                <c:pt idx="333">
                  <c:v>43504</c:v>
                </c:pt>
                <c:pt idx="334">
                  <c:v>43505</c:v>
                </c:pt>
                <c:pt idx="335">
                  <c:v>43506</c:v>
                </c:pt>
                <c:pt idx="336">
                  <c:v>43507</c:v>
                </c:pt>
                <c:pt idx="337">
                  <c:v>43508</c:v>
                </c:pt>
                <c:pt idx="338">
                  <c:v>43509</c:v>
                </c:pt>
                <c:pt idx="339">
                  <c:v>43510</c:v>
                </c:pt>
                <c:pt idx="340">
                  <c:v>43511</c:v>
                </c:pt>
                <c:pt idx="341">
                  <c:v>43512</c:v>
                </c:pt>
                <c:pt idx="342">
                  <c:v>43513</c:v>
                </c:pt>
                <c:pt idx="343">
                  <c:v>43514</c:v>
                </c:pt>
                <c:pt idx="344">
                  <c:v>43515</c:v>
                </c:pt>
                <c:pt idx="345">
                  <c:v>43516</c:v>
                </c:pt>
                <c:pt idx="346">
                  <c:v>43517</c:v>
                </c:pt>
                <c:pt idx="347">
                  <c:v>43518</c:v>
                </c:pt>
                <c:pt idx="348">
                  <c:v>43519</c:v>
                </c:pt>
                <c:pt idx="349">
                  <c:v>43520</c:v>
                </c:pt>
                <c:pt idx="350">
                  <c:v>43521</c:v>
                </c:pt>
                <c:pt idx="351">
                  <c:v>43522</c:v>
                </c:pt>
                <c:pt idx="352">
                  <c:v>43523</c:v>
                </c:pt>
                <c:pt idx="353">
                  <c:v>43524</c:v>
                </c:pt>
                <c:pt idx="354">
                  <c:v>43525</c:v>
                </c:pt>
                <c:pt idx="355">
                  <c:v>43526</c:v>
                </c:pt>
                <c:pt idx="356">
                  <c:v>43527</c:v>
                </c:pt>
                <c:pt idx="357">
                  <c:v>43528</c:v>
                </c:pt>
                <c:pt idx="358">
                  <c:v>43529</c:v>
                </c:pt>
                <c:pt idx="359">
                  <c:v>43530</c:v>
                </c:pt>
                <c:pt idx="360">
                  <c:v>43531</c:v>
                </c:pt>
                <c:pt idx="361">
                  <c:v>43532</c:v>
                </c:pt>
                <c:pt idx="362">
                  <c:v>43533</c:v>
                </c:pt>
                <c:pt idx="363">
                  <c:v>43534</c:v>
                </c:pt>
                <c:pt idx="364">
                  <c:v>43535</c:v>
                </c:pt>
              </c:numCache>
            </c:numRef>
          </c:cat>
          <c:val>
            <c:numRef>
              <c:f>Sheet1!$B$2:$B$366</c:f>
              <c:numCache>
                <c:formatCode>General</c:formatCode>
                <c:ptCount val="365"/>
                <c:pt idx="0">
                  <c:v>1549390</c:v>
                </c:pt>
                <c:pt idx="1">
                  <c:v>1549527</c:v>
                </c:pt>
                <c:pt idx="2">
                  <c:v>1549586</c:v>
                </c:pt>
                <c:pt idx="3">
                  <c:v>1549789</c:v>
                </c:pt>
                <c:pt idx="4">
                  <c:v>1549949</c:v>
                </c:pt>
                <c:pt idx="5">
                  <c:v>1550142</c:v>
                </c:pt>
                <c:pt idx="6">
                  <c:v>1550366</c:v>
                </c:pt>
                <c:pt idx="7">
                  <c:v>1551040</c:v>
                </c:pt>
                <c:pt idx="8">
                  <c:v>1552634</c:v>
                </c:pt>
                <c:pt idx="9">
                  <c:v>1552728</c:v>
                </c:pt>
                <c:pt idx="10">
                  <c:v>1552867</c:v>
                </c:pt>
                <c:pt idx="11">
                  <c:v>1552993</c:v>
                </c:pt>
                <c:pt idx="12">
                  <c:v>1553111</c:v>
                </c:pt>
                <c:pt idx="13">
                  <c:v>1553252</c:v>
                </c:pt>
                <c:pt idx="14">
                  <c:v>1554039</c:v>
                </c:pt>
                <c:pt idx="15">
                  <c:v>1554756</c:v>
                </c:pt>
                <c:pt idx="16">
                  <c:v>1555316</c:v>
                </c:pt>
                <c:pt idx="17">
                  <c:v>1555796</c:v>
                </c:pt>
                <c:pt idx="18">
                  <c:v>1555866</c:v>
                </c:pt>
                <c:pt idx="19">
                  <c:v>1555982</c:v>
                </c:pt>
                <c:pt idx="20">
                  <c:v>1556023</c:v>
                </c:pt>
                <c:pt idx="21">
                  <c:v>1556123</c:v>
                </c:pt>
                <c:pt idx="22">
                  <c:v>1556228</c:v>
                </c:pt>
                <c:pt idx="23">
                  <c:v>1556409</c:v>
                </c:pt>
                <c:pt idx="24">
                  <c:v>1556482</c:v>
                </c:pt>
                <c:pt idx="25">
                  <c:v>1556584</c:v>
                </c:pt>
                <c:pt idx="26">
                  <c:v>1556554</c:v>
                </c:pt>
                <c:pt idx="27">
                  <c:v>1556579</c:v>
                </c:pt>
                <c:pt idx="28">
                  <c:v>1557141</c:v>
                </c:pt>
                <c:pt idx="29">
                  <c:v>1558059</c:v>
                </c:pt>
                <c:pt idx="30">
                  <c:v>1558839</c:v>
                </c:pt>
                <c:pt idx="31">
                  <c:v>1559561</c:v>
                </c:pt>
                <c:pt idx="32">
                  <c:v>1559721</c:v>
                </c:pt>
                <c:pt idx="33">
                  <c:v>1559825</c:v>
                </c:pt>
                <c:pt idx="34">
                  <c:v>1559944</c:v>
                </c:pt>
                <c:pt idx="35">
                  <c:v>1560151</c:v>
                </c:pt>
                <c:pt idx="36">
                  <c:v>1560307</c:v>
                </c:pt>
                <c:pt idx="37">
                  <c:v>1560401</c:v>
                </c:pt>
                <c:pt idx="38">
                  <c:v>1560541</c:v>
                </c:pt>
                <c:pt idx="39">
                  <c:v>1560646</c:v>
                </c:pt>
                <c:pt idx="40">
                  <c:v>1560509</c:v>
                </c:pt>
                <c:pt idx="41">
                  <c:v>1560413</c:v>
                </c:pt>
                <c:pt idx="42">
                  <c:v>1560802</c:v>
                </c:pt>
                <c:pt idx="43">
                  <c:v>1561312</c:v>
                </c:pt>
                <c:pt idx="44">
                  <c:v>1561848</c:v>
                </c:pt>
                <c:pt idx="45">
                  <c:v>1562316</c:v>
                </c:pt>
                <c:pt idx="46">
                  <c:v>1562432</c:v>
                </c:pt>
                <c:pt idx="47">
                  <c:v>1562546</c:v>
                </c:pt>
                <c:pt idx="48">
                  <c:v>1562592</c:v>
                </c:pt>
                <c:pt idx="49">
                  <c:v>1563025</c:v>
                </c:pt>
                <c:pt idx="50">
                  <c:v>1563702</c:v>
                </c:pt>
                <c:pt idx="51">
                  <c:v>1564139</c:v>
                </c:pt>
                <c:pt idx="52">
                  <c:v>1564441</c:v>
                </c:pt>
                <c:pt idx="53">
                  <c:v>1564507</c:v>
                </c:pt>
                <c:pt idx="54">
                  <c:v>1564472</c:v>
                </c:pt>
                <c:pt idx="55">
                  <c:v>1564441</c:v>
                </c:pt>
                <c:pt idx="56">
                  <c:v>1564397</c:v>
                </c:pt>
                <c:pt idx="57">
                  <c:v>1564735</c:v>
                </c:pt>
                <c:pt idx="58">
                  <c:v>1564833</c:v>
                </c:pt>
                <c:pt idx="59">
                  <c:v>1564976</c:v>
                </c:pt>
                <c:pt idx="60">
                  <c:v>1565025</c:v>
                </c:pt>
                <c:pt idx="61">
                  <c:v>1564953</c:v>
                </c:pt>
                <c:pt idx="62">
                  <c:v>1564860</c:v>
                </c:pt>
                <c:pt idx="63">
                  <c:v>1565124</c:v>
                </c:pt>
                <c:pt idx="64">
                  <c:v>1565442</c:v>
                </c:pt>
                <c:pt idx="65">
                  <c:v>1565728</c:v>
                </c:pt>
                <c:pt idx="66">
                  <c:v>1565960</c:v>
                </c:pt>
                <c:pt idx="67">
                  <c:v>1565877</c:v>
                </c:pt>
                <c:pt idx="68">
                  <c:v>1565814</c:v>
                </c:pt>
                <c:pt idx="69">
                  <c:v>1565783</c:v>
                </c:pt>
                <c:pt idx="70">
                  <c:v>1565777</c:v>
                </c:pt>
                <c:pt idx="71">
                  <c:v>1565760</c:v>
                </c:pt>
                <c:pt idx="72">
                  <c:v>1565794</c:v>
                </c:pt>
                <c:pt idx="73">
                  <c:v>1565737</c:v>
                </c:pt>
                <c:pt idx="74">
                  <c:v>1565752</c:v>
                </c:pt>
                <c:pt idx="75">
                  <c:v>1565774</c:v>
                </c:pt>
                <c:pt idx="76">
                  <c:v>1565795</c:v>
                </c:pt>
                <c:pt idx="77">
                  <c:v>1566166</c:v>
                </c:pt>
                <c:pt idx="78">
                  <c:v>1566572</c:v>
                </c:pt>
                <c:pt idx="79">
                  <c:v>1566841</c:v>
                </c:pt>
                <c:pt idx="80">
                  <c:v>1567016</c:v>
                </c:pt>
                <c:pt idx="81">
                  <c:v>1567186</c:v>
                </c:pt>
                <c:pt idx="82">
                  <c:v>1567204</c:v>
                </c:pt>
                <c:pt idx="83">
                  <c:v>1567372</c:v>
                </c:pt>
                <c:pt idx="84">
                  <c:v>1567668</c:v>
                </c:pt>
                <c:pt idx="85">
                  <c:v>1568518</c:v>
                </c:pt>
                <c:pt idx="86">
                  <c:v>1569025</c:v>
                </c:pt>
                <c:pt idx="87">
                  <c:v>1569574</c:v>
                </c:pt>
                <c:pt idx="88">
                  <c:v>1569662</c:v>
                </c:pt>
                <c:pt idx="89">
                  <c:v>1569725</c:v>
                </c:pt>
                <c:pt idx="90">
                  <c:v>1569738</c:v>
                </c:pt>
                <c:pt idx="91">
                  <c:v>1569872</c:v>
                </c:pt>
                <c:pt idx="92">
                  <c:v>1570103</c:v>
                </c:pt>
                <c:pt idx="93">
                  <c:v>1570333</c:v>
                </c:pt>
                <c:pt idx="94">
                  <c:v>1570095</c:v>
                </c:pt>
                <c:pt idx="95">
                  <c:v>1570096</c:v>
                </c:pt>
                <c:pt idx="96">
                  <c:v>1570110</c:v>
                </c:pt>
                <c:pt idx="97">
                  <c:v>1570112</c:v>
                </c:pt>
                <c:pt idx="98">
                  <c:v>1570506</c:v>
                </c:pt>
                <c:pt idx="99">
                  <c:v>1570859</c:v>
                </c:pt>
                <c:pt idx="100">
                  <c:v>1571153</c:v>
                </c:pt>
                <c:pt idx="101">
                  <c:v>1571450</c:v>
                </c:pt>
                <c:pt idx="102">
                  <c:v>1571505</c:v>
                </c:pt>
                <c:pt idx="103">
                  <c:v>1571489</c:v>
                </c:pt>
                <c:pt idx="104">
                  <c:v>1571513</c:v>
                </c:pt>
                <c:pt idx="105">
                  <c:v>1571550</c:v>
                </c:pt>
                <c:pt idx="106">
                  <c:v>1571555</c:v>
                </c:pt>
                <c:pt idx="107">
                  <c:v>1571564</c:v>
                </c:pt>
                <c:pt idx="108">
                  <c:v>1571572</c:v>
                </c:pt>
                <c:pt idx="109">
                  <c:v>1571584</c:v>
                </c:pt>
                <c:pt idx="110">
                  <c:v>1571587</c:v>
                </c:pt>
                <c:pt idx="111">
                  <c:v>1571557</c:v>
                </c:pt>
                <c:pt idx="112">
                  <c:v>1571823</c:v>
                </c:pt>
                <c:pt idx="113">
                  <c:v>1572507</c:v>
                </c:pt>
                <c:pt idx="114">
                  <c:v>1572965</c:v>
                </c:pt>
                <c:pt idx="115">
                  <c:v>1573443</c:v>
                </c:pt>
                <c:pt idx="116">
                  <c:v>1573571</c:v>
                </c:pt>
                <c:pt idx="117">
                  <c:v>1573721</c:v>
                </c:pt>
                <c:pt idx="118">
                  <c:v>1573802</c:v>
                </c:pt>
                <c:pt idx="119">
                  <c:v>1573910</c:v>
                </c:pt>
                <c:pt idx="120">
                  <c:v>1573928</c:v>
                </c:pt>
                <c:pt idx="121">
                  <c:v>1573969</c:v>
                </c:pt>
                <c:pt idx="122">
                  <c:v>1574214</c:v>
                </c:pt>
                <c:pt idx="123">
                  <c:v>1574298</c:v>
                </c:pt>
                <c:pt idx="124">
                  <c:v>1574282</c:v>
                </c:pt>
                <c:pt idx="125">
                  <c:v>1574325</c:v>
                </c:pt>
                <c:pt idx="126">
                  <c:v>1574487</c:v>
                </c:pt>
                <c:pt idx="127">
                  <c:v>1574668</c:v>
                </c:pt>
                <c:pt idx="128">
                  <c:v>1574824</c:v>
                </c:pt>
                <c:pt idx="129">
                  <c:v>1574990</c:v>
                </c:pt>
                <c:pt idx="130">
                  <c:v>1575041</c:v>
                </c:pt>
                <c:pt idx="131">
                  <c:v>1575077</c:v>
                </c:pt>
                <c:pt idx="132">
                  <c:v>1575073</c:v>
                </c:pt>
                <c:pt idx="133">
                  <c:v>1575146</c:v>
                </c:pt>
                <c:pt idx="134">
                  <c:v>1575253</c:v>
                </c:pt>
                <c:pt idx="135">
                  <c:v>1575302</c:v>
                </c:pt>
                <c:pt idx="136">
                  <c:v>1575327</c:v>
                </c:pt>
                <c:pt idx="137">
                  <c:v>1575400</c:v>
                </c:pt>
                <c:pt idx="138">
                  <c:v>1575425</c:v>
                </c:pt>
                <c:pt idx="139">
                  <c:v>1575457</c:v>
                </c:pt>
                <c:pt idx="140">
                  <c:v>1575687</c:v>
                </c:pt>
                <c:pt idx="141">
                  <c:v>1575978</c:v>
                </c:pt>
                <c:pt idx="142">
                  <c:v>1576227</c:v>
                </c:pt>
                <c:pt idx="143">
                  <c:v>1576465</c:v>
                </c:pt>
                <c:pt idx="144">
                  <c:v>1576543</c:v>
                </c:pt>
                <c:pt idx="145">
                  <c:v>1576587</c:v>
                </c:pt>
                <c:pt idx="146">
                  <c:v>1576631</c:v>
                </c:pt>
                <c:pt idx="147">
                  <c:v>1577119</c:v>
                </c:pt>
                <c:pt idx="148">
                  <c:v>1577729</c:v>
                </c:pt>
                <c:pt idx="149">
                  <c:v>1578324</c:v>
                </c:pt>
                <c:pt idx="150">
                  <c:v>1578993</c:v>
                </c:pt>
                <c:pt idx="151">
                  <c:v>1579120</c:v>
                </c:pt>
                <c:pt idx="152">
                  <c:v>1579229</c:v>
                </c:pt>
                <c:pt idx="153">
                  <c:v>1579330</c:v>
                </c:pt>
                <c:pt idx="154">
                  <c:v>1579602</c:v>
                </c:pt>
                <c:pt idx="155">
                  <c:v>1579986</c:v>
                </c:pt>
                <c:pt idx="156">
                  <c:v>1580325</c:v>
                </c:pt>
                <c:pt idx="157">
                  <c:v>1580613</c:v>
                </c:pt>
                <c:pt idx="158">
                  <c:v>1580731</c:v>
                </c:pt>
                <c:pt idx="159">
                  <c:v>1580808</c:v>
                </c:pt>
                <c:pt idx="160">
                  <c:v>1580884</c:v>
                </c:pt>
                <c:pt idx="161">
                  <c:v>1580958</c:v>
                </c:pt>
                <c:pt idx="162">
                  <c:v>1581060</c:v>
                </c:pt>
                <c:pt idx="163">
                  <c:v>1581202</c:v>
                </c:pt>
                <c:pt idx="164">
                  <c:v>1581276</c:v>
                </c:pt>
                <c:pt idx="165">
                  <c:v>1581354</c:v>
                </c:pt>
                <c:pt idx="166">
                  <c:v>1581509</c:v>
                </c:pt>
                <c:pt idx="167">
                  <c:v>1581587</c:v>
                </c:pt>
                <c:pt idx="168">
                  <c:v>1581995</c:v>
                </c:pt>
                <c:pt idx="169">
                  <c:v>1582375</c:v>
                </c:pt>
                <c:pt idx="170">
                  <c:v>1582735</c:v>
                </c:pt>
                <c:pt idx="171">
                  <c:v>1583091</c:v>
                </c:pt>
                <c:pt idx="172">
                  <c:v>1583178</c:v>
                </c:pt>
                <c:pt idx="173">
                  <c:v>1583220</c:v>
                </c:pt>
                <c:pt idx="174">
                  <c:v>1583252</c:v>
                </c:pt>
                <c:pt idx="175">
                  <c:v>1583413</c:v>
                </c:pt>
                <c:pt idx="176">
                  <c:v>1583929</c:v>
                </c:pt>
                <c:pt idx="177">
                  <c:v>1584218</c:v>
                </c:pt>
                <c:pt idx="178">
                  <c:v>1584541</c:v>
                </c:pt>
                <c:pt idx="179">
                  <c:v>1584548</c:v>
                </c:pt>
                <c:pt idx="180">
                  <c:v>1584608</c:v>
                </c:pt>
                <c:pt idx="181">
                  <c:v>1584656</c:v>
                </c:pt>
                <c:pt idx="182">
                  <c:v>1584890</c:v>
                </c:pt>
                <c:pt idx="183">
                  <c:v>1584924</c:v>
                </c:pt>
                <c:pt idx="184">
                  <c:v>1584973</c:v>
                </c:pt>
                <c:pt idx="185">
                  <c:v>1584951</c:v>
                </c:pt>
                <c:pt idx="186">
                  <c:v>1585052</c:v>
                </c:pt>
                <c:pt idx="187">
                  <c:v>1585145</c:v>
                </c:pt>
                <c:pt idx="188">
                  <c:v>1585265</c:v>
                </c:pt>
                <c:pt idx="189">
                  <c:v>1585530</c:v>
                </c:pt>
                <c:pt idx="190">
                  <c:v>1585860</c:v>
                </c:pt>
                <c:pt idx="191">
                  <c:v>1586186</c:v>
                </c:pt>
                <c:pt idx="192">
                  <c:v>1586488</c:v>
                </c:pt>
                <c:pt idx="193">
                  <c:v>1586632</c:v>
                </c:pt>
                <c:pt idx="194">
                  <c:v>1586730</c:v>
                </c:pt>
                <c:pt idx="195">
                  <c:v>1586859</c:v>
                </c:pt>
                <c:pt idx="196">
                  <c:v>1586920</c:v>
                </c:pt>
                <c:pt idx="197">
                  <c:v>1587080</c:v>
                </c:pt>
                <c:pt idx="198">
                  <c:v>1587191</c:v>
                </c:pt>
                <c:pt idx="199">
                  <c:v>1587411</c:v>
                </c:pt>
                <c:pt idx="200">
                  <c:v>1587576</c:v>
                </c:pt>
                <c:pt idx="201">
                  <c:v>1587711</c:v>
                </c:pt>
                <c:pt idx="202">
                  <c:v>1587847</c:v>
                </c:pt>
                <c:pt idx="203">
                  <c:v>1588091</c:v>
                </c:pt>
                <c:pt idx="204">
                  <c:v>1588419</c:v>
                </c:pt>
                <c:pt idx="205">
                  <c:v>1588592</c:v>
                </c:pt>
                <c:pt idx="206">
                  <c:v>1588848</c:v>
                </c:pt>
                <c:pt idx="207">
                  <c:v>1588947</c:v>
                </c:pt>
                <c:pt idx="208">
                  <c:v>1588901</c:v>
                </c:pt>
                <c:pt idx="209">
                  <c:v>1589018</c:v>
                </c:pt>
                <c:pt idx="210">
                  <c:v>1589256</c:v>
                </c:pt>
                <c:pt idx="211">
                  <c:v>1589888</c:v>
                </c:pt>
                <c:pt idx="212">
                  <c:v>1590312</c:v>
                </c:pt>
                <c:pt idx="213">
                  <c:v>1590686</c:v>
                </c:pt>
                <c:pt idx="214">
                  <c:v>1590875</c:v>
                </c:pt>
                <c:pt idx="215">
                  <c:v>1591084</c:v>
                </c:pt>
                <c:pt idx="216">
                  <c:v>1591266</c:v>
                </c:pt>
                <c:pt idx="217">
                  <c:v>1591521</c:v>
                </c:pt>
                <c:pt idx="218">
                  <c:v>1591671</c:v>
                </c:pt>
                <c:pt idx="219">
                  <c:v>1591856</c:v>
                </c:pt>
                <c:pt idx="220">
                  <c:v>1592038</c:v>
                </c:pt>
                <c:pt idx="221">
                  <c:v>1592209</c:v>
                </c:pt>
                <c:pt idx="222">
                  <c:v>1592403</c:v>
                </c:pt>
                <c:pt idx="223">
                  <c:v>1592596</c:v>
                </c:pt>
                <c:pt idx="224">
                  <c:v>1592974</c:v>
                </c:pt>
                <c:pt idx="225">
                  <c:v>1593418</c:v>
                </c:pt>
                <c:pt idx="226">
                  <c:v>1593851</c:v>
                </c:pt>
                <c:pt idx="227">
                  <c:v>1594295</c:v>
                </c:pt>
                <c:pt idx="228">
                  <c:v>1594508</c:v>
                </c:pt>
                <c:pt idx="229">
                  <c:v>1594727</c:v>
                </c:pt>
                <c:pt idx="230">
                  <c:v>1595001</c:v>
                </c:pt>
                <c:pt idx="231">
                  <c:v>1595219</c:v>
                </c:pt>
                <c:pt idx="232">
                  <c:v>1595421</c:v>
                </c:pt>
                <c:pt idx="233">
                  <c:v>1595592</c:v>
                </c:pt>
                <c:pt idx="234">
                  <c:v>1595755</c:v>
                </c:pt>
                <c:pt idx="235">
                  <c:v>1595800</c:v>
                </c:pt>
                <c:pt idx="236">
                  <c:v>1595884</c:v>
                </c:pt>
                <c:pt idx="237">
                  <c:v>1595964</c:v>
                </c:pt>
                <c:pt idx="238">
                  <c:v>1596563</c:v>
                </c:pt>
                <c:pt idx="239">
                  <c:v>1597233</c:v>
                </c:pt>
                <c:pt idx="240">
                  <c:v>1597815</c:v>
                </c:pt>
                <c:pt idx="241">
                  <c:v>1598332</c:v>
                </c:pt>
                <c:pt idx="242">
                  <c:v>1598444</c:v>
                </c:pt>
                <c:pt idx="243">
                  <c:v>1598563</c:v>
                </c:pt>
                <c:pt idx="244">
                  <c:v>1598702</c:v>
                </c:pt>
                <c:pt idx="245">
                  <c:v>1599066</c:v>
                </c:pt>
                <c:pt idx="246">
                  <c:v>1599421</c:v>
                </c:pt>
                <c:pt idx="247">
                  <c:v>1599748</c:v>
                </c:pt>
                <c:pt idx="248">
                  <c:v>1600028</c:v>
                </c:pt>
                <c:pt idx="249">
                  <c:v>1600136</c:v>
                </c:pt>
                <c:pt idx="250">
                  <c:v>1600230</c:v>
                </c:pt>
                <c:pt idx="251">
                  <c:v>1600370</c:v>
                </c:pt>
                <c:pt idx="252">
                  <c:v>1600525</c:v>
                </c:pt>
                <c:pt idx="253">
                  <c:v>1600860</c:v>
                </c:pt>
                <c:pt idx="254">
                  <c:v>1601164</c:v>
                </c:pt>
                <c:pt idx="255">
                  <c:v>1601543</c:v>
                </c:pt>
                <c:pt idx="256">
                  <c:v>1601773</c:v>
                </c:pt>
                <c:pt idx="257">
                  <c:v>1601892</c:v>
                </c:pt>
                <c:pt idx="258">
                  <c:v>1602000</c:v>
                </c:pt>
                <c:pt idx="259">
                  <c:v>1602258</c:v>
                </c:pt>
                <c:pt idx="260">
                  <c:v>1602706</c:v>
                </c:pt>
                <c:pt idx="261">
                  <c:v>1603071</c:v>
                </c:pt>
                <c:pt idx="262">
                  <c:v>1603339</c:v>
                </c:pt>
                <c:pt idx="263">
                  <c:v>1603528</c:v>
                </c:pt>
                <c:pt idx="264">
                  <c:v>1603766</c:v>
                </c:pt>
                <c:pt idx="265">
                  <c:v>1603925</c:v>
                </c:pt>
                <c:pt idx="266">
                  <c:v>1604296</c:v>
                </c:pt>
                <c:pt idx="267">
                  <c:v>1604917</c:v>
                </c:pt>
                <c:pt idx="268">
                  <c:v>1605329</c:v>
                </c:pt>
                <c:pt idx="269">
                  <c:v>1605690</c:v>
                </c:pt>
                <c:pt idx="270">
                  <c:v>1605792</c:v>
                </c:pt>
                <c:pt idx="271">
                  <c:v>1605802</c:v>
                </c:pt>
                <c:pt idx="272">
                  <c:v>1605877</c:v>
                </c:pt>
                <c:pt idx="273">
                  <c:v>1605924</c:v>
                </c:pt>
                <c:pt idx="274">
                  <c:v>1605980</c:v>
                </c:pt>
                <c:pt idx="275">
                  <c:v>1606010</c:v>
                </c:pt>
                <c:pt idx="276">
                  <c:v>1606053</c:v>
                </c:pt>
                <c:pt idx="277">
                  <c:v>1606085</c:v>
                </c:pt>
                <c:pt idx="278">
                  <c:v>1606158</c:v>
                </c:pt>
                <c:pt idx="279">
                  <c:v>1606215</c:v>
                </c:pt>
                <c:pt idx="280">
                  <c:v>1606406</c:v>
                </c:pt>
                <c:pt idx="281">
                  <c:v>1606547</c:v>
                </c:pt>
                <c:pt idx="282">
                  <c:v>1606673</c:v>
                </c:pt>
                <c:pt idx="283">
                  <c:v>1606816</c:v>
                </c:pt>
                <c:pt idx="284">
                  <c:v>1606842</c:v>
                </c:pt>
                <c:pt idx="285">
                  <c:v>1606871</c:v>
                </c:pt>
                <c:pt idx="286">
                  <c:v>1606869</c:v>
                </c:pt>
                <c:pt idx="287">
                  <c:v>1606841</c:v>
                </c:pt>
                <c:pt idx="288">
                  <c:v>1606731</c:v>
                </c:pt>
                <c:pt idx="289">
                  <c:v>1606662</c:v>
                </c:pt>
                <c:pt idx="290">
                  <c:v>1606711</c:v>
                </c:pt>
                <c:pt idx="291">
                  <c:v>1606798</c:v>
                </c:pt>
                <c:pt idx="292">
                  <c:v>1606847</c:v>
                </c:pt>
                <c:pt idx="293">
                  <c:v>1606917</c:v>
                </c:pt>
                <c:pt idx="294">
                  <c:v>1606936</c:v>
                </c:pt>
                <c:pt idx="295">
                  <c:v>1606991</c:v>
                </c:pt>
                <c:pt idx="296">
                  <c:v>1606973</c:v>
                </c:pt>
                <c:pt idx="297">
                  <c:v>1607064</c:v>
                </c:pt>
                <c:pt idx="298">
                  <c:v>1607175</c:v>
                </c:pt>
                <c:pt idx="299">
                  <c:v>1607336</c:v>
                </c:pt>
                <c:pt idx="300">
                  <c:v>1607451</c:v>
                </c:pt>
                <c:pt idx="301">
                  <c:v>1607983</c:v>
                </c:pt>
                <c:pt idx="302">
                  <c:v>1608748</c:v>
                </c:pt>
                <c:pt idx="303">
                  <c:v>1609338</c:v>
                </c:pt>
                <c:pt idx="304">
                  <c:v>1609960</c:v>
                </c:pt>
                <c:pt idx="305">
                  <c:v>1610074</c:v>
                </c:pt>
                <c:pt idx="306">
                  <c:v>1610243</c:v>
                </c:pt>
                <c:pt idx="307">
                  <c:v>1610358</c:v>
                </c:pt>
                <c:pt idx="308">
                  <c:v>1610727</c:v>
                </c:pt>
                <c:pt idx="309">
                  <c:v>1611130</c:v>
                </c:pt>
                <c:pt idx="310">
                  <c:v>1611470</c:v>
                </c:pt>
                <c:pt idx="311">
                  <c:v>1611813</c:v>
                </c:pt>
                <c:pt idx="312">
                  <c:v>1611879</c:v>
                </c:pt>
                <c:pt idx="313">
                  <c:v>1612017</c:v>
                </c:pt>
                <c:pt idx="314">
                  <c:v>1612148</c:v>
                </c:pt>
                <c:pt idx="315">
                  <c:v>1612300</c:v>
                </c:pt>
                <c:pt idx="316">
                  <c:v>1612398</c:v>
                </c:pt>
                <c:pt idx="317">
                  <c:v>1612496</c:v>
                </c:pt>
                <c:pt idx="318">
                  <c:v>1612615</c:v>
                </c:pt>
                <c:pt idx="319">
                  <c:v>1612638</c:v>
                </c:pt>
                <c:pt idx="320">
                  <c:v>1612658</c:v>
                </c:pt>
                <c:pt idx="321">
                  <c:v>1612685</c:v>
                </c:pt>
                <c:pt idx="322">
                  <c:v>1612898</c:v>
                </c:pt>
                <c:pt idx="323">
                  <c:v>1612993</c:v>
                </c:pt>
                <c:pt idx="324">
                  <c:v>1613117</c:v>
                </c:pt>
                <c:pt idx="325">
                  <c:v>1613208</c:v>
                </c:pt>
                <c:pt idx="326">
                  <c:v>1613247</c:v>
                </c:pt>
                <c:pt idx="327">
                  <c:v>1613299</c:v>
                </c:pt>
                <c:pt idx="328">
                  <c:v>1613349</c:v>
                </c:pt>
                <c:pt idx="329">
                  <c:v>1613586</c:v>
                </c:pt>
                <c:pt idx="330">
                  <c:v>1613996</c:v>
                </c:pt>
                <c:pt idx="331">
                  <c:v>1614317</c:v>
                </c:pt>
                <c:pt idx="332">
                  <c:v>1614570</c:v>
                </c:pt>
                <c:pt idx="333">
                  <c:v>1614620</c:v>
                </c:pt>
                <c:pt idx="334">
                  <c:v>1614684</c:v>
                </c:pt>
                <c:pt idx="335">
                  <c:v>1614819</c:v>
                </c:pt>
                <c:pt idx="336">
                  <c:v>1614897</c:v>
                </c:pt>
                <c:pt idx="337">
                  <c:v>1614944</c:v>
                </c:pt>
                <c:pt idx="338">
                  <c:v>1615015</c:v>
                </c:pt>
                <c:pt idx="339">
                  <c:v>1615026</c:v>
                </c:pt>
                <c:pt idx="340">
                  <c:v>1615102</c:v>
                </c:pt>
                <c:pt idx="341">
                  <c:v>1615185</c:v>
                </c:pt>
                <c:pt idx="342">
                  <c:v>1615259</c:v>
                </c:pt>
                <c:pt idx="343">
                  <c:v>1615481</c:v>
                </c:pt>
                <c:pt idx="344">
                  <c:v>1615662</c:v>
                </c:pt>
                <c:pt idx="345">
                  <c:v>1615741</c:v>
                </c:pt>
                <c:pt idx="346">
                  <c:v>1615791</c:v>
                </c:pt>
                <c:pt idx="347">
                  <c:v>1676383</c:v>
                </c:pt>
                <c:pt idx="348">
                  <c:v>1676362</c:v>
                </c:pt>
                <c:pt idx="349">
                  <c:v>1676298</c:v>
                </c:pt>
                <c:pt idx="350">
                  <c:v>1676286</c:v>
                </c:pt>
                <c:pt idx="351">
                  <c:v>1676273</c:v>
                </c:pt>
                <c:pt idx="352">
                  <c:v>1676252</c:v>
                </c:pt>
                <c:pt idx="353">
                  <c:v>1676252</c:v>
                </c:pt>
                <c:pt idx="354">
                  <c:v>1676218</c:v>
                </c:pt>
                <c:pt idx="355">
                  <c:v>1676195</c:v>
                </c:pt>
                <c:pt idx="356">
                  <c:v>1676170</c:v>
                </c:pt>
                <c:pt idx="357">
                  <c:v>1676195</c:v>
                </c:pt>
                <c:pt idx="358">
                  <c:v>1676418</c:v>
                </c:pt>
                <c:pt idx="359">
                  <c:v>1676501</c:v>
                </c:pt>
                <c:pt idx="360">
                  <c:v>1676575</c:v>
                </c:pt>
                <c:pt idx="361">
                  <c:v>1676589</c:v>
                </c:pt>
                <c:pt idx="362">
                  <c:v>1676607</c:v>
                </c:pt>
                <c:pt idx="363">
                  <c:v>1676648</c:v>
                </c:pt>
                <c:pt idx="364">
                  <c:v>1676731</c:v>
                </c:pt>
              </c:numCache>
            </c:numRef>
          </c:val>
          <c:extLst>
            <c:ext xmlns:c16="http://schemas.microsoft.com/office/drawing/2014/chart" uri="{C3380CC4-5D6E-409C-BE32-E72D297353CC}">
              <c16:uniqueId val="{00000000-E0E9-426F-94B9-BF8A0F9D7B85}"/>
            </c:ext>
          </c:extLst>
        </c:ser>
        <c:ser>
          <c:idx val="1"/>
          <c:order val="1"/>
          <c:tx>
            <c:strRef>
              <c:f>Sheet1!$C$1</c:f>
              <c:strCache>
                <c:ptCount val="1"/>
                <c:pt idx="0">
                  <c:v>dm-drogerie markt Deutschland</c:v>
                </c:pt>
              </c:strCache>
            </c:strRef>
          </c:tx>
          <c:spPr>
            <a:solidFill>
              <a:schemeClr val="accent2"/>
            </a:solidFill>
            <a:ln>
              <a:noFill/>
            </a:ln>
            <a:effectLst/>
          </c:spPr>
          <c:cat>
            <c:numRef>
              <c:f>Sheet1!$A$2:$A$366</c:f>
              <c:numCache>
                <c:formatCode>m/d/yyyy</c:formatCode>
                <c:ptCount val="365"/>
                <c:pt idx="0">
                  <c:v>43171</c:v>
                </c:pt>
                <c:pt idx="1">
                  <c:v>43172</c:v>
                </c:pt>
                <c:pt idx="2">
                  <c:v>43173</c:v>
                </c:pt>
                <c:pt idx="3">
                  <c:v>43174</c:v>
                </c:pt>
                <c:pt idx="4">
                  <c:v>43175</c:v>
                </c:pt>
                <c:pt idx="5">
                  <c:v>43176</c:v>
                </c:pt>
                <c:pt idx="6">
                  <c:v>43177</c:v>
                </c:pt>
                <c:pt idx="7">
                  <c:v>43178</c:v>
                </c:pt>
                <c:pt idx="8">
                  <c:v>43179</c:v>
                </c:pt>
                <c:pt idx="9">
                  <c:v>43180</c:v>
                </c:pt>
                <c:pt idx="10">
                  <c:v>43181</c:v>
                </c:pt>
                <c:pt idx="11">
                  <c:v>43182</c:v>
                </c:pt>
                <c:pt idx="12">
                  <c:v>43183</c:v>
                </c:pt>
                <c:pt idx="13">
                  <c:v>43184</c:v>
                </c:pt>
                <c:pt idx="14">
                  <c:v>43185</c:v>
                </c:pt>
                <c:pt idx="15">
                  <c:v>43186</c:v>
                </c:pt>
                <c:pt idx="16">
                  <c:v>43187</c:v>
                </c:pt>
                <c:pt idx="17">
                  <c:v>43188</c:v>
                </c:pt>
                <c:pt idx="18">
                  <c:v>43189</c:v>
                </c:pt>
                <c:pt idx="19">
                  <c:v>43190</c:v>
                </c:pt>
                <c:pt idx="20">
                  <c:v>43191</c:v>
                </c:pt>
                <c:pt idx="21">
                  <c:v>43192</c:v>
                </c:pt>
                <c:pt idx="22">
                  <c:v>43193</c:v>
                </c:pt>
                <c:pt idx="23">
                  <c:v>43194</c:v>
                </c:pt>
                <c:pt idx="24">
                  <c:v>43195</c:v>
                </c:pt>
                <c:pt idx="25">
                  <c:v>43196</c:v>
                </c:pt>
                <c:pt idx="26">
                  <c:v>43197</c:v>
                </c:pt>
                <c:pt idx="27">
                  <c:v>43198</c:v>
                </c:pt>
                <c:pt idx="28">
                  <c:v>43199</c:v>
                </c:pt>
                <c:pt idx="29">
                  <c:v>43200</c:v>
                </c:pt>
                <c:pt idx="30">
                  <c:v>43201</c:v>
                </c:pt>
                <c:pt idx="31">
                  <c:v>43202</c:v>
                </c:pt>
                <c:pt idx="32">
                  <c:v>43203</c:v>
                </c:pt>
                <c:pt idx="33">
                  <c:v>43204</c:v>
                </c:pt>
                <c:pt idx="34">
                  <c:v>43205</c:v>
                </c:pt>
                <c:pt idx="35">
                  <c:v>43206</c:v>
                </c:pt>
                <c:pt idx="36">
                  <c:v>43207</c:v>
                </c:pt>
                <c:pt idx="37">
                  <c:v>43208</c:v>
                </c:pt>
                <c:pt idx="38">
                  <c:v>43209</c:v>
                </c:pt>
                <c:pt idx="39">
                  <c:v>43210</c:v>
                </c:pt>
                <c:pt idx="40">
                  <c:v>43211</c:v>
                </c:pt>
                <c:pt idx="41">
                  <c:v>43212</c:v>
                </c:pt>
                <c:pt idx="42">
                  <c:v>43213</c:v>
                </c:pt>
                <c:pt idx="43">
                  <c:v>43214</c:v>
                </c:pt>
                <c:pt idx="44">
                  <c:v>43215</c:v>
                </c:pt>
                <c:pt idx="45">
                  <c:v>43216</c:v>
                </c:pt>
                <c:pt idx="46">
                  <c:v>43217</c:v>
                </c:pt>
                <c:pt idx="47">
                  <c:v>43218</c:v>
                </c:pt>
                <c:pt idx="48">
                  <c:v>43219</c:v>
                </c:pt>
                <c:pt idx="49">
                  <c:v>43220</c:v>
                </c:pt>
                <c:pt idx="50">
                  <c:v>43221</c:v>
                </c:pt>
                <c:pt idx="51">
                  <c:v>43222</c:v>
                </c:pt>
                <c:pt idx="52">
                  <c:v>43223</c:v>
                </c:pt>
                <c:pt idx="53">
                  <c:v>43224</c:v>
                </c:pt>
                <c:pt idx="54">
                  <c:v>43225</c:v>
                </c:pt>
                <c:pt idx="55">
                  <c:v>43226</c:v>
                </c:pt>
                <c:pt idx="56">
                  <c:v>43227</c:v>
                </c:pt>
                <c:pt idx="57">
                  <c:v>43228</c:v>
                </c:pt>
                <c:pt idx="58">
                  <c:v>43229</c:v>
                </c:pt>
                <c:pt idx="59">
                  <c:v>43230</c:v>
                </c:pt>
                <c:pt idx="60">
                  <c:v>43231</c:v>
                </c:pt>
                <c:pt idx="61">
                  <c:v>43232</c:v>
                </c:pt>
                <c:pt idx="62">
                  <c:v>43233</c:v>
                </c:pt>
                <c:pt idx="63">
                  <c:v>43234</c:v>
                </c:pt>
                <c:pt idx="64">
                  <c:v>43235</c:v>
                </c:pt>
                <c:pt idx="65">
                  <c:v>43236</c:v>
                </c:pt>
                <c:pt idx="66">
                  <c:v>43237</c:v>
                </c:pt>
                <c:pt idx="67">
                  <c:v>43238</c:v>
                </c:pt>
                <c:pt idx="68">
                  <c:v>43239</c:v>
                </c:pt>
                <c:pt idx="69">
                  <c:v>43240</c:v>
                </c:pt>
                <c:pt idx="70">
                  <c:v>43241</c:v>
                </c:pt>
                <c:pt idx="71">
                  <c:v>43242</c:v>
                </c:pt>
                <c:pt idx="72">
                  <c:v>43243</c:v>
                </c:pt>
                <c:pt idx="73">
                  <c:v>43244</c:v>
                </c:pt>
                <c:pt idx="74">
                  <c:v>43245</c:v>
                </c:pt>
                <c:pt idx="75">
                  <c:v>43246</c:v>
                </c:pt>
                <c:pt idx="76">
                  <c:v>43247</c:v>
                </c:pt>
                <c:pt idx="77">
                  <c:v>43248</c:v>
                </c:pt>
                <c:pt idx="78">
                  <c:v>43249</c:v>
                </c:pt>
                <c:pt idx="79">
                  <c:v>43250</c:v>
                </c:pt>
                <c:pt idx="80">
                  <c:v>43251</c:v>
                </c:pt>
                <c:pt idx="81">
                  <c:v>43252</c:v>
                </c:pt>
                <c:pt idx="82">
                  <c:v>43253</c:v>
                </c:pt>
                <c:pt idx="83">
                  <c:v>43254</c:v>
                </c:pt>
                <c:pt idx="84">
                  <c:v>43255</c:v>
                </c:pt>
                <c:pt idx="85">
                  <c:v>43256</c:v>
                </c:pt>
                <c:pt idx="86">
                  <c:v>43257</c:v>
                </c:pt>
                <c:pt idx="87">
                  <c:v>43258</c:v>
                </c:pt>
                <c:pt idx="88">
                  <c:v>43259</c:v>
                </c:pt>
                <c:pt idx="89">
                  <c:v>43260</c:v>
                </c:pt>
                <c:pt idx="90">
                  <c:v>43261</c:v>
                </c:pt>
                <c:pt idx="91">
                  <c:v>43262</c:v>
                </c:pt>
                <c:pt idx="92">
                  <c:v>43263</c:v>
                </c:pt>
                <c:pt idx="93">
                  <c:v>43264</c:v>
                </c:pt>
                <c:pt idx="94">
                  <c:v>43265</c:v>
                </c:pt>
                <c:pt idx="95">
                  <c:v>43266</c:v>
                </c:pt>
                <c:pt idx="96">
                  <c:v>43267</c:v>
                </c:pt>
                <c:pt idx="97">
                  <c:v>43268</c:v>
                </c:pt>
                <c:pt idx="98">
                  <c:v>43269</c:v>
                </c:pt>
                <c:pt idx="99">
                  <c:v>43270</c:v>
                </c:pt>
                <c:pt idx="100">
                  <c:v>43271</c:v>
                </c:pt>
                <c:pt idx="101">
                  <c:v>43272</c:v>
                </c:pt>
                <c:pt idx="102">
                  <c:v>43273</c:v>
                </c:pt>
                <c:pt idx="103">
                  <c:v>43274</c:v>
                </c:pt>
                <c:pt idx="104">
                  <c:v>43275</c:v>
                </c:pt>
                <c:pt idx="105">
                  <c:v>43276</c:v>
                </c:pt>
                <c:pt idx="106">
                  <c:v>43277</c:v>
                </c:pt>
                <c:pt idx="107">
                  <c:v>43278</c:v>
                </c:pt>
                <c:pt idx="108">
                  <c:v>43279</c:v>
                </c:pt>
                <c:pt idx="109">
                  <c:v>43280</c:v>
                </c:pt>
                <c:pt idx="110">
                  <c:v>43281</c:v>
                </c:pt>
                <c:pt idx="111">
                  <c:v>43282</c:v>
                </c:pt>
                <c:pt idx="112">
                  <c:v>43283</c:v>
                </c:pt>
                <c:pt idx="113">
                  <c:v>43284</c:v>
                </c:pt>
                <c:pt idx="114">
                  <c:v>43285</c:v>
                </c:pt>
                <c:pt idx="115">
                  <c:v>43286</c:v>
                </c:pt>
                <c:pt idx="116">
                  <c:v>43287</c:v>
                </c:pt>
                <c:pt idx="117">
                  <c:v>43288</c:v>
                </c:pt>
                <c:pt idx="118">
                  <c:v>43289</c:v>
                </c:pt>
                <c:pt idx="119">
                  <c:v>43290</c:v>
                </c:pt>
                <c:pt idx="120">
                  <c:v>43291</c:v>
                </c:pt>
                <c:pt idx="121">
                  <c:v>43292</c:v>
                </c:pt>
                <c:pt idx="122">
                  <c:v>43293</c:v>
                </c:pt>
                <c:pt idx="123">
                  <c:v>43294</c:v>
                </c:pt>
                <c:pt idx="124">
                  <c:v>43295</c:v>
                </c:pt>
                <c:pt idx="125">
                  <c:v>43296</c:v>
                </c:pt>
                <c:pt idx="126">
                  <c:v>43297</c:v>
                </c:pt>
                <c:pt idx="127">
                  <c:v>43298</c:v>
                </c:pt>
                <c:pt idx="128">
                  <c:v>43299</c:v>
                </c:pt>
                <c:pt idx="129">
                  <c:v>43300</c:v>
                </c:pt>
                <c:pt idx="130">
                  <c:v>43301</c:v>
                </c:pt>
                <c:pt idx="131">
                  <c:v>43302</c:v>
                </c:pt>
                <c:pt idx="132">
                  <c:v>43303</c:v>
                </c:pt>
                <c:pt idx="133">
                  <c:v>43304</c:v>
                </c:pt>
                <c:pt idx="134">
                  <c:v>43305</c:v>
                </c:pt>
                <c:pt idx="135">
                  <c:v>43306</c:v>
                </c:pt>
                <c:pt idx="136">
                  <c:v>43307</c:v>
                </c:pt>
                <c:pt idx="137">
                  <c:v>43308</c:v>
                </c:pt>
                <c:pt idx="138">
                  <c:v>43309</c:v>
                </c:pt>
                <c:pt idx="139">
                  <c:v>43310</c:v>
                </c:pt>
                <c:pt idx="140">
                  <c:v>43311</c:v>
                </c:pt>
                <c:pt idx="141">
                  <c:v>43312</c:v>
                </c:pt>
                <c:pt idx="142">
                  <c:v>43313</c:v>
                </c:pt>
                <c:pt idx="143">
                  <c:v>43314</c:v>
                </c:pt>
                <c:pt idx="144">
                  <c:v>43315</c:v>
                </c:pt>
                <c:pt idx="145">
                  <c:v>43316</c:v>
                </c:pt>
                <c:pt idx="146">
                  <c:v>43317</c:v>
                </c:pt>
                <c:pt idx="147">
                  <c:v>43318</c:v>
                </c:pt>
                <c:pt idx="148">
                  <c:v>43319</c:v>
                </c:pt>
                <c:pt idx="149">
                  <c:v>43320</c:v>
                </c:pt>
                <c:pt idx="150">
                  <c:v>43321</c:v>
                </c:pt>
                <c:pt idx="151">
                  <c:v>43322</c:v>
                </c:pt>
                <c:pt idx="152">
                  <c:v>43323</c:v>
                </c:pt>
                <c:pt idx="153">
                  <c:v>43324</c:v>
                </c:pt>
                <c:pt idx="154">
                  <c:v>43325</c:v>
                </c:pt>
                <c:pt idx="155">
                  <c:v>43326</c:v>
                </c:pt>
                <c:pt idx="156">
                  <c:v>43327</c:v>
                </c:pt>
                <c:pt idx="157">
                  <c:v>43328</c:v>
                </c:pt>
                <c:pt idx="158">
                  <c:v>43329</c:v>
                </c:pt>
                <c:pt idx="159">
                  <c:v>43330</c:v>
                </c:pt>
                <c:pt idx="160">
                  <c:v>43331</c:v>
                </c:pt>
                <c:pt idx="161">
                  <c:v>43332</c:v>
                </c:pt>
                <c:pt idx="162">
                  <c:v>43333</c:v>
                </c:pt>
                <c:pt idx="163">
                  <c:v>43334</c:v>
                </c:pt>
                <c:pt idx="164">
                  <c:v>43335</c:v>
                </c:pt>
                <c:pt idx="165">
                  <c:v>43336</c:v>
                </c:pt>
                <c:pt idx="166">
                  <c:v>43337</c:v>
                </c:pt>
                <c:pt idx="167">
                  <c:v>43338</c:v>
                </c:pt>
                <c:pt idx="168">
                  <c:v>43339</c:v>
                </c:pt>
                <c:pt idx="169">
                  <c:v>43340</c:v>
                </c:pt>
                <c:pt idx="170">
                  <c:v>43341</c:v>
                </c:pt>
                <c:pt idx="171">
                  <c:v>43342</c:v>
                </c:pt>
                <c:pt idx="172">
                  <c:v>43343</c:v>
                </c:pt>
                <c:pt idx="173">
                  <c:v>43344</c:v>
                </c:pt>
                <c:pt idx="174">
                  <c:v>43345</c:v>
                </c:pt>
                <c:pt idx="175">
                  <c:v>43346</c:v>
                </c:pt>
                <c:pt idx="176">
                  <c:v>43347</c:v>
                </c:pt>
                <c:pt idx="177">
                  <c:v>43348</c:v>
                </c:pt>
                <c:pt idx="178">
                  <c:v>43349</c:v>
                </c:pt>
                <c:pt idx="179">
                  <c:v>43350</c:v>
                </c:pt>
                <c:pt idx="180">
                  <c:v>43351</c:v>
                </c:pt>
                <c:pt idx="181">
                  <c:v>43352</c:v>
                </c:pt>
                <c:pt idx="182">
                  <c:v>43353</c:v>
                </c:pt>
                <c:pt idx="183">
                  <c:v>43354</c:v>
                </c:pt>
                <c:pt idx="184">
                  <c:v>43355</c:v>
                </c:pt>
                <c:pt idx="185">
                  <c:v>43356</c:v>
                </c:pt>
                <c:pt idx="186">
                  <c:v>43357</c:v>
                </c:pt>
                <c:pt idx="187">
                  <c:v>43358</c:v>
                </c:pt>
                <c:pt idx="188">
                  <c:v>43359</c:v>
                </c:pt>
                <c:pt idx="189">
                  <c:v>43360</c:v>
                </c:pt>
                <c:pt idx="190">
                  <c:v>43361</c:v>
                </c:pt>
                <c:pt idx="191">
                  <c:v>43362</c:v>
                </c:pt>
                <c:pt idx="192">
                  <c:v>43363</c:v>
                </c:pt>
                <c:pt idx="193">
                  <c:v>43364</c:v>
                </c:pt>
                <c:pt idx="194">
                  <c:v>43365</c:v>
                </c:pt>
                <c:pt idx="195">
                  <c:v>43366</c:v>
                </c:pt>
                <c:pt idx="196">
                  <c:v>43367</c:v>
                </c:pt>
                <c:pt idx="197">
                  <c:v>43368</c:v>
                </c:pt>
                <c:pt idx="198">
                  <c:v>43369</c:v>
                </c:pt>
                <c:pt idx="199">
                  <c:v>43370</c:v>
                </c:pt>
                <c:pt idx="200">
                  <c:v>43371</c:v>
                </c:pt>
                <c:pt idx="201">
                  <c:v>43372</c:v>
                </c:pt>
                <c:pt idx="202">
                  <c:v>43373</c:v>
                </c:pt>
                <c:pt idx="203">
                  <c:v>43374</c:v>
                </c:pt>
                <c:pt idx="204">
                  <c:v>43375</c:v>
                </c:pt>
                <c:pt idx="205">
                  <c:v>43376</c:v>
                </c:pt>
                <c:pt idx="206">
                  <c:v>43377</c:v>
                </c:pt>
                <c:pt idx="207">
                  <c:v>43378</c:v>
                </c:pt>
                <c:pt idx="208">
                  <c:v>43379</c:v>
                </c:pt>
                <c:pt idx="209">
                  <c:v>43380</c:v>
                </c:pt>
                <c:pt idx="210">
                  <c:v>43381</c:v>
                </c:pt>
                <c:pt idx="211">
                  <c:v>43382</c:v>
                </c:pt>
                <c:pt idx="212">
                  <c:v>43383</c:v>
                </c:pt>
                <c:pt idx="213">
                  <c:v>43384</c:v>
                </c:pt>
                <c:pt idx="214">
                  <c:v>43385</c:v>
                </c:pt>
                <c:pt idx="215">
                  <c:v>43386</c:v>
                </c:pt>
                <c:pt idx="216">
                  <c:v>43387</c:v>
                </c:pt>
                <c:pt idx="217">
                  <c:v>43388</c:v>
                </c:pt>
                <c:pt idx="218">
                  <c:v>43389</c:v>
                </c:pt>
                <c:pt idx="219">
                  <c:v>43390</c:v>
                </c:pt>
                <c:pt idx="220">
                  <c:v>43391</c:v>
                </c:pt>
                <c:pt idx="221">
                  <c:v>43392</c:v>
                </c:pt>
                <c:pt idx="222">
                  <c:v>43393</c:v>
                </c:pt>
                <c:pt idx="223">
                  <c:v>43394</c:v>
                </c:pt>
                <c:pt idx="224">
                  <c:v>43395</c:v>
                </c:pt>
                <c:pt idx="225">
                  <c:v>43396</c:v>
                </c:pt>
                <c:pt idx="226">
                  <c:v>43397</c:v>
                </c:pt>
                <c:pt idx="227">
                  <c:v>43398</c:v>
                </c:pt>
                <c:pt idx="228">
                  <c:v>43399</c:v>
                </c:pt>
                <c:pt idx="229">
                  <c:v>43400</c:v>
                </c:pt>
                <c:pt idx="230">
                  <c:v>43401</c:v>
                </c:pt>
                <c:pt idx="231">
                  <c:v>43402</c:v>
                </c:pt>
                <c:pt idx="232">
                  <c:v>43403</c:v>
                </c:pt>
                <c:pt idx="233">
                  <c:v>43404</c:v>
                </c:pt>
                <c:pt idx="234">
                  <c:v>43405</c:v>
                </c:pt>
                <c:pt idx="235">
                  <c:v>43406</c:v>
                </c:pt>
                <c:pt idx="236">
                  <c:v>43407</c:v>
                </c:pt>
                <c:pt idx="237">
                  <c:v>43408</c:v>
                </c:pt>
                <c:pt idx="238">
                  <c:v>43409</c:v>
                </c:pt>
                <c:pt idx="239">
                  <c:v>43410</c:v>
                </c:pt>
                <c:pt idx="240">
                  <c:v>43411</c:v>
                </c:pt>
                <c:pt idx="241">
                  <c:v>43412</c:v>
                </c:pt>
                <c:pt idx="242">
                  <c:v>43413</c:v>
                </c:pt>
                <c:pt idx="243">
                  <c:v>43414</c:v>
                </c:pt>
                <c:pt idx="244">
                  <c:v>43415</c:v>
                </c:pt>
                <c:pt idx="245">
                  <c:v>43416</c:v>
                </c:pt>
                <c:pt idx="246">
                  <c:v>43417</c:v>
                </c:pt>
                <c:pt idx="247">
                  <c:v>43418</c:v>
                </c:pt>
                <c:pt idx="248">
                  <c:v>43419</c:v>
                </c:pt>
                <c:pt idx="249">
                  <c:v>43420</c:v>
                </c:pt>
                <c:pt idx="250">
                  <c:v>43421</c:v>
                </c:pt>
                <c:pt idx="251">
                  <c:v>43422</c:v>
                </c:pt>
                <c:pt idx="252">
                  <c:v>43423</c:v>
                </c:pt>
                <c:pt idx="253">
                  <c:v>43424</c:v>
                </c:pt>
                <c:pt idx="254">
                  <c:v>43425</c:v>
                </c:pt>
                <c:pt idx="255">
                  <c:v>43426</c:v>
                </c:pt>
                <c:pt idx="256">
                  <c:v>43427</c:v>
                </c:pt>
                <c:pt idx="257">
                  <c:v>43428</c:v>
                </c:pt>
                <c:pt idx="258">
                  <c:v>43429</c:v>
                </c:pt>
                <c:pt idx="259">
                  <c:v>43430</c:v>
                </c:pt>
                <c:pt idx="260">
                  <c:v>43431</c:v>
                </c:pt>
                <c:pt idx="261">
                  <c:v>43432</c:v>
                </c:pt>
                <c:pt idx="262">
                  <c:v>43433</c:v>
                </c:pt>
                <c:pt idx="263">
                  <c:v>43434</c:v>
                </c:pt>
                <c:pt idx="264">
                  <c:v>43435</c:v>
                </c:pt>
                <c:pt idx="265">
                  <c:v>43436</c:v>
                </c:pt>
                <c:pt idx="266">
                  <c:v>43437</c:v>
                </c:pt>
                <c:pt idx="267">
                  <c:v>43438</c:v>
                </c:pt>
                <c:pt idx="268">
                  <c:v>43439</c:v>
                </c:pt>
                <c:pt idx="269">
                  <c:v>43440</c:v>
                </c:pt>
                <c:pt idx="270">
                  <c:v>43441</c:v>
                </c:pt>
                <c:pt idx="271">
                  <c:v>43442</c:v>
                </c:pt>
                <c:pt idx="272">
                  <c:v>43443</c:v>
                </c:pt>
                <c:pt idx="273">
                  <c:v>43444</c:v>
                </c:pt>
                <c:pt idx="274">
                  <c:v>43445</c:v>
                </c:pt>
                <c:pt idx="275">
                  <c:v>43446</c:v>
                </c:pt>
                <c:pt idx="276">
                  <c:v>43447</c:v>
                </c:pt>
                <c:pt idx="277">
                  <c:v>43448</c:v>
                </c:pt>
                <c:pt idx="278">
                  <c:v>43449</c:v>
                </c:pt>
                <c:pt idx="279">
                  <c:v>43450</c:v>
                </c:pt>
                <c:pt idx="280">
                  <c:v>43451</c:v>
                </c:pt>
                <c:pt idx="281">
                  <c:v>43452</c:v>
                </c:pt>
                <c:pt idx="282">
                  <c:v>43453</c:v>
                </c:pt>
                <c:pt idx="283">
                  <c:v>43454</c:v>
                </c:pt>
                <c:pt idx="284">
                  <c:v>43455</c:v>
                </c:pt>
                <c:pt idx="285">
                  <c:v>43456</c:v>
                </c:pt>
                <c:pt idx="286">
                  <c:v>43457</c:v>
                </c:pt>
                <c:pt idx="287">
                  <c:v>43458</c:v>
                </c:pt>
                <c:pt idx="288">
                  <c:v>43459</c:v>
                </c:pt>
                <c:pt idx="289">
                  <c:v>43460</c:v>
                </c:pt>
                <c:pt idx="290">
                  <c:v>43461</c:v>
                </c:pt>
                <c:pt idx="291">
                  <c:v>43462</c:v>
                </c:pt>
                <c:pt idx="292">
                  <c:v>43463</c:v>
                </c:pt>
                <c:pt idx="293">
                  <c:v>43464</c:v>
                </c:pt>
                <c:pt idx="294">
                  <c:v>43465</c:v>
                </c:pt>
                <c:pt idx="295">
                  <c:v>43466</c:v>
                </c:pt>
                <c:pt idx="296">
                  <c:v>43467</c:v>
                </c:pt>
                <c:pt idx="297">
                  <c:v>43468</c:v>
                </c:pt>
                <c:pt idx="298">
                  <c:v>43469</c:v>
                </c:pt>
                <c:pt idx="299">
                  <c:v>43470</c:v>
                </c:pt>
                <c:pt idx="300">
                  <c:v>43471</c:v>
                </c:pt>
                <c:pt idx="301">
                  <c:v>43472</c:v>
                </c:pt>
                <c:pt idx="302">
                  <c:v>43473</c:v>
                </c:pt>
                <c:pt idx="303">
                  <c:v>43474</c:v>
                </c:pt>
                <c:pt idx="304">
                  <c:v>43475</c:v>
                </c:pt>
                <c:pt idx="305">
                  <c:v>43476</c:v>
                </c:pt>
                <c:pt idx="306">
                  <c:v>43477</c:v>
                </c:pt>
                <c:pt idx="307">
                  <c:v>43478</c:v>
                </c:pt>
                <c:pt idx="308">
                  <c:v>43479</c:v>
                </c:pt>
                <c:pt idx="309">
                  <c:v>43480</c:v>
                </c:pt>
                <c:pt idx="310">
                  <c:v>43481</c:v>
                </c:pt>
                <c:pt idx="311">
                  <c:v>43482</c:v>
                </c:pt>
                <c:pt idx="312">
                  <c:v>43483</c:v>
                </c:pt>
                <c:pt idx="313">
                  <c:v>43484</c:v>
                </c:pt>
                <c:pt idx="314">
                  <c:v>43485</c:v>
                </c:pt>
                <c:pt idx="315">
                  <c:v>43486</c:v>
                </c:pt>
                <c:pt idx="316">
                  <c:v>43487</c:v>
                </c:pt>
                <c:pt idx="317">
                  <c:v>43488</c:v>
                </c:pt>
                <c:pt idx="318">
                  <c:v>43489</c:v>
                </c:pt>
                <c:pt idx="319">
                  <c:v>43490</c:v>
                </c:pt>
                <c:pt idx="320">
                  <c:v>43491</c:v>
                </c:pt>
                <c:pt idx="321">
                  <c:v>43492</c:v>
                </c:pt>
                <c:pt idx="322">
                  <c:v>43493</c:v>
                </c:pt>
                <c:pt idx="323">
                  <c:v>43494</c:v>
                </c:pt>
                <c:pt idx="324">
                  <c:v>43495</c:v>
                </c:pt>
                <c:pt idx="325">
                  <c:v>43496</c:v>
                </c:pt>
                <c:pt idx="326">
                  <c:v>43497</c:v>
                </c:pt>
                <c:pt idx="327">
                  <c:v>43498</c:v>
                </c:pt>
                <c:pt idx="328">
                  <c:v>43499</c:v>
                </c:pt>
                <c:pt idx="329">
                  <c:v>43500</c:v>
                </c:pt>
                <c:pt idx="330">
                  <c:v>43501</c:v>
                </c:pt>
                <c:pt idx="331">
                  <c:v>43502</c:v>
                </c:pt>
                <c:pt idx="332">
                  <c:v>43503</c:v>
                </c:pt>
                <c:pt idx="333">
                  <c:v>43504</c:v>
                </c:pt>
                <c:pt idx="334">
                  <c:v>43505</c:v>
                </c:pt>
                <c:pt idx="335">
                  <c:v>43506</c:v>
                </c:pt>
                <c:pt idx="336">
                  <c:v>43507</c:v>
                </c:pt>
                <c:pt idx="337">
                  <c:v>43508</c:v>
                </c:pt>
                <c:pt idx="338">
                  <c:v>43509</c:v>
                </c:pt>
                <c:pt idx="339">
                  <c:v>43510</c:v>
                </c:pt>
                <c:pt idx="340">
                  <c:v>43511</c:v>
                </c:pt>
                <c:pt idx="341">
                  <c:v>43512</c:v>
                </c:pt>
                <c:pt idx="342">
                  <c:v>43513</c:v>
                </c:pt>
                <c:pt idx="343">
                  <c:v>43514</c:v>
                </c:pt>
                <c:pt idx="344">
                  <c:v>43515</c:v>
                </c:pt>
                <c:pt idx="345">
                  <c:v>43516</c:v>
                </c:pt>
                <c:pt idx="346">
                  <c:v>43517</c:v>
                </c:pt>
                <c:pt idx="347">
                  <c:v>43518</c:v>
                </c:pt>
                <c:pt idx="348">
                  <c:v>43519</c:v>
                </c:pt>
                <c:pt idx="349">
                  <c:v>43520</c:v>
                </c:pt>
                <c:pt idx="350">
                  <c:v>43521</c:v>
                </c:pt>
                <c:pt idx="351">
                  <c:v>43522</c:v>
                </c:pt>
                <c:pt idx="352">
                  <c:v>43523</c:v>
                </c:pt>
                <c:pt idx="353">
                  <c:v>43524</c:v>
                </c:pt>
                <c:pt idx="354">
                  <c:v>43525</c:v>
                </c:pt>
                <c:pt idx="355">
                  <c:v>43526</c:v>
                </c:pt>
                <c:pt idx="356">
                  <c:v>43527</c:v>
                </c:pt>
                <c:pt idx="357">
                  <c:v>43528</c:v>
                </c:pt>
                <c:pt idx="358">
                  <c:v>43529</c:v>
                </c:pt>
                <c:pt idx="359">
                  <c:v>43530</c:v>
                </c:pt>
                <c:pt idx="360">
                  <c:v>43531</c:v>
                </c:pt>
                <c:pt idx="361">
                  <c:v>43532</c:v>
                </c:pt>
                <c:pt idx="362">
                  <c:v>43533</c:v>
                </c:pt>
                <c:pt idx="363">
                  <c:v>43534</c:v>
                </c:pt>
                <c:pt idx="364">
                  <c:v>43535</c:v>
                </c:pt>
              </c:numCache>
            </c:numRef>
          </c:cat>
          <c:val>
            <c:numRef>
              <c:f>Sheet1!$C$2:$C$366</c:f>
              <c:numCache>
                <c:formatCode>General</c:formatCode>
                <c:ptCount val="365"/>
                <c:pt idx="0">
                  <c:v>2499097</c:v>
                </c:pt>
                <c:pt idx="1">
                  <c:v>2499549</c:v>
                </c:pt>
                <c:pt idx="2">
                  <c:v>2499857</c:v>
                </c:pt>
                <c:pt idx="3">
                  <c:v>2500193</c:v>
                </c:pt>
                <c:pt idx="4">
                  <c:v>2500441</c:v>
                </c:pt>
                <c:pt idx="5">
                  <c:v>2500729</c:v>
                </c:pt>
                <c:pt idx="6">
                  <c:v>2500992</c:v>
                </c:pt>
                <c:pt idx="7">
                  <c:v>2501310</c:v>
                </c:pt>
                <c:pt idx="8">
                  <c:v>2501713</c:v>
                </c:pt>
                <c:pt idx="9">
                  <c:v>2502400</c:v>
                </c:pt>
                <c:pt idx="10">
                  <c:v>2503065</c:v>
                </c:pt>
                <c:pt idx="11">
                  <c:v>2503538</c:v>
                </c:pt>
                <c:pt idx="12">
                  <c:v>2503941</c:v>
                </c:pt>
                <c:pt idx="13">
                  <c:v>2504450</c:v>
                </c:pt>
                <c:pt idx="14">
                  <c:v>2504819</c:v>
                </c:pt>
                <c:pt idx="15">
                  <c:v>2505175</c:v>
                </c:pt>
                <c:pt idx="16">
                  <c:v>2505545</c:v>
                </c:pt>
                <c:pt idx="17">
                  <c:v>2505924</c:v>
                </c:pt>
                <c:pt idx="18">
                  <c:v>2506268</c:v>
                </c:pt>
                <c:pt idx="19">
                  <c:v>2506687</c:v>
                </c:pt>
                <c:pt idx="20">
                  <c:v>2507097</c:v>
                </c:pt>
                <c:pt idx="21">
                  <c:v>2507754</c:v>
                </c:pt>
                <c:pt idx="22">
                  <c:v>2508107</c:v>
                </c:pt>
                <c:pt idx="23">
                  <c:v>2508213</c:v>
                </c:pt>
                <c:pt idx="24">
                  <c:v>2508159</c:v>
                </c:pt>
                <c:pt idx="25">
                  <c:v>2508171</c:v>
                </c:pt>
                <c:pt idx="26">
                  <c:v>2508143</c:v>
                </c:pt>
                <c:pt idx="27">
                  <c:v>2508119</c:v>
                </c:pt>
                <c:pt idx="28">
                  <c:v>2508243</c:v>
                </c:pt>
                <c:pt idx="29">
                  <c:v>2508910</c:v>
                </c:pt>
                <c:pt idx="30">
                  <c:v>2509609</c:v>
                </c:pt>
                <c:pt idx="31">
                  <c:v>2510071</c:v>
                </c:pt>
                <c:pt idx="32">
                  <c:v>2510949</c:v>
                </c:pt>
                <c:pt idx="33">
                  <c:v>2511535</c:v>
                </c:pt>
                <c:pt idx="34">
                  <c:v>2512385</c:v>
                </c:pt>
                <c:pt idx="35">
                  <c:v>2512963</c:v>
                </c:pt>
                <c:pt idx="36">
                  <c:v>2513502</c:v>
                </c:pt>
                <c:pt idx="37">
                  <c:v>2513830</c:v>
                </c:pt>
                <c:pt idx="38">
                  <c:v>2514113</c:v>
                </c:pt>
                <c:pt idx="39">
                  <c:v>2514370</c:v>
                </c:pt>
                <c:pt idx="40">
                  <c:v>2514476</c:v>
                </c:pt>
                <c:pt idx="41">
                  <c:v>2514664</c:v>
                </c:pt>
                <c:pt idx="42">
                  <c:v>2514987</c:v>
                </c:pt>
                <c:pt idx="43">
                  <c:v>2515191</c:v>
                </c:pt>
                <c:pt idx="44">
                  <c:v>2515693</c:v>
                </c:pt>
                <c:pt idx="45">
                  <c:v>2516160</c:v>
                </c:pt>
                <c:pt idx="46">
                  <c:v>2516605</c:v>
                </c:pt>
                <c:pt idx="47">
                  <c:v>2516716</c:v>
                </c:pt>
                <c:pt idx="48">
                  <c:v>2516894</c:v>
                </c:pt>
                <c:pt idx="49">
                  <c:v>2517079</c:v>
                </c:pt>
                <c:pt idx="50">
                  <c:v>2517683</c:v>
                </c:pt>
                <c:pt idx="51">
                  <c:v>2518978</c:v>
                </c:pt>
                <c:pt idx="52">
                  <c:v>2519939</c:v>
                </c:pt>
                <c:pt idx="53">
                  <c:v>2520388</c:v>
                </c:pt>
                <c:pt idx="54">
                  <c:v>2520405</c:v>
                </c:pt>
                <c:pt idx="55">
                  <c:v>2520322</c:v>
                </c:pt>
                <c:pt idx="56">
                  <c:v>2520215</c:v>
                </c:pt>
                <c:pt idx="57">
                  <c:v>2520118</c:v>
                </c:pt>
                <c:pt idx="58">
                  <c:v>2520304</c:v>
                </c:pt>
                <c:pt idx="59">
                  <c:v>2520711</c:v>
                </c:pt>
                <c:pt idx="60">
                  <c:v>2520876</c:v>
                </c:pt>
                <c:pt idx="61">
                  <c:v>2520794</c:v>
                </c:pt>
                <c:pt idx="62">
                  <c:v>2520783</c:v>
                </c:pt>
                <c:pt idx="63">
                  <c:v>2520749</c:v>
                </c:pt>
                <c:pt idx="64">
                  <c:v>2520667</c:v>
                </c:pt>
                <c:pt idx="65">
                  <c:v>2520989</c:v>
                </c:pt>
                <c:pt idx="66">
                  <c:v>2521398</c:v>
                </c:pt>
                <c:pt idx="67">
                  <c:v>2521548</c:v>
                </c:pt>
                <c:pt idx="68">
                  <c:v>2521475</c:v>
                </c:pt>
                <c:pt idx="69">
                  <c:v>2521474</c:v>
                </c:pt>
                <c:pt idx="70">
                  <c:v>2521422</c:v>
                </c:pt>
                <c:pt idx="71">
                  <c:v>2521396</c:v>
                </c:pt>
                <c:pt idx="72">
                  <c:v>2521722</c:v>
                </c:pt>
                <c:pt idx="73">
                  <c:v>2522170</c:v>
                </c:pt>
                <c:pt idx="74">
                  <c:v>2522415</c:v>
                </c:pt>
                <c:pt idx="75">
                  <c:v>2522521</c:v>
                </c:pt>
                <c:pt idx="76">
                  <c:v>2522597</c:v>
                </c:pt>
                <c:pt idx="77">
                  <c:v>2522704</c:v>
                </c:pt>
                <c:pt idx="78">
                  <c:v>2522752</c:v>
                </c:pt>
                <c:pt idx="79">
                  <c:v>2523068</c:v>
                </c:pt>
                <c:pt idx="80">
                  <c:v>2523560</c:v>
                </c:pt>
                <c:pt idx="81">
                  <c:v>2524054</c:v>
                </c:pt>
                <c:pt idx="82">
                  <c:v>2524297</c:v>
                </c:pt>
                <c:pt idx="83">
                  <c:v>2524508</c:v>
                </c:pt>
                <c:pt idx="84">
                  <c:v>2524659</c:v>
                </c:pt>
                <c:pt idx="85">
                  <c:v>2524878</c:v>
                </c:pt>
                <c:pt idx="86">
                  <c:v>2524915</c:v>
                </c:pt>
                <c:pt idx="87">
                  <c:v>2524915</c:v>
                </c:pt>
                <c:pt idx="88">
                  <c:v>2525125</c:v>
                </c:pt>
                <c:pt idx="89">
                  <c:v>2525354</c:v>
                </c:pt>
                <c:pt idx="90">
                  <c:v>2525460</c:v>
                </c:pt>
                <c:pt idx="91">
                  <c:v>2525680</c:v>
                </c:pt>
                <c:pt idx="92">
                  <c:v>2526197</c:v>
                </c:pt>
                <c:pt idx="93">
                  <c:v>2526626</c:v>
                </c:pt>
                <c:pt idx="94">
                  <c:v>2526267</c:v>
                </c:pt>
                <c:pt idx="95">
                  <c:v>2526301</c:v>
                </c:pt>
                <c:pt idx="96">
                  <c:v>2526352</c:v>
                </c:pt>
                <c:pt idx="97">
                  <c:v>2526480</c:v>
                </c:pt>
                <c:pt idx="98">
                  <c:v>2526647</c:v>
                </c:pt>
                <c:pt idx="99">
                  <c:v>2526849</c:v>
                </c:pt>
                <c:pt idx="100">
                  <c:v>2527078</c:v>
                </c:pt>
                <c:pt idx="101">
                  <c:v>2527236</c:v>
                </c:pt>
                <c:pt idx="102">
                  <c:v>2527384</c:v>
                </c:pt>
                <c:pt idx="103">
                  <c:v>2527441</c:v>
                </c:pt>
                <c:pt idx="104">
                  <c:v>2527490</c:v>
                </c:pt>
                <c:pt idx="105">
                  <c:v>2527494</c:v>
                </c:pt>
                <c:pt idx="106">
                  <c:v>2527435</c:v>
                </c:pt>
                <c:pt idx="107">
                  <c:v>2527361</c:v>
                </c:pt>
                <c:pt idx="108">
                  <c:v>2527371</c:v>
                </c:pt>
                <c:pt idx="109">
                  <c:v>2527399</c:v>
                </c:pt>
                <c:pt idx="110">
                  <c:v>2527406</c:v>
                </c:pt>
                <c:pt idx="111">
                  <c:v>2527343</c:v>
                </c:pt>
                <c:pt idx="112">
                  <c:v>2527327</c:v>
                </c:pt>
                <c:pt idx="113">
                  <c:v>2527543</c:v>
                </c:pt>
                <c:pt idx="114">
                  <c:v>2527559</c:v>
                </c:pt>
                <c:pt idx="115">
                  <c:v>2527517</c:v>
                </c:pt>
                <c:pt idx="116">
                  <c:v>2527625</c:v>
                </c:pt>
                <c:pt idx="117">
                  <c:v>2527694</c:v>
                </c:pt>
                <c:pt idx="118">
                  <c:v>2527671</c:v>
                </c:pt>
                <c:pt idx="119">
                  <c:v>2527720</c:v>
                </c:pt>
                <c:pt idx="120">
                  <c:v>2527642</c:v>
                </c:pt>
                <c:pt idx="121">
                  <c:v>2527665</c:v>
                </c:pt>
                <c:pt idx="122">
                  <c:v>2527763</c:v>
                </c:pt>
                <c:pt idx="123">
                  <c:v>2527883</c:v>
                </c:pt>
                <c:pt idx="124">
                  <c:v>2527897</c:v>
                </c:pt>
                <c:pt idx="125">
                  <c:v>2527950</c:v>
                </c:pt>
                <c:pt idx="126">
                  <c:v>2528099</c:v>
                </c:pt>
                <c:pt idx="127">
                  <c:v>2528301</c:v>
                </c:pt>
                <c:pt idx="128">
                  <c:v>2528480</c:v>
                </c:pt>
                <c:pt idx="129">
                  <c:v>2528612</c:v>
                </c:pt>
                <c:pt idx="130">
                  <c:v>2528774</c:v>
                </c:pt>
                <c:pt idx="131">
                  <c:v>2528884</c:v>
                </c:pt>
                <c:pt idx="132">
                  <c:v>2528974</c:v>
                </c:pt>
                <c:pt idx="133">
                  <c:v>2529051</c:v>
                </c:pt>
                <c:pt idx="134">
                  <c:v>2529218</c:v>
                </c:pt>
                <c:pt idx="135">
                  <c:v>2529305</c:v>
                </c:pt>
                <c:pt idx="136">
                  <c:v>2529306</c:v>
                </c:pt>
                <c:pt idx="137">
                  <c:v>2529299</c:v>
                </c:pt>
                <c:pt idx="138">
                  <c:v>2529310</c:v>
                </c:pt>
                <c:pt idx="139">
                  <c:v>2529285</c:v>
                </c:pt>
                <c:pt idx="140">
                  <c:v>2529298</c:v>
                </c:pt>
                <c:pt idx="141">
                  <c:v>2529324</c:v>
                </c:pt>
                <c:pt idx="142">
                  <c:v>2529281</c:v>
                </c:pt>
                <c:pt idx="143">
                  <c:v>2529334</c:v>
                </c:pt>
                <c:pt idx="144">
                  <c:v>2529422</c:v>
                </c:pt>
                <c:pt idx="145">
                  <c:v>2529480</c:v>
                </c:pt>
                <c:pt idx="146">
                  <c:v>2529582</c:v>
                </c:pt>
                <c:pt idx="147">
                  <c:v>2529642</c:v>
                </c:pt>
                <c:pt idx="148">
                  <c:v>2529697</c:v>
                </c:pt>
                <c:pt idx="149">
                  <c:v>2529808</c:v>
                </c:pt>
                <c:pt idx="150">
                  <c:v>2530069</c:v>
                </c:pt>
                <c:pt idx="151">
                  <c:v>2530249</c:v>
                </c:pt>
                <c:pt idx="152">
                  <c:v>2530406</c:v>
                </c:pt>
                <c:pt idx="153">
                  <c:v>2530394</c:v>
                </c:pt>
                <c:pt idx="154">
                  <c:v>2530446</c:v>
                </c:pt>
                <c:pt idx="155">
                  <c:v>2530628</c:v>
                </c:pt>
                <c:pt idx="156">
                  <c:v>2530906</c:v>
                </c:pt>
                <c:pt idx="157">
                  <c:v>2531087</c:v>
                </c:pt>
                <c:pt idx="158">
                  <c:v>2531315</c:v>
                </c:pt>
                <c:pt idx="159">
                  <c:v>2531656</c:v>
                </c:pt>
                <c:pt idx="160">
                  <c:v>2531943</c:v>
                </c:pt>
                <c:pt idx="161">
                  <c:v>2532209</c:v>
                </c:pt>
                <c:pt idx="162">
                  <c:v>2532469</c:v>
                </c:pt>
                <c:pt idx="163">
                  <c:v>2532739</c:v>
                </c:pt>
                <c:pt idx="164">
                  <c:v>2533018</c:v>
                </c:pt>
                <c:pt idx="165">
                  <c:v>2533324</c:v>
                </c:pt>
                <c:pt idx="166">
                  <c:v>2533615</c:v>
                </c:pt>
                <c:pt idx="167">
                  <c:v>2533867</c:v>
                </c:pt>
                <c:pt idx="168">
                  <c:v>2534044</c:v>
                </c:pt>
                <c:pt idx="169">
                  <c:v>2534223</c:v>
                </c:pt>
                <c:pt idx="170">
                  <c:v>2534473</c:v>
                </c:pt>
                <c:pt idx="171">
                  <c:v>2534754</c:v>
                </c:pt>
                <c:pt idx="172">
                  <c:v>2534975</c:v>
                </c:pt>
                <c:pt idx="173">
                  <c:v>2535022</c:v>
                </c:pt>
                <c:pt idx="174">
                  <c:v>2535109</c:v>
                </c:pt>
                <c:pt idx="175">
                  <c:v>2535174</c:v>
                </c:pt>
                <c:pt idx="176">
                  <c:v>2535409</c:v>
                </c:pt>
                <c:pt idx="177">
                  <c:v>2535573</c:v>
                </c:pt>
                <c:pt idx="178">
                  <c:v>2535785</c:v>
                </c:pt>
                <c:pt idx="179">
                  <c:v>2535893</c:v>
                </c:pt>
                <c:pt idx="180">
                  <c:v>2536063</c:v>
                </c:pt>
                <c:pt idx="181">
                  <c:v>2536152</c:v>
                </c:pt>
                <c:pt idx="182">
                  <c:v>2536378</c:v>
                </c:pt>
                <c:pt idx="183">
                  <c:v>2536598</c:v>
                </c:pt>
                <c:pt idx="184">
                  <c:v>2536820</c:v>
                </c:pt>
                <c:pt idx="185">
                  <c:v>2537028</c:v>
                </c:pt>
                <c:pt idx="186">
                  <c:v>2537337</c:v>
                </c:pt>
                <c:pt idx="187">
                  <c:v>2537586</c:v>
                </c:pt>
                <c:pt idx="188">
                  <c:v>2537855</c:v>
                </c:pt>
                <c:pt idx="189">
                  <c:v>2538092</c:v>
                </c:pt>
                <c:pt idx="190">
                  <c:v>2538293</c:v>
                </c:pt>
                <c:pt idx="191">
                  <c:v>2538294</c:v>
                </c:pt>
                <c:pt idx="192">
                  <c:v>2538415</c:v>
                </c:pt>
                <c:pt idx="193">
                  <c:v>2538469</c:v>
                </c:pt>
                <c:pt idx="194">
                  <c:v>2538480</c:v>
                </c:pt>
                <c:pt idx="195">
                  <c:v>2538577</c:v>
                </c:pt>
                <c:pt idx="196">
                  <c:v>2538600</c:v>
                </c:pt>
                <c:pt idx="197">
                  <c:v>2538641</c:v>
                </c:pt>
                <c:pt idx="198">
                  <c:v>2538689</c:v>
                </c:pt>
                <c:pt idx="199">
                  <c:v>2538850</c:v>
                </c:pt>
                <c:pt idx="200">
                  <c:v>2538969</c:v>
                </c:pt>
                <c:pt idx="201">
                  <c:v>2539105</c:v>
                </c:pt>
                <c:pt idx="202">
                  <c:v>2539248</c:v>
                </c:pt>
                <c:pt idx="203">
                  <c:v>2539246</c:v>
                </c:pt>
                <c:pt idx="204">
                  <c:v>2539325</c:v>
                </c:pt>
                <c:pt idx="205">
                  <c:v>2539307</c:v>
                </c:pt>
                <c:pt idx="206">
                  <c:v>2539319</c:v>
                </c:pt>
                <c:pt idx="207">
                  <c:v>2539306</c:v>
                </c:pt>
                <c:pt idx="208">
                  <c:v>2539029</c:v>
                </c:pt>
                <c:pt idx="209">
                  <c:v>2539022</c:v>
                </c:pt>
                <c:pt idx="210">
                  <c:v>2539041</c:v>
                </c:pt>
                <c:pt idx="211">
                  <c:v>2539091</c:v>
                </c:pt>
                <c:pt idx="212">
                  <c:v>2539107</c:v>
                </c:pt>
                <c:pt idx="213">
                  <c:v>2539128</c:v>
                </c:pt>
                <c:pt idx="214">
                  <c:v>2539261</c:v>
                </c:pt>
                <c:pt idx="215">
                  <c:v>2539365</c:v>
                </c:pt>
                <c:pt idx="216">
                  <c:v>2539476</c:v>
                </c:pt>
                <c:pt idx="217">
                  <c:v>2539608</c:v>
                </c:pt>
                <c:pt idx="218">
                  <c:v>2539451</c:v>
                </c:pt>
                <c:pt idx="219">
                  <c:v>2539519</c:v>
                </c:pt>
                <c:pt idx="220">
                  <c:v>2539535</c:v>
                </c:pt>
                <c:pt idx="221">
                  <c:v>2539649</c:v>
                </c:pt>
                <c:pt idx="222">
                  <c:v>2539741</c:v>
                </c:pt>
                <c:pt idx="223">
                  <c:v>2539887</c:v>
                </c:pt>
                <c:pt idx="224">
                  <c:v>2539967</c:v>
                </c:pt>
                <c:pt idx="225">
                  <c:v>2540151</c:v>
                </c:pt>
                <c:pt idx="226">
                  <c:v>2540285</c:v>
                </c:pt>
                <c:pt idx="227">
                  <c:v>2540425</c:v>
                </c:pt>
                <c:pt idx="228">
                  <c:v>2540611</c:v>
                </c:pt>
                <c:pt idx="229">
                  <c:v>2540718</c:v>
                </c:pt>
                <c:pt idx="230">
                  <c:v>2540869</c:v>
                </c:pt>
                <c:pt idx="231">
                  <c:v>2541035</c:v>
                </c:pt>
                <c:pt idx="232">
                  <c:v>2541197</c:v>
                </c:pt>
                <c:pt idx="233">
                  <c:v>2541348</c:v>
                </c:pt>
                <c:pt idx="234">
                  <c:v>2541485</c:v>
                </c:pt>
                <c:pt idx="235">
                  <c:v>2541484</c:v>
                </c:pt>
                <c:pt idx="236">
                  <c:v>2541519</c:v>
                </c:pt>
                <c:pt idx="237">
                  <c:v>2541579</c:v>
                </c:pt>
                <c:pt idx="238">
                  <c:v>2541705</c:v>
                </c:pt>
                <c:pt idx="239">
                  <c:v>2541709</c:v>
                </c:pt>
                <c:pt idx="240">
                  <c:v>2541731</c:v>
                </c:pt>
                <c:pt idx="241">
                  <c:v>2541898</c:v>
                </c:pt>
                <c:pt idx="242">
                  <c:v>2542022</c:v>
                </c:pt>
                <c:pt idx="243">
                  <c:v>2542135</c:v>
                </c:pt>
                <c:pt idx="244">
                  <c:v>2542295</c:v>
                </c:pt>
                <c:pt idx="245">
                  <c:v>2542585</c:v>
                </c:pt>
                <c:pt idx="246">
                  <c:v>2543202</c:v>
                </c:pt>
                <c:pt idx="247">
                  <c:v>2544018</c:v>
                </c:pt>
                <c:pt idx="248">
                  <c:v>2544439</c:v>
                </c:pt>
                <c:pt idx="249">
                  <c:v>2544638</c:v>
                </c:pt>
                <c:pt idx="250">
                  <c:v>2544790</c:v>
                </c:pt>
                <c:pt idx="251">
                  <c:v>2544985</c:v>
                </c:pt>
                <c:pt idx="252">
                  <c:v>2545165</c:v>
                </c:pt>
                <c:pt idx="253">
                  <c:v>2545392</c:v>
                </c:pt>
                <c:pt idx="254">
                  <c:v>2545403</c:v>
                </c:pt>
                <c:pt idx="255">
                  <c:v>2545610</c:v>
                </c:pt>
                <c:pt idx="256">
                  <c:v>2545803</c:v>
                </c:pt>
                <c:pt idx="257">
                  <c:v>2545826</c:v>
                </c:pt>
                <c:pt idx="258">
                  <c:v>2545874</c:v>
                </c:pt>
                <c:pt idx="259">
                  <c:v>2545871</c:v>
                </c:pt>
                <c:pt idx="260">
                  <c:v>2545757</c:v>
                </c:pt>
                <c:pt idx="261">
                  <c:v>2545768</c:v>
                </c:pt>
                <c:pt idx="262">
                  <c:v>2545794</c:v>
                </c:pt>
                <c:pt idx="263">
                  <c:v>2545885</c:v>
                </c:pt>
                <c:pt idx="264">
                  <c:v>2546018</c:v>
                </c:pt>
                <c:pt idx="265">
                  <c:v>2546031</c:v>
                </c:pt>
                <c:pt idx="266">
                  <c:v>2546016</c:v>
                </c:pt>
                <c:pt idx="267">
                  <c:v>2546040</c:v>
                </c:pt>
                <c:pt idx="268">
                  <c:v>2545994</c:v>
                </c:pt>
                <c:pt idx="269">
                  <c:v>2546071</c:v>
                </c:pt>
                <c:pt idx="270">
                  <c:v>2546154</c:v>
                </c:pt>
                <c:pt idx="271">
                  <c:v>2546174</c:v>
                </c:pt>
                <c:pt idx="272">
                  <c:v>2546253</c:v>
                </c:pt>
                <c:pt idx="273">
                  <c:v>2546312</c:v>
                </c:pt>
                <c:pt idx="274">
                  <c:v>2546373</c:v>
                </c:pt>
                <c:pt idx="275">
                  <c:v>2546371</c:v>
                </c:pt>
                <c:pt idx="276">
                  <c:v>2546398</c:v>
                </c:pt>
                <c:pt idx="277">
                  <c:v>2546434</c:v>
                </c:pt>
                <c:pt idx="278">
                  <c:v>2546478</c:v>
                </c:pt>
                <c:pt idx="279">
                  <c:v>2546549</c:v>
                </c:pt>
                <c:pt idx="280">
                  <c:v>2546625</c:v>
                </c:pt>
                <c:pt idx="281">
                  <c:v>2546717</c:v>
                </c:pt>
                <c:pt idx="282">
                  <c:v>2546814</c:v>
                </c:pt>
                <c:pt idx="283">
                  <c:v>2546861</c:v>
                </c:pt>
                <c:pt idx="284">
                  <c:v>2546843</c:v>
                </c:pt>
                <c:pt idx="285">
                  <c:v>2546842</c:v>
                </c:pt>
                <c:pt idx="286">
                  <c:v>2546838</c:v>
                </c:pt>
                <c:pt idx="287">
                  <c:v>2546738</c:v>
                </c:pt>
                <c:pt idx="288">
                  <c:v>2546544</c:v>
                </c:pt>
                <c:pt idx="289">
                  <c:v>2546374</c:v>
                </c:pt>
                <c:pt idx="290">
                  <c:v>2546428</c:v>
                </c:pt>
                <c:pt idx="291">
                  <c:v>2546474</c:v>
                </c:pt>
                <c:pt idx="292">
                  <c:v>2546517</c:v>
                </c:pt>
                <c:pt idx="293">
                  <c:v>2546553</c:v>
                </c:pt>
                <c:pt idx="294">
                  <c:v>2546588</c:v>
                </c:pt>
                <c:pt idx="295">
                  <c:v>2546614</c:v>
                </c:pt>
                <c:pt idx="296">
                  <c:v>2546611</c:v>
                </c:pt>
                <c:pt idx="297">
                  <c:v>2546634</c:v>
                </c:pt>
                <c:pt idx="298">
                  <c:v>2546663</c:v>
                </c:pt>
                <c:pt idx="299">
                  <c:v>2546731</c:v>
                </c:pt>
                <c:pt idx="300">
                  <c:v>2546789</c:v>
                </c:pt>
                <c:pt idx="301">
                  <c:v>2546822</c:v>
                </c:pt>
                <c:pt idx="302">
                  <c:v>2547043</c:v>
                </c:pt>
                <c:pt idx="303">
                  <c:v>2547224</c:v>
                </c:pt>
                <c:pt idx="304">
                  <c:v>2547362</c:v>
                </c:pt>
                <c:pt idx="305">
                  <c:v>2547474</c:v>
                </c:pt>
                <c:pt idx="306">
                  <c:v>2547528</c:v>
                </c:pt>
                <c:pt idx="307">
                  <c:v>2547642</c:v>
                </c:pt>
                <c:pt idx="308">
                  <c:v>2547682</c:v>
                </c:pt>
                <c:pt idx="309">
                  <c:v>2547751</c:v>
                </c:pt>
                <c:pt idx="310">
                  <c:v>2547815</c:v>
                </c:pt>
                <c:pt idx="311">
                  <c:v>2547865</c:v>
                </c:pt>
                <c:pt idx="312">
                  <c:v>2547920</c:v>
                </c:pt>
                <c:pt idx="313">
                  <c:v>2547966</c:v>
                </c:pt>
                <c:pt idx="314">
                  <c:v>2548063</c:v>
                </c:pt>
                <c:pt idx="315">
                  <c:v>2548195</c:v>
                </c:pt>
                <c:pt idx="316">
                  <c:v>2548251</c:v>
                </c:pt>
                <c:pt idx="317">
                  <c:v>2548292</c:v>
                </c:pt>
                <c:pt idx="318">
                  <c:v>2548388</c:v>
                </c:pt>
                <c:pt idx="319">
                  <c:v>2548399</c:v>
                </c:pt>
                <c:pt idx="320">
                  <c:v>2548448</c:v>
                </c:pt>
                <c:pt idx="321">
                  <c:v>2548527</c:v>
                </c:pt>
                <c:pt idx="322">
                  <c:v>2548576</c:v>
                </c:pt>
                <c:pt idx="323">
                  <c:v>2548580</c:v>
                </c:pt>
                <c:pt idx="324">
                  <c:v>2548634</c:v>
                </c:pt>
                <c:pt idx="325">
                  <c:v>2548632</c:v>
                </c:pt>
                <c:pt idx="326">
                  <c:v>2548543</c:v>
                </c:pt>
                <c:pt idx="327">
                  <c:v>2548522</c:v>
                </c:pt>
                <c:pt idx="328">
                  <c:v>2548499</c:v>
                </c:pt>
                <c:pt idx="329">
                  <c:v>2548441</c:v>
                </c:pt>
                <c:pt idx="330">
                  <c:v>2548350</c:v>
                </c:pt>
                <c:pt idx="331">
                  <c:v>2548275</c:v>
                </c:pt>
                <c:pt idx="332">
                  <c:v>2548193</c:v>
                </c:pt>
                <c:pt idx="333">
                  <c:v>2548127</c:v>
                </c:pt>
                <c:pt idx="334">
                  <c:v>2548127</c:v>
                </c:pt>
                <c:pt idx="335">
                  <c:v>2548205</c:v>
                </c:pt>
                <c:pt idx="336">
                  <c:v>2548254</c:v>
                </c:pt>
                <c:pt idx="337">
                  <c:v>2548212</c:v>
                </c:pt>
                <c:pt idx="338">
                  <c:v>2548208</c:v>
                </c:pt>
                <c:pt idx="339">
                  <c:v>2548166</c:v>
                </c:pt>
                <c:pt idx="340">
                  <c:v>2548109</c:v>
                </c:pt>
                <c:pt idx="341">
                  <c:v>2548074</c:v>
                </c:pt>
                <c:pt idx="342">
                  <c:v>2548087</c:v>
                </c:pt>
                <c:pt idx="343">
                  <c:v>2548040</c:v>
                </c:pt>
                <c:pt idx="344">
                  <c:v>2548034</c:v>
                </c:pt>
                <c:pt idx="345">
                  <c:v>2548007</c:v>
                </c:pt>
                <c:pt idx="346">
                  <c:v>2547954</c:v>
                </c:pt>
                <c:pt idx="347">
                  <c:v>2547949</c:v>
                </c:pt>
                <c:pt idx="348">
                  <c:v>2547896</c:v>
                </c:pt>
                <c:pt idx="349">
                  <c:v>2547827</c:v>
                </c:pt>
                <c:pt idx="350">
                  <c:v>2547750</c:v>
                </c:pt>
                <c:pt idx="351">
                  <c:v>2547659</c:v>
                </c:pt>
                <c:pt idx="352">
                  <c:v>2547521</c:v>
                </c:pt>
                <c:pt idx="353">
                  <c:v>2547421</c:v>
                </c:pt>
                <c:pt idx="354">
                  <c:v>2547359</c:v>
                </c:pt>
                <c:pt idx="355">
                  <c:v>2547305</c:v>
                </c:pt>
                <c:pt idx="356">
                  <c:v>2547221</c:v>
                </c:pt>
                <c:pt idx="357">
                  <c:v>2547081</c:v>
                </c:pt>
                <c:pt idx="358">
                  <c:v>2546991</c:v>
                </c:pt>
                <c:pt idx="359">
                  <c:v>2546873</c:v>
                </c:pt>
                <c:pt idx="360">
                  <c:v>2546784</c:v>
                </c:pt>
                <c:pt idx="361">
                  <c:v>2546668</c:v>
                </c:pt>
                <c:pt idx="362">
                  <c:v>2546653</c:v>
                </c:pt>
                <c:pt idx="363">
                  <c:v>2546706</c:v>
                </c:pt>
                <c:pt idx="364">
                  <c:v>2546724</c:v>
                </c:pt>
              </c:numCache>
            </c:numRef>
          </c:val>
          <c:extLst>
            <c:ext xmlns:c16="http://schemas.microsoft.com/office/drawing/2014/chart" uri="{C3380CC4-5D6E-409C-BE32-E72D297353CC}">
              <c16:uniqueId val="{00000001-E0E9-426F-94B9-BF8A0F9D7B85}"/>
            </c:ext>
          </c:extLst>
        </c:ser>
        <c:dLbls>
          <c:showLegendKey val="0"/>
          <c:showVal val="0"/>
          <c:showCatName val="0"/>
          <c:showSerName val="0"/>
          <c:showPercent val="0"/>
          <c:showBubbleSize val="0"/>
        </c:dLbls>
        <c:axId val="360143664"/>
        <c:axId val="360145960"/>
      </c:areaChart>
      <c:dateAx>
        <c:axId val="36014366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45960"/>
        <c:crosses val="autoZero"/>
        <c:auto val="1"/>
        <c:lblOffset val="100"/>
        <c:baseTimeUnit val="days"/>
      </c:dateAx>
      <c:valAx>
        <c:axId val="360145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4366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Rossmann</c:v>
                </c:pt>
              </c:strCache>
            </c:strRef>
          </c:tx>
          <c:spPr>
            <a:ln w="28575" cap="rnd">
              <a:solidFill>
                <a:schemeClr val="accent1"/>
              </a:solidFill>
              <a:round/>
            </a:ln>
            <a:effectLst/>
          </c:spPr>
          <c:marker>
            <c:symbol val="none"/>
          </c:marker>
          <c:cat>
            <c:numRef>
              <c:f>Sheet1!$A$2:$A$366</c:f>
              <c:numCache>
                <c:formatCode>m/d/yyyy</c:formatCode>
                <c:ptCount val="365"/>
                <c:pt idx="0">
                  <c:v>43171</c:v>
                </c:pt>
                <c:pt idx="1">
                  <c:v>43172</c:v>
                </c:pt>
                <c:pt idx="2">
                  <c:v>43173</c:v>
                </c:pt>
                <c:pt idx="3">
                  <c:v>43174</c:v>
                </c:pt>
                <c:pt idx="4">
                  <c:v>43175</c:v>
                </c:pt>
                <c:pt idx="5">
                  <c:v>43176</c:v>
                </c:pt>
                <c:pt idx="6">
                  <c:v>43177</c:v>
                </c:pt>
                <c:pt idx="7">
                  <c:v>43178</c:v>
                </c:pt>
                <c:pt idx="8">
                  <c:v>43179</c:v>
                </c:pt>
                <c:pt idx="9">
                  <c:v>43180</c:v>
                </c:pt>
                <c:pt idx="10">
                  <c:v>43181</c:v>
                </c:pt>
                <c:pt idx="11">
                  <c:v>43182</c:v>
                </c:pt>
                <c:pt idx="12">
                  <c:v>43183</c:v>
                </c:pt>
                <c:pt idx="13">
                  <c:v>43184</c:v>
                </c:pt>
                <c:pt idx="14">
                  <c:v>43185</c:v>
                </c:pt>
                <c:pt idx="15">
                  <c:v>43186</c:v>
                </c:pt>
                <c:pt idx="16">
                  <c:v>43187</c:v>
                </c:pt>
                <c:pt idx="17">
                  <c:v>43188</c:v>
                </c:pt>
                <c:pt idx="18">
                  <c:v>43189</c:v>
                </c:pt>
                <c:pt idx="19">
                  <c:v>43190</c:v>
                </c:pt>
                <c:pt idx="20">
                  <c:v>43191</c:v>
                </c:pt>
                <c:pt idx="21">
                  <c:v>43192</c:v>
                </c:pt>
                <c:pt idx="22">
                  <c:v>43193</c:v>
                </c:pt>
                <c:pt idx="23">
                  <c:v>43194</c:v>
                </c:pt>
                <c:pt idx="24">
                  <c:v>43195</c:v>
                </c:pt>
                <c:pt idx="25">
                  <c:v>43196</c:v>
                </c:pt>
                <c:pt idx="26">
                  <c:v>43197</c:v>
                </c:pt>
                <c:pt idx="27">
                  <c:v>43198</c:v>
                </c:pt>
                <c:pt idx="28">
                  <c:v>43199</c:v>
                </c:pt>
                <c:pt idx="29">
                  <c:v>43200</c:v>
                </c:pt>
                <c:pt idx="30">
                  <c:v>43201</c:v>
                </c:pt>
                <c:pt idx="31">
                  <c:v>43202</c:v>
                </c:pt>
                <c:pt idx="32">
                  <c:v>43203</c:v>
                </c:pt>
                <c:pt idx="33">
                  <c:v>43204</c:v>
                </c:pt>
                <c:pt idx="34">
                  <c:v>43205</c:v>
                </c:pt>
                <c:pt idx="35">
                  <c:v>43206</c:v>
                </c:pt>
                <c:pt idx="36">
                  <c:v>43207</c:v>
                </c:pt>
                <c:pt idx="37">
                  <c:v>43208</c:v>
                </c:pt>
                <c:pt idx="38">
                  <c:v>43209</c:v>
                </c:pt>
                <c:pt idx="39">
                  <c:v>43210</c:v>
                </c:pt>
                <c:pt idx="40">
                  <c:v>43211</c:v>
                </c:pt>
                <c:pt idx="41">
                  <c:v>43212</c:v>
                </c:pt>
                <c:pt idx="42">
                  <c:v>43213</c:v>
                </c:pt>
                <c:pt idx="43">
                  <c:v>43214</c:v>
                </c:pt>
                <c:pt idx="44">
                  <c:v>43215</c:v>
                </c:pt>
                <c:pt idx="45">
                  <c:v>43216</c:v>
                </c:pt>
                <c:pt idx="46">
                  <c:v>43217</c:v>
                </c:pt>
                <c:pt idx="47">
                  <c:v>43218</c:v>
                </c:pt>
                <c:pt idx="48">
                  <c:v>43219</c:v>
                </c:pt>
                <c:pt idx="49">
                  <c:v>43220</c:v>
                </c:pt>
                <c:pt idx="50">
                  <c:v>43221</c:v>
                </c:pt>
                <c:pt idx="51">
                  <c:v>43222</c:v>
                </c:pt>
                <c:pt idx="52">
                  <c:v>43223</c:v>
                </c:pt>
                <c:pt idx="53">
                  <c:v>43224</c:v>
                </c:pt>
                <c:pt idx="54">
                  <c:v>43225</c:v>
                </c:pt>
                <c:pt idx="55">
                  <c:v>43226</c:v>
                </c:pt>
                <c:pt idx="56">
                  <c:v>43227</c:v>
                </c:pt>
                <c:pt idx="57">
                  <c:v>43228</c:v>
                </c:pt>
                <c:pt idx="58">
                  <c:v>43229</c:v>
                </c:pt>
                <c:pt idx="59">
                  <c:v>43230</c:v>
                </c:pt>
                <c:pt idx="60">
                  <c:v>43231</c:v>
                </c:pt>
                <c:pt idx="61">
                  <c:v>43232</c:v>
                </c:pt>
                <c:pt idx="62">
                  <c:v>43233</c:v>
                </c:pt>
                <c:pt idx="63">
                  <c:v>43234</c:v>
                </c:pt>
                <c:pt idx="64">
                  <c:v>43235</c:v>
                </c:pt>
                <c:pt idx="65">
                  <c:v>43236</c:v>
                </c:pt>
                <c:pt idx="66">
                  <c:v>43237</c:v>
                </c:pt>
                <c:pt idx="67">
                  <c:v>43238</c:v>
                </c:pt>
                <c:pt idx="68">
                  <c:v>43239</c:v>
                </c:pt>
                <c:pt idx="69">
                  <c:v>43240</c:v>
                </c:pt>
                <c:pt idx="70">
                  <c:v>43241</c:v>
                </c:pt>
                <c:pt idx="71">
                  <c:v>43242</c:v>
                </c:pt>
                <c:pt idx="72">
                  <c:v>43243</c:v>
                </c:pt>
                <c:pt idx="73">
                  <c:v>43244</c:v>
                </c:pt>
                <c:pt idx="74">
                  <c:v>43245</c:v>
                </c:pt>
                <c:pt idx="75">
                  <c:v>43246</c:v>
                </c:pt>
                <c:pt idx="76">
                  <c:v>43247</c:v>
                </c:pt>
                <c:pt idx="77">
                  <c:v>43248</c:v>
                </c:pt>
                <c:pt idx="78">
                  <c:v>43249</c:v>
                </c:pt>
                <c:pt idx="79">
                  <c:v>43250</c:v>
                </c:pt>
                <c:pt idx="80">
                  <c:v>43251</c:v>
                </c:pt>
                <c:pt idx="81">
                  <c:v>43252</c:v>
                </c:pt>
                <c:pt idx="82">
                  <c:v>43253</c:v>
                </c:pt>
                <c:pt idx="83">
                  <c:v>43254</c:v>
                </c:pt>
                <c:pt idx="84">
                  <c:v>43255</c:v>
                </c:pt>
                <c:pt idx="85">
                  <c:v>43256</c:v>
                </c:pt>
                <c:pt idx="86">
                  <c:v>43257</c:v>
                </c:pt>
                <c:pt idx="87">
                  <c:v>43258</c:v>
                </c:pt>
                <c:pt idx="88">
                  <c:v>43259</c:v>
                </c:pt>
                <c:pt idx="89">
                  <c:v>43260</c:v>
                </c:pt>
                <c:pt idx="90">
                  <c:v>43261</c:v>
                </c:pt>
                <c:pt idx="91">
                  <c:v>43262</c:v>
                </c:pt>
                <c:pt idx="92">
                  <c:v>43263</c:v>
                </c:pt>
                <c:pt idx="93">
                  <c:v>43264</c:v>
                </c:pt>
                <c:pt idx="94">
                  <c:v>43265</c:v>
                </c:pt>
                <c:pt idx="95">
                  <c:v>43266</c:v>
                </c:pt>
                <c:pt idx="96">
                  <c:v>43267</c:v>
                </c:pt>
                <c:pt idx="97">
                  <c:v>43268</c:v>
                </c:pt>
                <c:pt idx="98">
                  <c:v>43269</c:v>
                </c:pt>
                <c:pt idx="99">
                  <c:v>43270</c:v>
                </c:pt>
                <c:pt idx="100">
                  <c:v>43271</c:v>
                </c:pt>
                <c:pt idx="101">
                  <c:v>43272</c:v>
                </c:pt>
                <c:pt idx="102">
                  <c:v>43273</c:v>
                </c:pt>
                <c:pt idx="103">
                  <c:v>43274</c:v>
                </c:pt>
                <c:pt idx="104">
                  <c:v>43275</c:v>
                </c:pt>
                <c:pt idx="105">
                  <c:v>43276</c:v>
                </c:pt>
                <c:pt idx="106">
                  <c:v>43277</c:v>
                </c:pt>
                <c:pt idx="107">
                  <c:v>43278</c:v>
                </c:pt>
                <c:pt idx="108">
                  <c:v>43279</c:v>
                </c:pt>
                <c:pt idx="109">
                  <c:v>43280</c:v>
                </c:pt>
                <c:pt idx="110">
                  <c:v>43281</c:v>
                </c:pt>
                <c:pt idx="111">
                  <c:v>43282</c:v>
                </c:pt>
                <c:pt idx="112">
                  <c:v>43283</c:v>
                </c:pt>
                <c:pt idx="113">
                  <c:v>43284</c:v>
                </c:pt>
                <c:pt idx="114">
                  <c:v>43285</c:v>
                </c:pt>
                <c:pt idx="115">
                  <c:v>43286</c:v>
                </c:pt>
                <c:pt idx="116">
                  <c:v>43287</c:v>
                </c:pt>
                <c:pt idx="117">
                  <c:v>43288</c:v>
                </c:pt>
                <c:pt idx="118">
                  <c:v>43289</c:v>
                </c:pt>
                <c:pt idx="119">
                  <c:v>43290</c:v>
                </c:pt>
                <c:pt idx="120">
                  <c:v>43291</c:v>
                </c:pt>
                <c:pt idx="121">
                  <c:v>43292</c:v>
                </c:pt>
                <c:pt idx="122">
                  <c:v>43293</c:v>
                </c:pt>
                <c:pt idx="123">
                  <c:v>43294</c:v>
                </c:pt>
                <c:pt idx="124">
                  <c:v>43295</c:v>
                </c:pt>
                <c:pt idx="125">
                  <c:v>43296</c:v>
                </c:pt>
                <c:pt idx="126">
                  <c:v>43297</c:v>
                </c:pt>
                <c:pt idx="127">
                  <c:v>43298</c:v>
                </c:pt>
                <c:pt idx="128">
                  <c:v>43299</c:v>
                </c:pt>
                <c:pt idx="129">
                  <c:v>43300</c:v>
                </c:pt>
                <c:pt idx="130">
                  <c:v>43301</c:v>
                </c:pt>
                <c:pt idx="131">
                  <c:v>43302</c:v>
                </c:pt>
                <c:pt idx="132">
                  <c:v>43303</c:v>
                </c:pt>
                <c:pt idx="133">
                  <c:v>43304</c:v>
                </c:pt>
                <c:pt idx="134">
                  <c:v>43305</c:v>
                </c:pt>
                <c:pt idx="135">
                  <c:v>43306</c:v>
                </c:pt>
                <c:pt idx="136">
                  <c:v>43307</c:v>
                </c:pt>
                <c:pt idx="137">
                  <c:v>43308</c:v>
                </c:pt>
                <c:pt idx="138">
                  <c:v>43309</c:v>
                </c:pt>
                <c:pt idx="139">
                  <c:v>43310</c:v>
                </c:pt>
                <c:pt idx="140">
                  <c:v>43311</c:v>
                </c:pt>
                <c:pt idx="141">
                  <c:v>43312</c:v>
                </c:pt>
                <c:pt idx="142">
                  <c:v>43313</c:v>
                </c:pt>
                <c:pt idx="143">
                  <c:v>43314</c:v>
                </c:pt>
                <c:pt idx="144">
                  <c:v>43315</c:v>
                </c:pt>
                <c:pt idx="145">
                  <c:v>43316</c:v>
                </c:pt>
                <c:pt idx="146">
                  <c:v>43317</c:v>
                </c:pt>
                <c:pt idx="147">
                  <c:v>43318</c:v>
                </c:pt>
                <c:pt idx="148">
                  <c:v>43319</c:v>
                </c:pt>
                <c:pt idx="149">
                  <c:v>43320</c:v>
                </c:pt>
                <c:pt idx="150">
                  <c:v>43321</c:v>
                </c:pt>
                <c:pt idx="151">
                  <c:v>43322</c:v>
                </c:pt>
                <c:pt idx="152">
                  <c:v>43323</c:v>
                </c:pt>
                <c:pt idx="153">
                  <c:v>43324</c:v>
                </c:pt>
                <c:pt idx="154">
                  <c:v>43325</c:v>
                </c:pt>
                <c:pt idx="155">
                  <c:v>43326</c:v>
                </c:pt>
                <c:pt idx="156">
                  <c:v>43327</c:v>
                </c:pt>
                <c:pt idx="157">
                  <c:v>43328</c:v>
                </c:pt>
                <c:pt idx="158">
                  <c:v>43329</c:v>
                </c:pt>
                <c:pt idx="159">
                  <c:v>43330</c:v>
                </c:pt>
                <c:pt idx="160">
                  <c:v>43331</c:v>
                </c:pt>
                <c:pt idx="161">
                  <c:v>43332</c:v>
                </c:pt>
                <c:pt idx="162">
                  <c:v>43333</c:v>
                </c:pt>
                <c:pt idx="163">
                  <c:v>43334</c:v>
                </c:pt>
                <c:pt idx="164">
                  <c:v>43335</c:v>
                </c:pt>
                <c:pt idx="165">
                  <c:v>43336</c:v>
                </c:pt>
                <c:pt idx="166">
                  <c:v>43337</c:v>
                </c:pt>
                <c:pt idx="167">
                  <c:v>43338</c:v>
                </c:pt>
                <c:pt idx="168">
                  <c:v>43339</c:v>
                </c:pt>
                <c:pt idx="169">
                  <c:v>43340</c:v>
                </c:pt>
                <c:pt idx="170">
                  <c:v>43341</c:v>
                </c:pt>
                <c:pt idx="171">
                  <c:v>43342</c:v>
                </c:pt>
                <c:pt idx="172">
                  <c:v>43343</c:v>
                </c:pt>
                <c:pt idx="173">
                  <c:v>43344</c:v>
                </c:pt>
                <c:pt idx="174">
                  <c:v>43345</c:v>
                </c:pt>
                <c:pt idx="175">
                  <c:v>43346</c:v>
                </c:pt>
                <c:pt idx="176">
                  <c:v>43347</c:v>
                </c:pt>
                <c:pt idx="177">
                  <c:v>43348</c:v>
                </c:pt>
                <c:pt idx="178">
                  <c:v>43349</c:v>
                </c:pt>
                <c:pt idx="179">
                  <c:v>43350</c:v>
                </c:pt>
                <c:pt idx="180">
                  <c:v>43351</c:v>
                </c:pt>
                <c:pt idx="181">
                  <c:v>43352</c:v>
                </c:pt>
                <c:pt idx="182">
                  <c:v>43353</c:v>
                </c:pt>
                <c:pt idx="183">
                  <c:v>43354</c:v>
                </c:pt>
                <c:pt idx="184">
                  <c:v>43355</c:v>
                </c:pt>
                <c:pt idx="185">
                  <c:v>43356</c:v>
                </c:pt>
                <c:pt idx="186">
                  <c:v>43357</c:v>
                </c:pt>
                <c:pt idx="187">
                  <c:v>43358</c:v>
                </c:pt>
                <c:pt idx="188">
                  <c:v>43359</c:v>
                </c:pt>
                <c:pt idx="189">
                  <c:v>43360</c:v>
                </c:pt>
                <c:pt idx="190">
                  <c:v>43361</c:v>
                </c:pt>
                <c:pt idx="191">
                  <c:v>43362</c:v>
                </c:pt>
                <c:pt idx="192">
                  <c:v>43363</c:v>
                </c:pt>
                <c:pt idx="193">
                  <c:v>43364</c:v>
                </c:pt>
                <c:pt idx="194">
                  <c:v>43365</c:v>
                </c:pt>
                <c:pt idx="195">
                  <c:v>43366</c:v>
                </c:pt>
                <c:pt idx="196">
                  <c:v>43367</c:v>
                </c:pt>
                <c:pt idx="197">
                  <c:v>43368</c:v>
                </c:pt>
                <c:pt idx="198">
                  <c:v>43369</c:v>
                </c:pt>
                <c:pt idx="199">
                  <c:v>43370</c:v>
                </c:pt>
                <c:pt idx="200">
                  <c:v>43371</c:v>
                </c:pt>
                <c:pt idx="201">
                  <c:v>43372</c:v>
                </c:pt>
                <c:pt idx="202">
                  <c:v>43373</c:v>
                </c:pt>
                <c:pt idx="203">
                  <c:v>43374</c:v>
                </c:pt>
                <c:pt idx="204">
                  <c:v>43375</c:v>
                </c:pt>
                <c:pt idx="205">
                  <c:v>43376</c:v>
                </c:pt>
                <c:pt idx="206">
                  <c:v>43377</c:v>
                </c:pt>
                <c:pt idx="207">
                  <c:v>43378</c:v>
                </c:pt>
                <c:pt idx="208">
                  <c:v>43379</c:v>
                </c:pt>
                <c:pt idx="209">
                  <c:v>43380</c:v>
                </c:pt>
                <c:pt idx="210">
                  <c:v>43381</c:v>
                </c:pt>
                <c:pt idx="211">
                  <c:v>43382</c:v>
                </c:pt>
                <c:pt idx="212">
                  <c:v>43383</c:v>
                </c:pt>
                <c:pt idx="213">
                  <c:v>43384</c:v>
                </c:pt>
                <c:pt idx="214">
                  <c:v>43385</c:v>
                </c:pt>
                <c:pt idx="215">
                  <c:v>43386</c:v>
                </c:pt>
                <c:pt idx="216">
                  <c:v>43387</c:v>
                </c:pt>
                <c:pt idx="217">
                  <c:v>43388</c:v>
                </c:pt>
                <c:pt idx="218">
                  <c:v>43389</c:v>
                </c:pt>
                <c:pt idx="219">
                  <c:v>43390</c:v>
                </c:pt>
                <c:pt idx="220">
                  <c:v>43391</c:v>
                </c:pt>
                <c:pt idx="221">
                  <c:v>43392</c:v>
                </c:pt>
                <c:pt idx="222">
                  <c:v>43393</c:v>
                </c:pt>
                <c:pt idx="223">
                  <c:v>43394</c:v>
                </c:pt>
                <c:pt idx="224">
                  <c:v>43395</c:v>
                </c:pt>
                <c:pt idx="225">
                  <c:v>43396</c:v>
                </c:pt>
                <c:pt idx="226">
                  <c:v>43397</c:v>
                </c:pt>
                <c:pt idx="227">
                  <c:v>43398</c:v>
                </c:pt>
                <c:pt idx="228">
                  <c:v>43399</c:v>
                </c:pt>
                <c:pt idx="229">
                  <c:v>43400</c:v>
                </c:pt>
                <c:pt idx="230">
                  <c:v>43401</c:v>
                </c:pt>
                <c:pt idx="231">
                  <c:v>43402</c:v>
                </c:pt>
                <c:pt idx="232">
                  <c:v>43403</c:v>
                </c:pt>
                <c:pt idx="233">
                  <c:v>43404</c:v>
                </c:pt>
                <c:pt idx="234">
                  <c:v>43405</c:v>
                </c:pt>
                <c:pt idx="235">
                  <c:v>43406</c:v>
                </c:pt>
                <c:pt idx="236">
                  <c:v>43407</c:v>
                </c:pt>
                <c:pt idx="237">
                  <c:v>43408</c:v>
                </c:pt>
                <c:pt idx="238">
                  <c:v>43409</c:v>
                </c:pt>
                <c:pt idx="239">
                  <c:v>43410</c:v>
                </c:pt>
                <c:pt idx="240">
                  <c:v>43411</c:v>
                </c:pt>
                <c:pt idx="241">
                  <c:v>43412</c:v>
                </c:pt>
                <c:pt idx="242">
                  <c:v>43413</c:v>
                </c:pt>
                <c:pt idx="243">
                  <c:v>43414</c:v>
                </c:pt>
                <c:pt idx="244">
                  <c:v>43415</c:v>
                </c:pt>
                <c:pt idx="245">
                  <c:v>43416</c:v>
                </c:pt>
                <c:pt idx="246">
                  <c:v>43417</c:v>
                </c:pt>
                <c:pt idx="247">
                  <c:v>43418</c:v>
                </c:pt>
                <c:pt idx="248">
                  <c:v>43419</c:v>
                </c:pt>
                <c:pt idx="249">
                  <c:v>43420</c:v>
                </c:pt>
                <c:pt idx="250">
                  <c:v>43421</c:v>
                </c:pt>
                <c:pt idx="251">
                  <c:v>43422</c:v>
                </c:pt>
                <c:pt idx="252">
                  <c:v>43423</c:v>
                </c:pt>
                <c:pt idx="253">
                  <c:v>43424</c:v>
                </c:pt>
                <c:pt idx="254">
                  <c:v>43425</c:v>
                </c:pt>
                <c:pt idx="255">
                  <c:v>43426</c:v>
                </c:pt>
                <c:pt idx="256">
                  <c:v>43427</c:v>
                </c:pt>
                <c:pt idx="257">
                  <c:v>43428</c:v>
                </c:pt>
                <c:pt idx="258">
                  <c:v>43429</c:v>
                </c:pt>
                <c:pt idx="259">
                  <c:v>43430</c:v>
                </c:pt>
                <c:pt idx="260">
                  <c:v>43431</c:v>
                </c:pt>
                <c:pt idx="261">
                  <c:v>43432</c:v>
                </c:pt>
                <c:pt idx="262">
                  <c:v>43433</c:v>
                </c:pt>
                <c:pt idx="263">
                  <c:v>43434</c:v>
                </c:pt>
                <c:pt idx="264">
                  <c:v>43435</c:v>
                </c:pt>
                <c:pt idx="265">
                  <c:v>43436</c:v>
                </c:pt>
                <c:pt idx="266">
                  <c:v>43437</c:v>
                </c:pt>
                <c:pt idx="267">
                  <c:v>43438</c:v>
                </c:pt>
                <c:pt idx="268">
                  <c:v>43439</c:v>
                </c:pt>
                <c:pt idx="269">
                  <c:v>43440</c:v>
                </c:pt>
                <c:pt idx="270">
                  <c:v>43441</c:v>
                </c:pt>
                <c:pt idx="271">
                  <c:v>43442</c:v>
                </c:pt>
                <c:pt idx="272">
                  <c:v>43443</c:v>
                </c:pt>
                <c:pt idx="273">
                  <c:v>43444</c:v>
                </c:pt>
                <c:pt idx="274">
                  <c:v>43445</c:v>
                </c:pt>
                <c:pt idx="275">
                  <c:v>43446</c:v>
                </c:pt>
                <c:pt idx="276">
                  <c:v>43447</c:v>
                </c:pt>
                <c:pt idx="277">
                  <c:v>43448</c:v>
                </c:pt>
                <c:pt idx="278">
                  <c:v>43449</c:v>
                </c:pt>
                <c:pt idx="279">
                  <c:v>43450</c:v>
                </c:pt>
                <c:pt idx="280">
                  <c:v>43451</c:v>
                </c:pt>
                <c:pt idx="281">
                  <c:v>43452</c:v>
                </c:pt>
                <c:pt idx="282">
                  <c:v>43453</c:v>
                </c:pt>
                <c:pt idx="283">
                  <c:v>43454</c:v>
                </c:pt>
                <c:pt idx="284">
                  <c:v>43455</c:v>
                </c:pt>
                <c:pt idx="285">
                  <c:v>43456</c:v>
                </c:pt>
                <c:pt idx="286">
                  <c:v>43457</c:v>
                </c:pt>
                <c:pt idx="287">
                  <c:v>43458</c:v>
                </c:pt>
                <c:pt idx="288">
                  <c:v>43459</c:v>
                </c:pt>
                <c:pt idx="289">
                  <c:v>43460</c:v>
                </c:pt>
                <c:pt idx="290">
                  <c:v>43461</c:v>
                </c:pt>
                <c:pt idx="291">
                  <c:v>43462</c:v>
                </c:pt>
                <c:pt idx="292">
                  <c:v>43463</c:v>
                </c:pt>
                <c:pt idx="293">
                  <c:v>43464</c:v>
                </c:pt>
                <c:pt idx="294">
                  <c:v>43465</c:v>
                </c:pt>
                <c:pt idx="295">
                  <c:v>43466</c:v>
                </c:pt>
                <c:pt idx="296">
                  <c:v>43467</c:v>
                </c:pt>
                <c:pt idx="297">
                  <c:v>43468</c:v>
                </c:pt>
                <c:pt idx="298">
                  <c:v>43469</c:v>
                </c:pt>
                <c:pt idx="299">
                  <c:v>43470</c:v>
                </c:pt>
                <c:pt idx="300">
                  <c:v>43471</c:v>
                </c:pt>
                <c:pt idx="301">
                  <c:v>43472</c:v>
                </c:pt>
                <c:pt idx="302">
                  <c:v>43473</c:v>
                </c:pt>
                <c:pt idx="303">
                  <c:v>43474</c:v>
                </c:pt>
                <c:pt idx="304">
                  <c:v>43475</c:v>
                </c:pt>
                <c:pt idx="305">
                  <c:v>43476</c:v>
                </c:pt>
                <c:pt idx="306">
                  <c:v>43477</c:v>
                </c:pt>
                <c:pt idx="307">
                  <c:v>43478</c:v>
                </c:pt>
                <c:pt idx="308">
                  <c:v>43479</c:v>
                </c:pt>
                <c:pt idx="309">
                  <c:v>43480</c:v>
                </c:pt>
                <c:pt idx="310">
                  <c:v>43481</c:v>
                </c:pt>
                <c:pt idx="311">
                  <c:v>43482</c:v>
                </c:pt>
                <c:pt idx="312">
                  <c:v>43483</c:v>
                </c:pt>
                <c:pt idx="313">
                  <c:v>43484</c:v>
                </c:pt>
                <c:pt idx="314">
                  <c:v>43485</c:v>
                </c:pt>
                <c:pt idx="315">
                  <c:v>43486</c:v>
                </c:pt>
                <c:pt idx="316">
                  <c:v>43487</c:v>
                </c:pt>
                <c:pt idx="317">
                  <c:v>43488</c:v>
                </c:pt>
                <c:pt idx="318">
                  <c:v>43489</c:v>
                </c:pt>
                <c:pt idx="319">
                  <c:v>43490</c:v>
                </c:pt>
                <c:pt idx="320">
                  <c:v>43491</c:v>
                </c:pt>
                <c:pt idx="321">
                  <c:v>43492</c:v>
                </c:pt>
                <c:pt idx="322">
                  <c:v>43493</c:v>
                </c:pt>
                <c:pt idx="323">
                  <c:v>43494</c:v>
                </c:pt>
                <c:pt idx="324">
                  <c:v>43495</c:v>
                </c:pt>
                <c:pt idx="325">
                  <c:v>43496</c:v>
                </c:pt>
                <c:pt idx="326">
                  <c:v>43497</c:v>
                </c:pt>
                <c:pt idx="327">
                  <c:v>43498</c:v>
                </c:pt>
                <c:pt idx="328">
                  <c:v>43499</c:v>
                </c:pt>
                <c:pt idx="329">
                  <c:v>43500</c:v>
                </c:pt>
                <c:pt idx="330">
                  <c:v>43501</c:v>
                </c:pt>
                <c:pt idx="331">
                  <c:v>43502</c:v>
                </c:pt>
                <c:pt idx="332">
                  <c:v>43503</c:v>
                </c:pt>
                <c:pt idx="333">
                  <c:v>43504</c:v>
                </c:pt>
                <c:pt idx="334">
                  <c:v>43505</c:v>
                </c:pt>
                <c:pt idx="335">
                  <c:v>43506</c:v>
                </c:pt>
                <c:pt idx="336">
                  <c:v>43507</c:v>
                </c:pt>
                <c:pt idx="337">
                  <c:v>43508</c:v>
                </c:pt>
                <c:pt idx="338">
                  <c:v>43509</c:v>
                </c:pt>
                <c:pt idx="339">
                  <c:v>43510</c:v>
                </c:pt>
                <c:pt idx="340">
                  <c:v>43511</c:v>
                </c:pt>
                <c:pt idx="341">
                  <c:v>43512</c:v>
                </c:pt>
                <c:pt idx="342">
                  <c:v>43513</c:v>
                </c:pt>
                <c:pt idx="343">
                  <c:v>43514</c:v>
                </c:pt>
                <c:pt idx="344">
                  <c:v>43515</c:v>
                </c:pt>
                <c:pt idx="345">
                  <c:v>43516</c:v>
                </c:pt>
                <c:pt idx="346">
                  <c:v>43517</c:v>
                </c:pt>
                <c:pt idx="347">
                  <c:v>43518</c:v>
                </c:pt>
                <c:pt idx="348">
                  <c:v>43519</c:v>
                </c:pt>
                <c:pt idx="349">
                  <c:v>43520</c:v>
                </c:pt>
                <c:pt idx="350">
                  <c:v>43521</c:v>
                </c:pt>
                <c:pt idx="351">
                  <c:v>43522</c:v>
                </c:pt>
                <c:pt idx="352">
                  <c:v>43523</c:v>
                </c:pt>
                <c:pt idx="353">
                  <c:v>43524</c:v>
                </c:pt>
                <c:pt idx="354">
                  <c:v>43525</c:v>
                </c:pt>
                <c:pt idx="355">
                  <c:v>43526</c:v>
                </c:pt>
                <c:pt idx="356">
                  <c:v>43527</c:v>
                </c:pt>
                <c:pt idx="357">
                  <c:v>43528</c:v>
                </c:pt>
                <c:pt idx="358">
                  <c:v>43529</c:v>
                </c:pt>
                <c:pt idx="359">
                  <c:v>43530</c:v>
                </c:pt>
                <c:pt idx="360">
                  <c:v>43531</c:v>
                </c:pt>
                <c:pt idx="361">
                  <c:v>43532</c:v>
                </c:pt>
                <c:pt idx="362">
                  <c:v>43533</c:v>
                </c:pt>
                <c:pt idx="363">
                  <c:v>43534</c:v>
                </c:pt>
                <c:pt idx="364">
                  <c:v>43535</c:v>
                </c:pt>
              </c:numCache>
            </c:numRef>
          </c:cat>
          <c:val>
            <c:numRef>
              <c:f>Sheet1!$B$2:$B$366</c:f>
              <c:numCache>
                <c:formatCode>General</c:formatCode>
                <c:ptCount val="365"/>
                <c:pt idx="0">
                  <c:v>5.7445260798256797E-3</c:v>
                </c:pt>
                <c:pt idx="1">
                  <c:v>8.8421895068381794E-3</c:v>
                </c:pt>
                <c:pt idx="2">
                  <c:v>3.8076135491669398E-3</c:v>
                </c:pt>
                <c:pt idx="3">
                  <c:v>1.31002732342703E-2</c:v>
                </c:pt>
                <c:pt idx="4">
                  <c:v>1.03239860393899E-2</c:v>
                </c:pt>
                <c:pt idx="5">
                  <c:v>1.24520226149377E-2</c:v>
                </c:pt>
                <c:pt idx="6">
                  <c:v>1.4450289070291601E-2</c:v>
                </c:pt>
                <c:pt idx="7">
                  <c:v>4.3473605587325798E-2</c:v>
                </c:pt>
                <c:pt idx="8">
                  <c:v>0.102769754487312</c:v>
                </c:pt>
                <c:pt idx="9">
                  <c:v>6.0542278476447102E-3</c:v>
                </c:pt>
                <c:pt idx="10">
                  <c:v>8.95198643935061E-3</c:v>
                </c:pt>
                <c:pt idx="11">
                  <c:v>8.1140239312188396E-3</c:v>
                </c:pt>
                <c:pt idx="12">
                  <c:v>7.5982312862968504E-3</c:v>
                </c:pt>
                <c:pt idx="13">
                  <c:v>9.0785526597905696E-3</c:v>
                </c:pt>
                <c:pt idx="14">
                  <c:v>5.06678890482678E-2</c:v>
                </c:pt>
                <c:pt idx="15">
                  <c:v>4.6137838239580897E-2</c:v>
                </c:pt>
                <c:pt idx="16">
                  <c:v>3.6018513515947197E-2</c:v>
                </c:pt>
                <c:pt idx="17">
                  <c:v>3.08618955890636E-2</c:v>
                </c:pt>
                <c:pt idx="18">
                  <c:v>4.4993045360702802E-3</c:v>
                </c:pt>
                <c:pt idx="19">
                  <c:v>7.4556549214392503E-3</c:v>
                </c:pt>
                <c:pt idx="20">
                  <c:v>2.6349919215003801E-3</c:v>
                </c:pt>
                <c:pt idx="21">
                  <c:v>6.4266402231843598E-3</c:v>
                </c:pt>
                <c:pt idx="22">
                  <c:v>6.7475385943142003E-3</c:v>
                </c:pt>
                <c:pt idx="23">
                  <c:v>1.16306865060904E-2</c:v>
                </c:pt>
                <c:pt idx="24">
                  <c:v>4.6902838521236997E-3</c:v>
                </c:pt>
                <c:pt idx="25">
                  <c:v>6.5532399346731902E-3</c:v>
                </c:pt>
                <c:pt idx="26">
                  <c:v>-1.92729720978759E-3</c:v>
                </c:pt>
                <c:pt idx="27">
                  <c:v>1.6061119627073699E-3</c:v>
                </c:pt>
                <c:pt idx="28">
                  <c:v>3.6104817037875998E-2</c:v>
                </c:pt>
                <c:pt idx="29">
                  <c:v>5.8954198752714099E-2</c:v>
                </c:pt>
                <c:pt idx="30">
                  <c:v>5.0062289040402198E-2</c:v>
                </c:pt>
                <c:pt idx="31">
                  <c:v>4.6316521462447399E-2</c:v>
                </c:pt>
                <c:pt idx="32">
                  <c:v>1.0259297327901901E-2</c:v>
                </c:pt>
                <c:pt idx="33">
                  <c:v>6.6678591876367602E-3</c:v>
                </c:pt>
                <c:pt idx="34">
                  <c:v>7.6290609523504199E-3</c:v>
                </c:pt>
                <c:pt idx="35">
                  <c:v>1.32697071176914E-2</c:v>
                </c:pt>
                <c:pt idx="36">
                  <c:v>9.9990321449654595E-3</c:v>
                </c:pt>
                <c:pt idx="37">
                  <c:v>6.0244554437043499E-3</c:v>
                </c:pt>
                <c:pt idx="38">
                  <c:v>8.9720526967106504E-3</c:v>
                </c:pt>
                <c:pt idx="39">
                  <c:v>6.7284358437234302E-3</c:v>
                </c:pt>
                <c:pt idx="40">
                  <c:v>-8.7784161174283004E-3</c:v>
                </c:pt>
                <c:pt idx="41">
                  <c:v>-6.1518389192244298E-3</c:v>
                </c:pt>
                <c:pt idx="42">
                  <c:v>2.4929297564170502E-2</c:v>
                </c:pt>
                <c:pt idx="43">
                  <c:v>3.2675509129281001E-2</c:v>
                </c:pt>
                <c:pt idx="44">
                  <c:v>3.4330101863048502E-2</c:v>
                </c:pt>
                <c:pt idx="45">
                  <c:v>2.99645035880572E-2</c:v>
                </c:pt>
                <c:pt idx="46">
                  <c:v>7.4248743532038296E-3</c:v>
                </c:pt>
                <c:pt idx="47">
                  <c:v>7.2963175357391597E-3</c:v>
                </c:pt>
                <c:pt idx="48">
                  <c:v>2.9439133311915302E-3</c:v>
                </c:pt>
                <c:pt idx="49">
                  <c:v>2.77103684135078E-2</c:v>
                </c:pt>
                <c:pt idx="50">
                  <c:v>4.3313446681914898E-2</c:v>
                </c:pt>
                <c:pt idx="51">
                  <c:v>2.7946501315468001E-2</c:v>
                </c:pt>
                <c:pt idx="52">
                  <c:v>1.9307746945763801E-2</c:v>
                </c:pt>
                <c:pt idx="53">
                  <c:v>4.2187592884615002E-3</c:v>
                </c:pt>
                <c:pt idx="54">
                  <c:v>-2.2371264558100402E-3</c:v>
                </c:pt>
                <c:pt idx="55">
                  <c:v>-1.9814991895029102E-3</c:v>
                </c:pt>
                <c:pt idx="56">
                  <c:v>-2.81250619230767E-3</c:v>
                </c:pt>
                <c:pt idx="57">
                  <c:v>2.1605768868132601E-2</c:v>
                </c:pt>
                <c:pt idx="58">
                  <c:v>6.2630413456591701E-3</c:v>
                </c:pt>
                <c:pt idx="59">
                  <c:v>9.1383553388764208E-3</c:v>
                </c:pt>
                <c:pt idx="60">
                  <c:v>3.1310384312602901E-3</c:v>
                </c:pt>
                <c:pt idx="61">
                  <c:v>-4.6005654861743404E-3</c:v>
                </c:pt>
                <c:pt idx="62">
                  <c:v>-5.9426704827557101E-3</c:v>
                </c:pt>
                <c:pt idx="63">
                  <c:v>1.6870518768452102E-2</c:v>
                </c:pt>
                <c:pt idx="64">
                  <c:v>2.0317878966778401E-2</c:v>
                </c:pt>
                <c:pt idx="65">
                  <c:v>1.8269600534545499E-2</c:v>
                </c:pt>
                <c:pt idx="66">
                  <c:v>1.4817388460830999E-2</c:v>
                </c:pt>
                <c:pt idx="67">
                  <c:v>-5.3002630973971203E-3</c:v>
                </c:pt>
                <c:pt idx="68">
                  <c:v>-4.0233045124233903E-3</c:v>
                </c:pt>
                <c:pt idx="69">
                  <c:v>-1.97980092143767E-3</c:v>
                </c:pt>
                <c:pt idx="70">
                  <c:v>-3.8319486161236902E-4</c:v>
                </c:pt>
                <c:pt idx="71">
                  <c:v>-1.0857229350028799E-3</c:v>
                </c:pt>
                <c:pt idx="72">
                  <c:v>2.17146944614756E-3</c:v>
                </c:pt>
                <c:pt idx="73">
                  <c:v>-3.6403256111595798E-3</c:v>
                </c:pt>
                <c:pt idx="74">
                  <c:v>9.5801529886564598E-4</c:v>
                </c:pt>
                <c:pt idx="75">
                  <c:v>1.4050756441633199E-3</c:v>
                </c:pt>
                <c:pt idx="76">
                  <c:v>1.3411897246984601E-3</c:v>
                </c:pt>
                <c:pt idx="77">
                  <c:v>2.3694034021056399E-2</c:v>
                </c:pt>
                <c:pt idx="78">
                  <c:v>2.5923178002842599E-2</c:v>
                </c:pt>
                <c:pt idx="79">
                  <c:v>1.7171250347893401E-2</c:v>
                </c:pt>
                <c:pt idx="80">
                  <c:v>1.1168969921006701E-2</c:v>
                </c:pt>
                <c:pt idx="81">
                  <c:v>1.0848644812816201E-2</c:v>
                </c:pt>
                <c:pt idx="82">
                  <c:v>1.1485554363043101E-3</c:v>
                </c:pt>
                <c:pt idx="83">
                  <c:v>1.0719727616825899E-2</c:v>
                </c:pt>
                <c:pt idx="84">
                  <c:v>1.8885114701551398E-2</c:v>
                </c:pt>
                <c:pt idx="85">
                  <c:v>5.4220664069177901E-2</c:v>
                </c:pt>
                <c:pt idx="86">
                  <c:v>3.2323505372587401E-2</c:v>
                </c:pt>
                <c:pt idx="87">
                  <c:v>3.49898822517168E-2</c:v>
                </c:pt>
                <c:pt idx="88">
                  <c:v>5.6066168272410196E-3</c:v>
                </c:pt>
                <c:pt idx="89">
                  <c:v>4.0136029285285603E-3</c:v>
                </c:pt>
                <c:pt idx="90">
                  <c:v>8.2817053942569599E-4</c:v>
                </c:pt>
                <c:pt idx="91">
                  <c:v>8.5364564022786006E-3</c:v>
                </c:pt>
                <c:pt idx="92">
                  <c:v>1.47145754558333E-2</c:v>
                </c:pt>
                <c:pt idx="93">
                  <c:v>1.46487204979546E-2</c:v>
                </c:pt>
                <c:pt idx="94">
                  <c:v>-1.5156021047765001E-2</c:v>
                </c:pt>
                <c:pt idx="95" formatCode="0.00E+00">
                  <c:v>6.3690413637391396E-5</c:v>
                </c:pt>
                <c:pt idx="96">
                  <c:v>8.9166522301820995E-4</c:v>
                </c:pt>
                <c:pt idx="97">
                  <c:v>1.27379610345772E-4</c:v>
                </c:pt>
                <c:pt idx="98">
                  <c:v>2.5093751273794498E-2</c:v>
                </c:pt>
                <c:pt idx="99">
                  <c:v>2.2476832307549301E-2</c:v>
                </c:pt>
                <c:pt idx="100">
                  <c:v>1.8715874562898398E-2</c:v>
                </c:pt>
                <c:pt idx="101">
                  <c:v>1.8903314954049701E-2</c:v>
                </c:pt>
                <c:pt idx="102">
                  <c:v>3.4999522733780899E-3</c:v>
                </c:pt>
                <c:pt idx="103">
                  <c:v>-1.0181322999290501E-3</c:v>
                </c:pt>
                <c:pt idx="104">
                  <c:v>1.5272139989525901E-3</c:v>
                </c:pt>
                <c:pt idx="105">
                  <c:v>2.35441895803598E-3</c:v>
                </c:pt>
                <c:pt idx="106">
                  <c:v>3.1815723330469898E-4</c:v>
                </c:pt>
                <c:pt idx="107">
                  <c:v>5.7268119792180396E-4</c:v>
                </c:pt>
                <c:pt idx="108">
                  <c:v>5.0904703849159196E-4</c:v>
                </c:pt>
                <c:pt idx="109">
                  <c:v>7.6356667082386296E-4</c:v>
                </c:pt>
                <c:pt idx="110">
                  <c:v>1.90890210131943E-4</c:v>
                </c:pt>
                <c:pt idx="111">
                  <c:v>-1.9088984574191601E-3</c:v>
                </c:pt>
                <c:pt idx="112">
                  <c:v>1.6925889420491901E-2</c:v>
                </c:pt>
                <c:pt idx="113">
                  <c:v>4.3516350123391799E-2</c:v>
                </c:pt>
                <c:pt idx="114">
                  <c:v>2.9125466532104499E-2</c:v>
                </c:pt>
                <c:pt idx="115">
                  <c:v>3.0388470182108301E-2</c:v>
                </c:pt>
                <c:pt idx="116">
                  <c:v>8.1350261814377798E-3</c:v>
                </c:pt>
                <c:pt idx="117">
                  <c:v>9.5324583383908298E-3</c:v>
                </c:pt>
                <c:pt idx="118">
                  <c:v>5.1470368635863697E-3</c:v>
                </c:pt>
                <c:pt idx="119">
                  <c:v>6.8623626097819197E-3</c:v>
                </c:pt>
                <c:pt idx="120">
                  <c:v>1.14364862031501E-3</c:v>
                </c:pt>
                <c:pt idx="121">
                  <c:v>2.6049476214922199E-3</c:v>
                </c:pt>
                <c:pt idx="122">
                  <c:v>1.5565744941609399E-2</c:v>
                </c:pt>
                <c:pt idx="123">
                  <c:v>5.3359962495569202E-3</c:v>
                </c:pt>
                <c:pt idx="124">
                  <c:v>-1.01632600689323E-3</c:v>
                </c:pt>
                <c:pt idx="125">
                  <c:v>2.7314039034937801E-3</c:v>
                </c:pt>
                <c:pt idx="126">
                  <c:v>1.02901243390024E-2</c:v>
                </c:pt>
                <c:pt idx="127">
                  <c:v>1.1495807840903099E-2</c:v>
                </c:pt>
                <c:pt idx="128">
                  <c:v>9.9068502058846705E-3</c:v>
                </c:pt>
                <c:pt idx="129">
                  <c:v>1.05408604390078E-2</c:v>
                </c:pt>
                <c:pt idx="130">
                  <c:v>3.2381157975606202E-3</c:v>
                </c:pt>
                <c:pt idx="131">
                  <c:v>2.2856547861293802E-3</c:v>
                </c:pt>
                <c:pt idx="132">
                  <c:v>-2.5395583834949003E-4</c:v>
                </c:pt>
                <c:pt idx="133">
                  <c:v>4.6347058199842197E-3</c:v>
                </c:pt>
                <c:pt idx="134">
                  <c:v>6.7930210913781999E-3</c:v>
                </c:pt>
                <c:pt idx="135">
                  <c:v>3.1106114382896E-3</c:v>
                </c:pt>
                <c:pt idx="136">
                  <c:v>1.58699728686944E-3</c:v>
                </c:pt>
                <c:pt idx="137">
                  <c:v>4.6339585368625003E-3</c:v>
                </c:pt>
                <c:pt idx="138">
                  <c:v>1.5868985654437001E-3</c:v>
                </c:pt>
                <c:pt idx="139">
                  <c:v>2.0311979307171099E-3</c:v>
                </c:pt>
                <c:pt idx="140">
                  <c:v>1.4598938593690601E-2</c:v>
                </c:pt>
                <c:pt idx="141">
                  <c:v>1.8468134851655198E-2</c:v>
                </c:pt>
                <c:pt idx="142">
                  <c:v>1.5799712940155301E-2</c:v>
                </c:pt>
                <c:pt idx="143">
                  <c:v>1.50993480000025E-2</c:v>
                </c:pt>
                <c:pt idx="144">
                  <c:v>4.9477787327977503E-3</c:v>
                </c:pt>
                <c:pt idx="145">
                  <c:v>2.7909165814062799E-3</c:v>
                </c:pt>
                <c:pt idx="146">
                  <c:v>2.7908386914264798E-3</c:v>
                </c:pt>
                <c:pt idx="147">
                  <c:v>3.0952074391534901E-2</c:v>
                </c:pt>
                <c:pt idx="148">
                  <c:v>3.8678121308537899E-2</c:v>
                </c:pt>
                <c:pt idx="149">
                  <c:v>3.7712433504106198E-2</c:v>
                </c:pt>
                <c:pt idx="150">
                  <c:v>4.23867342826948E-2</c:v>
                </c:pt>
                <c:pt idx="151">
                  <c:v>8.0431008877176798E-3</c:v>
                </c:pt>
                <c:pt idx="152">
                  <c:v>6.90257865140078E-3</c:v>
                </c:pt>
                <c:pt idx="153">
                  <c:v>6.3955259180270901E-3</c:v>
                </c:pt>
                <c:pt idx="154">
                  <c:v>1.7222493082509699E-2</c:v>
                </c:pt>
                <c:pt idx="155">
                  <c:v>2.4309921106709199E-2</c:v>
                </c:pt>
                <c:pt idx="156">
                  <c:v>2.145588631798E-2</c:v>
                </c:pt>
                <c:pt idx="157">
                  <c:v>1.8224099473209601E-2</c:v>
                </c:pt>
                <c:pt idx="158">
                  <c:v>7.4654580216662802E-3</c:v>
                </c:pt>
                <c:pt idx="159">
                  <c:v>4.8711640373978902E-3</c:v>
                </c:pt>
                <c:pt idx="160">
                  <c:v>4.80766797738878E-3</c:v>
                </c:pt>
                <c:pt idx="161">
                  <c:v>4.6809253556870699E-3</c:v>
                </c:pt>
                <c:pt idx="162">
                  <c:v>6.4517842978750904E-3</c:v>
                </c:pt>
                <c:pt idx="163">
                  <c:v>8.9813163320810099E-3</c:v>
                </c:pt>
                <c:pt idx="164">
                  <c:v>4.6799839615684798E-3</c:v>
                </c:pt>
                <c:pt idx="165">
                  <c:v>4.9327252168501904E-3</c:v>
                </c:pt>
                <c:pt idx="166">
                  <c:v>9.8017268745644592E-3</c:v>
                </c:pt>
                <c:pt idx="167">
                  <c:v>4.93199849004969E-3</c:v>
                </c:pt>
                <c:pt idx="168">
                  <c:v>2.5796873646533498E-2</c:v>
                </c:pt>
                <c:pt idx="169">
                  <c:v>2.4020303477571E-2</c:v>
                </c:pt>
                <c:pt idx="170">
                  <c:v>2.2750612212655001E-2</c:v>
                </c:pt>
                <c:pt idx="171">
                  <c:v>2.2492710403194501E-2</c:v>
                </c:pt>
                <c:pt idx="172">
                  <c:v>5.4955779547732897E-3</c:v>
                </c:pt>
                <c:pt idx="173">
                  <c:v>2.65289184159962E-3</c:v>
                </c:pt>
                <c:pt idx="174">
                  <c:v>2.0211973067545898E-3</c:v>
                </c:pt>
                <c:pt idx="175">
                  <c:v>1.0168943415198599E-2</c:v>
                </c:pt>
                <c:pt idx="176">
                  <c:v>3.2587834001615502E-2</c:v>
                </c:pt>
                <c:pt idx="177">
                  <c:v>1.8245767329217399E-2</c:v>
                </c:pt>
                <c:pt idx="178">
                  <c:v>2.03886081334766E-2</c:v>
                </c:pt>
                <c:pt idx="179">
                  <c:v>4.4176831019203698E-4</c:v>
                </c:pt>
                <c:pt idx="180">
                  <c:v>3.7865687880707902E-3</c:v>
                </c:pt>
                <c:pt idx="181">
                  <c:v>3.02914032997435E-3</c:v>
                </c:pt>
                <c:pt idx="182">
                  <c:v>1.47666118072313E-2</c:v>
                </c:pt>
                <c:pt idx="183">
                  <c:v>2.14525929244301E-3</c:v>
                </c:pt>
                <c:pt idx="184">
                  <c:v>3.09163089208063E-3</c:v>
                </c:pt>
                <c:pt idx="185">
                  <c:v>-1.3880362630783001E-3</c:v>
                </c:pt>
                <c:pt idx="186">
                  <c:v>6.3724367504105796E-3</c:v>
                </c:pt>
                <c:pt idx="187">
                  <c:v>5.8673153940690904E-3</c:v>
                </c:pt>
                <c:pt idx="188">
                  <c:v>7.5702853682155296E-3</c:v>
                </c:pt>
                <c:pt idx="189">
                  <c:v>1.6716448038656E-2</c:v>
                </c:pt>
                <c:pt idx="190">
                  <c:v>2.0813229645607501E-2</c:v>
                </c:pt>
                <c:pt idx="191">
                  <c:v>2.0556669567301001E-2</c:v>
                </c:pt>
                <c:pt idx="192">
                  <c:v>1.9039381257935702E-2</c:v>
                </c:pt>
                <c:pt idx="193">
                  <c:v>9.0766523289177101E-3</c:v>
                </c:pt>
                <c:pt idx="194">
                  <c:v>6.1766055392806904E-3</c:v>
                </c:pt>
                <c:pt idx="195">
                  <c:v>8.1299275869240496E-3</c:v>
                </c:pt>
                <c:pt idx="196">
                  <c:v>3.84407184255186E-3</c:v>
                </c:pt>
                <c:pt idx="197">
                  <c:v>1.0082423814685101E-2</c:v>
                </c:pt>
                <c:pt idx="198">
                  <c:v>6.9939763590997298E-3</c:v>
                </c:pt>
                <c:pt idx="199">
                  <c:v>1.38609656934799E-2</c:v>
                </c:pt>
                <c:pt idx="200">
                  <c:v>1.03942835220368E-2</c:v>
                </c:pt>
                <c:pt idx="201">
                  <c:v>8.5035299097492006E-3</c:v>
                </c:pt>
                <c:pt idx="202">
                  <c:v>8.5657906256239296E-3</c:v>
                </c:pt>
                <c:pt idx="203">
                  <c:v>1.53667198413953E-2</c:v>
                </c:pt>
                <c:pt idx="204">
                  <c:v>2.0653728281313899E-2</c:v>
                </c:pt>
                <c:pt idx="205">
                  <c:v>1.08913328284288E-2</c:v>
                </c:pt>
                <c:pt idx="206">
                  <c:v>1.61148992315207E-2</c:v>
                </c:pt>
                <c:pt idx="207">
                  <c:v>6.2309295791667897E-3</c:v>
                </c:pt>
                <c:pt idx="208">
                  <c:v>-2.8949990150709901E-3</c:v>
                </c:pt>
                <c:pt idx="209">
                  <c:v>7.36358023564715E-3</c:v>
                </c:pt>
                <c:pt idx="210">
                  <c:v>1.4977803901529099E-2</c:v>
                </c:pt>
                <c:pt idx="211">
                  <c:v>3.97670356443518E-2</c:v>
                </c:pt>
                <c:pt idx="212">
                  <c:v>2.6668545205700001E-2</c:v>
                </c:pt>
                <c:pt idx="213">
                  <c:v>2.35173978439451E-2</c:v>
                </c:pt>
                <c:pt idx="214">
                  <c:v>1.18816661490703E-2</c:v>
                </c:pt>
                <c:pt idx="215">
                  <c:v>1.31374243733794E-2</c:v>
                </c:pt>
                <c:pt idx="216">
                  <c:v>1.14387423919793E-2</c:v>
                </c:pt>
                <c:pt idx="217">
                  <c:v>1.6024976339593801E-2</c:v>
                </c:pt>
                <c:pt idx="218">
                  <c:v>9.4249463249306796E-3</c:v>
                </c:pt>
                <c:pt idx="219">
                  <c:v>1.1623005005431401E-2</c:v>
                </c:pt>
                <c:pt idx="220">
                  <c:v>1.14331949623584E-2</c:v>
                </c:pt>
                <c:pt idx="221">
                  <c:v>1.07409496506993E-2</c:v>
                </c:pt>
                <c:pt idx="222">
                  <c:v>1.21843300722455E-2</c:v>
                </c:pt>
                <c:pt idx="223">
                  <c:v>1.21200475005385E-2</c:v>
                </c:pt>
                <c:pt idx="224">
                  <c:v>2.37348329394272E-2</c:v>
                </c:pt>
                <c:pt idx="225">
                  <c:v>2.7872394653020102E-2</c:v>
                </c:pt>
                <c:pt idx="226">
                  <c:v>2.7174288228198801E-2</c:v>
                </c:pt>
                <c:pt idx="227">
                  <c:v>2.7857058156628201E-2</c:v>
                </c:pt>
                <c:pt idx="228">
                  <c:v>1.3360137239344001E-2</c:v>
                </c:pt>
                <c:pt idx="229">
                  <c:v>1.37346441661001E-2</c:v>
                </c:pt>
                <c:pt idx="230">
                  <c:v>1.71816241902219E-2</c:v>
                </c:pt>
                <c:pt idx="231">
                  <c:v>1.36677030296533E-2</c:v>
                </c:pt>
                <c:pt idx="232">
                  <c:v>1.2662838143226701E-2</c:v>
                </c:pt>
                <c:pt idx="233">
                  <c:v>1.07181740744293E-2</c:v>
                </c:pt>
                <c:pt idx="234">
                  <c:v>1.02156440994941E-2</c:v>
                </c:pt>
                <c:pt idx="235">
                  <c:v>2.81998176411793E-3</c:v>
                </c:pt>
                <c:pt idx="236">
                  <c:v>5.2638175209926098E-3</c:v>
                </c:pt>
                <c:pt idx="237">
                  <c:v>5.0128956741216802E-3</c:v>
                </c:pt>
                <c:pt idx="238">
                  <c:v>3.7532174911213502E-2</c:v>
                </c:pt>
                <c:pt idx="239">
                  <c:v>4.1965146380067701E-2</c:v>
                </c:pt>
                <c:pt idx="240">
                  <c:v>3.6438014992177102E-2</c:v>
                </c:pt>
                <c:pt idx="241">
                  <c:v>3.2356687100822103E-2</c:v>
                </c:pt>
                <c:pt idx="242">
                  <c:v>7.0073051155829999E-3</c:v>
                </c:pt>
                <c:pt idx="243">
                  <c:v>7.4447400096593896E-3</c:v>
                </c:pt>
                <c:pt idx="244">
                  <c:v>8.6953094748220792E-3</c:v>
                </c:pt>
                <c:pt idx="245">
                  <c:v>2.2768470922035499E-2</c:v>
                </c:pt>
                <c:pt idx="246">
                  <c:v>2.2200459518243801E-2</c:v>
                </c:pt>
                <c:pt idx="247">
                  <c:v>2.0444898497643801E-2</c:v>
                </c:pt>
                <c:pt idx="248">
                  <c:v>1.7502756684177799E-2</c:v>
                </c:pt>
                <c:pt idx="249">
                  <c:v>6.7498818770671499E-3</c:v>
                </c:pt>
                <c:pt idx="250">
                  <c:v>5.8745006674432703E-3</c:v>
                </c:pt>
                <c:pt idx="251">
                  <c:v>8.7487423682845594E-3</c:v>
                </c:pt>
                <c:pt idx="252">
                  <c:v>9.6852602835594305E-3</c:v>
                </c:pt>
                <c:pt idx="253">
                  <c:v>2.0930632136330299E-2</c:v>
                </c:pt>
                <c:pt idx="254">
                  <c:v>1.8989792986269901E-2</c:v>
                </c:pt>
                <c:pt idx="255">
                  <c:v>2.3670279871393599E-2</c:v>
                </c:pt>
                <c:pt idx="256">
                  <c:v>1.4361150465519799E-2</c:v>
                </c:pt>
                <c:pt idx="257">
                  <c:v>7.4292674430147098E-3</c:v>
                </c:pt>
                <c:pt idx="258">
                  <c:v>6.7420275524192599E-3</c:v>
                </c:pt>
                <c:pt idx="259">
                  <c:v>1.6104868913857699E-2</c:v>
                </c:pt>
                <c:pt idx="260">
                  <c:v>2.7960540686955498E-2</c:v>
                </c:pt>
                <c:pt idx="261">
                  <c:v>2.2773983500404899E-2</c:v>
                </c:pt>
                <c:pt idx="262">
                  <c:v>1.6717912057544599E-2</c:v>
                </c:pt>
                <c:pt idx="263">
                  <c:v>1.17879001259247E-2</c:v>
                </c:pt>
                <c:pt idx="264">
                  <c:v>1.48422727885014E-2</c:v>
                </c:pt>
                <c:pt idx="265">
                  <c:v>9.9141645352252093E-3</c:v>
                </c:pt>
                <c:pt idx="266">
                  <c:v>2.31307573608492E-2</c:v>
                </c:pt>
                <c:pt idx="267">
                  <c:v>3.8708567496272502E-2</c:v>
                </c:pt>
                <c:pt idx="268">
                  <c:v>2.5671109471704801E-2</c:v>
                </c:pt>
                <c:pt idx="269">
                  <c:v>2.2487602229823302E-2</c:v>
                </c:pt>
                <c:pt idx="270">
                  <c:v>6.3524092446238098E-3</c:v>
                </c:pt>
                <c:pt idx="271">
                  <c:v>6.2274566070823602E-4</c:v>
                </c:pt>
                <c:pt idx="272">
                  <c:v>4.6705633695810602E-3</c:v>
                </c:pt>
                <c:pt idx="273">
                  <c:v>2.9267496825721999E-3</c:v>
                </c:pt>
                <c:pt idx="274">
                  <c:v>3.48708905278207E-3</c:v>
                </c:pt>
                <c:pt idx="275">
                  <c:v>1.8680182816722499E-3</c:v>
                </c:pt>
                <c:pt idx="276">
                  <c:v>2.67744285527487E-3</c:v>
                </c:pt>
                <c:pt idx="277">
                  <c:v>1.9924622661892199E-3</c:v>
                </c:pt>
                <c:pt idx="278">
                  <c:v>4.5452139830706303E-3</c:v>
                </c:pt>
                <c:pt idx="279">
                  <c:v>3.54884139667455E-3</c:v>
                </c:pt>
                <c:pt idx="280">
                  <c:v>1.18913096939077E-2</c:v>
                </c:pt>
                <c:pt idx="281">
                  <c:v>8.7773576542916308E-3</c:v>
                </c:pt>
                <c:pt idx="282">
                  <c:v>7.8429078016391696E-3</c:v>
                </c:pt>
                <c:pt idx="283">
                  <c:v>8.9003798532744406E-3</c:v>
                </c:pt>
                <c:pt idx="284">
                  <c:v>1.61810686475614E-3</c:v>
                </c:pt>
                <c:pt idx="285">
                  <c:v>1.80478229969095E-3</c:v>
                </c:pt>
                <c:pt idx="286">
                  <c:v>-1.2446549847498599E-4</c:v>
                </c:pt>
                <c:pt idx="287">
                  <c:v>-1.7425191474849499E-3</c:v>
                </c:pt>
                <c:pt idx="288">
                  <c:v>-6.84573022470798E-3</c:v>
                </c:pt>
                <c:pt idx="289">
                  <c:v>-4.2944338535822104E-3</c:v>
                </c:pt>
                <c:pt idx="290">
                  <c:v>3.0498013894646198E-3</c:v>
                </c:pt>
                <c:pt idx="291">
                  <c:v>5.4147883471265196E-3</c:v>
                </c:pt>
                <c:pt idx="292">
                  <c:v>3.0495432531033799E-3</c:v>
                </c:pt>
                <c:pt idx="293">
                  <c:v>4.3563575125696499E-3</c:v>
                </c:pt>
                <c:pt idx="294">
                  <c:v>1.1823883872035699E-3</c:v>
                </c:pt>
                <c:pt idx="295">
                  <c:v>3.42266275694863E-3</c:v>
                </c:pt>
                <c:pt idx="296">
                  <c:v>-1.1201058375560301E-3</c:v>
                </c:pt>
                <c:pt idx="297">
                  <c:v>5.6628207194520403E-3</c:v>
                </c:pt>
                <c:pt idx="298">
                  <c:v>6.9070055704066602E-3</c:v>
                </c:pt>
                <c:pt idx="299">
                  <c:v>1.00175774262293E-2</c:v>
                </c:pt>
                <c:pt idx="300">
                  <c:v>7.1546957201232301E-3</c:v>
                </c:pt>
                <c:pt idx="301">
                  <c:v>3.3095876639474497E-2</c:v>
                </c:pt>
                <c:pt idx="302">
                  <c:v>4.7575129836571702E-2</c:v>
                </c:pt>
                <c:pt idx="303">
                  <c:v>3.6674482268198597E-2</c:v>
                </c:pt>
                <c:pt idx="304">
                  <c:v>3.8649432251024997E-2</c:v>
                </c:pt>
                <c:pt idx="305">
                  <c:v>7.0809212651245998E-3</c:v>
                </c:pt>
                <c:pt idx="306">
                  <c:v>1.04964119661581E-2</c:v>
                </c:pt>
                <c:pt idx="307">
                  <c:v>7.1417792221422499E-3</c:v>
                </c:pt>
                <c:pt idx="308">
                  <c:v>2.2914159460194601E-2</c:v>
                </c:pt>
                <c:pt idx="309">
                  <c:v>2.5019758158893499E-2</c:v>
                </c:pt>
                <c:pt idx="310">
                  <c:v>2.1103200859024399E-2</c:v>
                </c:pt>
                <c:pt idx="311">
                  <c:v>2.12849137743799E-2</c:v>
                </c:pt>
                <c:pt idx="312">
                  <c:v>4.0947678173584596E-3</c:v>
                </c:pt>
                <c:pt idx="313">
                  <c:v>8.56143668352277E-3</c:v>
                </c:pt>
                <c:pt idx="314">
                  <c:v>8.1264651675509603E-3</c:v>
                </c:pt>
                <c:pt idx="315">
                  <c:v>9.4284147609276607E-3</c:v>
                </c:pt>
                <c:pt idx="316">
                  <c:v>6.07827327420455E-3</c:v>
                </c:pt>
                <c:pt idx="317">
                  <c:v>6.0779038425996601E-3</c:v>
                </c:pt>
                <c:pt idx="318">
                  <c:v>7.3798632678778696E-3</c:v>
                </c:pt>
                <c:pt idx="319">
                  <c:v>1.4262548717455801E-3</c:v>
                </c:pt>
                <c:pt idx="320">
                  <c:v>1.2402039391357499E-3</c:v>
                </c:pt>
                <c:pt idx="321">
                  <c:v>1.67425455366234E-3</c:v>
                </c:pt>
                <c:pt idx="322">
                  <c:v>1.3207787013582901E-2</c:v>
                </c:pt>
                <c:pt idx="323">
                  <c:v>5.8900190836618299E-3</c:v>
                </c:pt>
                <c:pt idx="324">
                  <c:v>7.6875721097363703E-3</c:v>
                </c:pt>
                <c:pt idx="325">
                  <c:v>5.6412523084190397E-3</c:v>
                </c:pt>
                <c:pt idx="326">
                  <c:v>2.4175431810405101E-3</c:v>
                </c:pt>
                <c:pt idx="327">
                  <c:v>3.22331298307079E-3</c:v>
                </c:pt>
                <c:pt idx="328">
                  <c:v>3.09923950860938E-3</c:v>
                </c:pt>
                <c:pt idx="329">
                  <c:v>1.46899399943844E-2</c:v>
                </c:pt>
                <c:pt idx="330">
                  <c:v>2.5409243758931999E-2</c:v>
                </c:pt>
                <c:pt idx="331">
                  <c:v>1.9888525126456301E-2</c:v>
                </c:pt>
                <c:pt idx="332">
                  <c:v>1.5672262634909999E-2</c:v>
                </c:pt>
                <c:pt idx="333">
                  <c:v>3.0967997671206599E-3</c:v>
                </c:pt>
                <c:pt idx="334">
                  <c:v>3.9637809515551603E-3</c:v>
                </c:pt>
                <c:pt idx="335">
                  <c:v>8.3607690421159796E-3</c:v>
                </c:pt>
                <c:pt idx="336">
                  <c:v>4.8302627105576501E-3</c:v>
                </c:pt>
                <c:pt idx="337">
                  <c:v>2.9104023352573001E-3</c:v>
                </c:pt>
                <c:pt idx="338">
                  <c:v>4.3964372758436201E-3</c:v>
                </c:pt>
                <c:pt idx="339">
                  <c:v>6.8110822500100604E-4</c:v>
                </c:pt>
                <c:pt idx="340">
                  <c:v>4.7058065938257298E-3</c:v>
                </c:pt>
                <c:pt idx="341">
                  <c:v>5.1389943173867697E-3</c:v>
                </c:pt>
                <c:pt idx="342">
                  <c:v>4.5815185257416296E-3</c:v>
                </c:pt>
                <c:pt idx="343">
                  <c:v>1.3743925896713799E-2</c:v>
                </c:pt>
                <c:pt idx="344">
                  <c:v>1.1204093393856101E-2</c:v>
                </c:pt>
                <c:pt idx="345">
                  <c:v>4.8896365700251696E-3</c:v>
                </c:pt>
                <c:pt idx="346">
                  <c:v>3.0945553773779298E-3</c:v>
                </c:pt>
                <c:pt idx="347">
                  <c:v>3.74998994300624</c:v>
                </c:pt>
                <c:pt idx="348">
                  <c:v>-1.25269702687274E-3</c:v>
                </c:pt>
                <c:pt idx="349">
                  <c:v>-3.81779114534927E-3</c:v>
                </c:pt>
                <c:pt idx="350">
                  <c:v>-7.1586316991370297E-4</c:v>
                </c:pt>
                <c:pt idx="351">
                  <c:v>-7.7552398576376605E-4</c:v>
                </c:pt>
                <c:pt idx="352">
                  <c:v>-1.25277923106797E-3</c:v>
                </c:pt>
                <c:pt idx="353">
                  <c:v>0</c:v>
                </c:pt>
                <c:pt idx="354">
                  <c:v>-2.02833464180803E-3</c:v>
                </c:pt>
                <c:pt idx="355">
                  <c:v>-1.3721365598030799E-3</c:v>
                </c:pt>
                <c:pt idx="356">
                  <c:v>-1.49147324744436E-3</c:v>
                </c:pt>
                <c:pt idx="357">
                  <c:v>1.4914954927006199E-3</c:v>
                </c:pt>
                <c:pt idx="358">
                  <c:v>1.3303941367203699E-2</c:v>
                </c:pt>
                <c:pt idx="359">
                  <c:v>4.9510324990545296E-3</c:v>
                </c:pt>
                <c:pt idx="360">
                  <c:v>4.4139550170265301E-3</c:v>
                </c:pt>
                <c:pt idx="361">
                  <c:v>8.3503571268806896E-4</c:v>
                </c:pt>
                <c:pt idx="362">
                  <c:v>1.0736083798712701E-3</c:v>
                </c:pt>
                <c:pt idx="363">
                  <c:v>2.4454150555258299E-3</c:v>
                </c:pt>
                <c:pt idx="364">
                  <c:v>4.9503533240131499E-3</c:v>
                </c:pt>
              </c:numCache>
            </c:numRef>
          </c:val>
          <c:smooth val="0"/>
          <c:extLst>
            <c:ext xmlns:c16="http://schemas.microsoft.com/office/drawing/2014/chart" uri="{C3380CC4-5D6E-409C-BE32-E72D297353CC}">
              <c16:uniqueId val="{00000000-5BAF-4102-84E4-CD838CB4D223}"/>
            </c:ext>
          </c:extLst>
        </c:ser>
        <c:ser>
          <c:idx val="1"/>
          <c:order val="1"/>
          <c:tx>
            <c:strRef>
              <c:f>Sheet1!$C$1</c:f>
              <c:strCache>
                <c:ptCount val="1"/>
                <c:pt idx="0">
                  <c:v>dm-drogerie markt Deutschland</c:v>
                </c:pt>
              </c:strCache>
            </c:strRef>
          </c:tx>
          <c:spPr>
            <a:ln w="28575" cap="rnd">
              <a:solidFill>
                <a:schemeClr val="accent2"/>
              </a:solidFill>
              <a:round/>
            </a:ln>
            <a:effectLst/>
          </c:spPr>
          <c:marker>
            <c:symbol val="none"/>
          </c:marker>
          <c:cat>
            <c:numRef>
              <c:f>Sheet1!$A$2:$A$366</c:f>
              <c:numCache>
                <c:formatCode>m/d/yyyy</c:formatCode>
                <c:ptCount val="365"/>
                <c:pt idx="0">
                  <c:v>43171</c:v>
                </c:pt>
                <c:pt idx="1">
                  <c:v>43172</c:v>
                </c:pt>
                <c:pt idx="2">
                  <c:v>43173</c:v>
                </c:pt>
                <c:pt idx="3">
                  <c:v>43174</c:v>
                </c:pt>
                <c:pt idx="4">
                  <c:v>43175</c:v>
                </c:pt>
                <c:pt idx="5">
                  <c:v>43176</c:v>
                </c:pt>
                <c:pt idx="6">
                  <c:v>43177</c:v>
                </c:pt>
                <c:pt idx="7">
                  <c:v>43178</c:v>
                </c:pt>
                <c:pt idx="8">
                  <c:v>43179</c:v>
                </c:pt>
                <c:pt idx="9">
                  <c:v>43180</c:v>
                </c:pt>
                <c:pt idx="10">
                  <c:v>43181</c:v>
                </c:pt>
                <c:pt idx="11">
                  <c:v>43182</c:v>
                </c:pt>
                <c:pt idx="12">
                  <c:v>43183</c:v>
                </c:pt>
                <c:pt idx="13">
                  <c:v>43184</c:v>
                </c:pt>
                <c:pt idx="14">
                  <c:v>43185</c:v>
                </c:pt>
                <c:pt idx="15">
                  <c:v>43186</c:v>
                </c:pt>
                <c:pt idx="16">
                  <c:v>43187</c:v>
                </c:pt>
                <c:pt idx="17">
                  <c:v>43188</c:v>
                </c:pt>
                <c:pt idx="18">
                  <c:v>43189</c:v>
                </c:pt>
                <c:pt idx="19">
                  <c:v>43190</c:v>
                </c:pt>
                <c:pt idx="20">
                  <c:v>43191</c:v>
                </c:pt>
                <c:pt idx="21">
                  <c:v>43192</c:v>
                </c:pt>
                <c:pt idx="22">
                  <c:v>43193</c:v>
                </c:pt>
                <c:pt idx="23">
                  <c:v>43194</c:v>
                </c:pt>
                <c:pt idx="24">
                  <c:v>43195</c:v>
                </c:pt>
                <c:pt idx="25">
                  <c:v>43196</c:v>
                </c:pt>
                <c:pt idx="26">
                  <c:v>43197</c:v>
                </c:pt>
                <c:pt idx="27">
                  <c:v>43198</c:v>
                </c:pt>
                <c:pt idx="28">
                  <c:v>43199</c:v>
                </c:pt>
                <c:pt idx="29">
                  <c:v>43200</c:v>
                </c:pt>
                <c:pt idx="30">
                  <c:v>43201</c:v>
                </c:pt>
                <c:pt idx="31">
                  <c:v>43202</c:v>
                </c:pt>
                <c:pt idx="32">
                  <c:v>43203</c:v>
                </c:pt>
                <c:pt idx="33">
                  <c:v>43204</c:v>
                </c:pt>
                <c:pt idx="34">
                  <c:v>43205</c:v>
                </c:pt>
                <c:pt idx="35">
                  <c:v>43206</c:v>
                </c:pt>
                <c:pt idx="36">
                  <c:v>43207</c:v>
                </c:pt>
                <c:pt idx="37">
                  <c:v>43208</c:v>
                </c:pt>
                <c:pt idx="38">
                  <c:v>43209</c:v>
                </c:pt>
                <c:pt idx="39">
                  <c:v>43210</c:v>
                </c:pt>
                <c:pt idx="40">
                  <c:v>43211</c:v>
                </c:pt>
                <c:pt idx="41">
                  <c:v>43212</c:v>
                </c:pt>
                <c:pt idx="42">
                  <c:v>43213</c:v>
                </c:pt>
                <c:pt idx="43">
                  <c:v>43214</c:v>
                </c:pt>
                <c:pt idx="44">
                  <c:v>43215</c:v>
                </c:pt>
                <c:pt idx="45">
                  <c:v>43216</c:v>
                </c:pt>
                <c:pt idx="46">
                  <c:v>43217</c:v>
                </c:pt>
                <c:pt idx="47">
                  <c:v>43218</c:v>
                </c:pt>
                <c:pt idx="48">
                  <c:v>43219</c:v>
                </c:pt>
                <c:pt idx="49">
                  <c:v>43220</c:v>
                </c:pt>
                <c:pt idx="50">
                  <c:v>43221</c:v>
                </c:pt>
                <c:pt idx="51">
                  <c:v>43222</c:v>
                </c:pt>
                <c:pt idx="52">
                  <c:v>43223</c:v>
                </c:pt>
                <c:pt idx="53">
                  <c:v>43224</c:v>
                </c:pt>
                <c:pt idx="54">
                  <c:v>43225</c:v>
                </c:pt>
                <c:pt idx="55">
                  <c:v>43226</c:v>
                </c:pt>
                <c:pt idx="56">
                  <c:v>43227</c:v>
                </c:pt>
                <c:pt idx="57">
                  <c:v>43228</c:v>
                </c:pt>
                <c:pt idx="58">
                  <c:v>43229</c:v>
                </c:pt>
                <c:pt idx="59">
                  <c:v>43230</c:v>
                </c:pt>
                <c:pt idx="60">
                  <c:v>43231</c:v>
                </c:pt>
                <c:pt idx="61">
                  <c:v>43232</c:v>
                </c:pt>
                <c:pt idx="62">
                  <c:v>43233</c:v>
                </c:pt>
                <c:pt idx="63">
                  <c:v>43234</c:v>
                </c:pt>
                <c:pt idx="64">
                  <c:v>43235</c:v>
                </c:pt>
                <c:pt idx="65">
                  <c:v>43236</c:v>
                </c:pt>
                <c:pt idx="66">
                  <c:v>43237</c:v>
                </c:pt>
                <c:pt idx="67">
                  <c:v>43238</c:v>
                </c:pt>
                <c:pt idx="68">
                  <c:v>43239</c:v>
                </c:pt>
                <c:pt idx="69">
                  <c:v>43240</c:v>
                </c:pt>
                <c:pt idx="70">
                  <c:v>43241</c:v>
                </c:pt>
                <c:pt idx="71">
                  <c:v>43242</c:v>
                </c:pt>
                <c:pt idx="72">
                  <c:v>43243</c:v>
                </c:pt>
                <c:pt idx="73">
                  <c:v>43244</c:v>
                </c:pt>
                <c:pt idx="74">
                  <c:v>43245</c:v>
                </c:pt>
                <c:pt idx="75">
                  <c:v>43246</c:v>
                </c:pt>
                <c:pt idx="76">
                  <c:v>43247</c:v>
                </c:pt>
                <c:pt idx="77">
                  <c:v>43248</c:v>
                </c:pt>
                <c:pt idx="78">
                  <c:v>43249</c:v>
                </c:pt>
                <c:pt idx="79">
                  <c:v>43250</c:v>
                </c:pt>
                <c:pt idx="80">
                  <c:v>43251</c:v>
                </c:pt>
                <c:pt idx="81">
                  <c:v>43252</c:v>
                </c:pt>
                <c:pt idx="82">
                  <c:v>43253</c:v>
                </c:pt>
                <c:pt idx="83">
                  <c:v>43254</c:v>
                </c:pt>
                <c:pt idx="84">
                  <c:v>43255</c:v>
                </c:pt>
                <c:pt idx="85">
                  <c:v>43256</c:v>
                </c:pt>
                <c:pt idx="86">
                  <c:v>43257</c:v>
                </c:pt>
                <c:pt idx="87">
                  <c:v>43258</c:v>
                </c:pt>
                <c:pt idx="88">
                  <c:v>43259</c:v>
                </c:pt>
                <c:pt idx="89">
                  <c:v>43260</c:v>
                </c:pt>
                <c:pt idx="90">
                  <c:v>43261</c:v>
                </c:pt>
                <c:pt idx="91">
                  <c:v>43262</c:v>
                </c:pt>
                <c:pt idx="92">
                  <c:v>43263</c:v>
                </c:pt>
                <c:pt idx="93">
                  <c:v>43264</c:v>
                </c:pt>
                <c:pt idx="94">
                  <c:v>43265</c:v>
                </c:pt>
                <c:pt idx="95">
                  <c:v>43266</c:v>
                </c:pt>
                <c:pt idx="96">
                  <c:v>43267</c:v>
                </c:pt>
                <c:pt idx="97">
                  <c:v>43268</c:v>
                </c:pt>
                <c:pt idx="98">
                  <c:v>43269</c:v>
                </c:pt>
                <c:pt idx="99">
                  <c:v>43270</c:v>
                </c:pt>
                <c:pt idx="100">
                  <c:v>43271</c:v>
                </c:pt>
                <c:pt idx="101">
                  <c:v>43272</c:v>
                </c:pt>
                <c:pt idx="102">
                  <c:v>43273</c:v>
                </c:pt>
                <c:pt idx="103">
                  <c:v>43274</c:v>
                </c:pt>
                <c:pt idx="104">
                  <c:v>43275</c:v>
                </c:pt>
                <c:pt idx="105">
                  <c:v>43276</c:v>
                </c:pt>
                <c:pt idx="106">
                  <c:v>43277</c:v>
                </c:pt>
                <c:pt idx="107">
                  <c:v>43278</c:v>
                </c:pt>
                <c:pt idx="108">
                  <c:v>43279</c:v>
                </c:pt>
                <c:pt idx="109">
                  <c:v>43280</c:v>
                </c:pt>
                <c:pt idx="110">
                  <c:v>43281</c:v>
                </c:pt>
                <c:pt idx="111">
                  <c:v>43282</c:v>
                </c:pt>
                <c:pt idx="112">
                  <c:v>43283</c:v>
                </c:pt>
                <c:pt idx="113">
                  <c:v>43284</c:v>
                </c:pt>
                <c:pt idx="114">
                  <c:v>43285</c:v>
                </c:pt>
                <c:pt idx="115">
                  <c:v>43286</c:v>
                </c:pt>
                <c:pt idx="116">
                  <c:v>43287</c:v>
                </c:pt>
                <c:pt idx="117">
                  <c:v>43288</c:v>
                </c:pt>
                <c:pt idx="118">
                  <c:v>43289</c:v>
                </c:pt>
                <c:pt idx="119">
                  <c:v>43290</c:v>
                </c:pt>
                <c:pt idx="120">
                  <c:v>43291</c:v>
                </c:pt>
                <c:pt idx="121">
                  <c:v>43292</c:v>
                </c:pt>
                <c:pt idx="122">
                  <c:v>43293</c:v>
                </c:pt>
                <c:pt idx="123">
                  <c:v>43294</c:v>
                </c:pt>
                <c:pt idx="124">
                  <c:v>43295</c:v>
                </c:pt>
                <c:pt idx="125">
                  <c:v>43296</c:v>
                </c:pt>
                <c:pt idx="126">
                  <c:v>43297</c:v>
                </c:pt>
                <c:pt idx="127">
                  <c:v>43298</c:v>
                </c:pt>
                <c:pt idx="128">
                  <c:v>43299</c:v>
                </c:pt>
                <c:pt idx="129">
                  <c:v>43300</c:v>
                </c:pt>
                <c:pt idx="130">
                  <c:v>43301</c:v>
                </c:pt>
                <c:pt idx="131">
                  <c:v>43302</c:v>
                </c:pt>
                <c:pt idx="132">
                  <c:v>43303</c:v>
                </c:pt>
                <c:pt idx="133">
                  <c:v>43304</c:v>
                </c:pt>
                <c:pt idx="134">
                  <c:v>43305</c:v>
                </c:pt>
                <c:pt idx="135">
                  <c:v>43306</c:v>
                </c:pt>
                <c:pt idx="136">
                  <c:v>43307</c:v>
                </c:pt>
                <c:pt idx="137">
                  <c:v>43308</c:v>
                </c:pt>
                <c:pt idx="138">
                  <c:v>43309</c:v>
                </c:pt>
                <c:pt idx="139">
                  <c:v>43310</c:v>
                </c:pt>
                <c:pt idx="140">
                  <c:v>43311</c:v>
                </c:pt>
                <c:pt idx="141">
                  <c:v>43312</c:v>
                </c:pt>
                <c:pt idx="142">
                  <c:v>43313</c:v>
                </c:pt>
                <c:pt idx="143">
                  <c:v>43314</c:v>
                </c:pt>
                <c:pt idx="144">
                  <c:v>43315</c:v>
                </c:pt>
                <c:pt idx="145">
                  <c:v>43316</c:v>
                </c:pt>
                <c:pt idx="146">
                  <c:v>43317</c:v>
                </c:pt>
                <c:pt idx="147">
                  <c:v>43318</c:v>
                </c:pt>
                <c:pt idx="148">
                  <c:v>43319</c:v>
                </c:pt>
                <c:pt idx="149">
                  <c:v>43320</c:v>
                </c:pt>
                <c:pt idx="150">
                  <c:v>43321</c:v>
                </c:pt>
                <c:pt idx="151">
                  <c:v>43322</c:v>
                </c:pt>
                <c:pt idx="152">
                  <c:v>43323</c:v>
                </c:pt>
                <c:pt idx="153">
                  <c:v>43324</c:v>
                </c:pt>
                <c:pt idx="154">
                  <c:v>43325</c:v>
                </c:pt>
                <c:pt idx="155">
                  <c:v>43326</c:v>
                </c:pt>
                <c:pt idx="156">
                  <c:v>43327</c:v>
                </c:pt>
                <c:pt idx="157">
                  <c:v>43328</c:v>
                </c:pt>
                <c:pt idx="158">
                  <c:v>43329</c:v>
                </c:pt>
                <c:pt idx="159">
                  <c:v>43330</c:v>
                </c:pt>
                <c:pt idx="160">
                  <c:v>43331</c:v>
                </c:pt>
                <c:pt idx="161">
                  <c:v>43332</c:v>
                </c:pt>
                <c:pt idx="162">
                  <c:v>43333</c:v>
                </c:pt>
                <c:pt idx="163">
                  <c:v>43334</c:v>
                </c:pt>
                <c:pt idx="164">
                  <c:v>43335</c:v>
                </c:pt>
                <c:pt idx="165">
                  <c:v>43336</c:v>
                </c:pt>
                <c:pt idx="166">
                  <c:v>43337</c:v>
                </c:pt>
                <c:pt idx="167">
                  <c:v>43338</c:v>
                </c:pt>
                <c:pt idx="168">
                  <c:v>43339</c:v>
                </c:pt>
                <c:pt idx="169">
                  <c:v>43340</c:v>
                </c:pt>
                <c:pt idx="170">
                  <c:v>43341</c:v>
                </c:pt>
                <c:pt idx="171">
                  <c:v>43342</c:v>
                </c:pt>
                <c:pt idx="172">
                  <c:v>43343</c:v>
                </c:pt>
                <c:pt idx="173">
                  <c:v>43344</c:v>
                </c:pt>
                <c:pt idx="174">
                  <c:v>43345</c:v>
                </c:pt>
                <c:pt idx="175">
                  <c:v>43346</c:v>
                </c:pt>
                <c:pt idx="176">
                  <c:v>43347</c:v>
                </c:pt>
                <c:pt idx="177">
                  <c:v>43348</c:v>
                </c:pt>
                <c:pt idx="178">
                  <c:v>43349</c:v>
                </c:pt>
                <c:pt idx="179">
                  <c:v>43350</c:v>
                </c:pt>
                <c:pt idx="180">
                  <c:v>43351</c:v>
                </c:pt>
                <c:pt idx="181">
                  <c:v>43352</c:v>
                </c:pt>
                <c:pt idx="182">
                  <c:v>43353</c:v>
                </c:pt>
                <c:pt idx="183">
                  <c:v>43354</c:v>
                </c:pt>
                <c:pt idx="184">
                  <c:v>43355</c:v>
                </c:pt>
                <c:pt idx="185">
                  <c:v>43356</c:v>
                </c:pt>
                <c:pt idx="186">
                  <c:v>43357</c:v>
                </c:pt>
                <c:pt idx="187">
                  <c:v>43358</c:v>
                </c:pt>
                <c:pt idx="188">
                  <c:v>43359</c:v>
                </c:pt>
                <c:pt idx="189">
                  <c:v>43360</c:v>
                </c:pt>
                <c:pt idx="190">
                  <c:v>43361</c:v>
                </c:pt>
                <c:pt idx="191">
                  <c:v>43362</c:v>
                </c:pt>
                <c:pt idx="192">
                  <c:v>43363</c:v>
                </c:pt>
                <c:pt idx="193">
                  <c:v>43364</c:v>
                </c:pt>
                <c:pt idx="194">
                  <c:v>43365</c:v>
                </c:pt>
                <c:pt idx="195">
                  <c:v>43366</c:v>
                </c:pt>
                <c:pt idx="196">
                  <c:v>43367</c:v>
                </c:pt>
                <c:pt idx="197">
                  <c:v>43368</c:v>
                </c:pt>
                <c:pt idx="198">
                  <c:v>43369</c:v>
                </c:pt>
                <c:pt idx="199">
                  <c:v>43370</c:v>
                </c:pt>
                <c:pt idx="200">
                  <c:v>43371</c:v>
                </c:pt>
                <c:pt idx="201">
                  <c:v>43372</c:v>
                </c:pt>
                <c:pt idx="202">
                  <c:v>43373</c:v>
                </c:pt>
                <c:pt idx="203">
                  <c:v>43374</c:v>
                </c:pt>
                <c:pt idx="204">
                  <c:v>43375</c:v>
                </c:pt>
                <c:pt idx="205">
                  <c:v>43376</c:v>
                </c:pt>
                <c:pt idx="206">
                  <c:v>43377</c:v>
                </c:pt>
                <c:pt idx="207">
                  <c:v>43378</c:v>
                </c:pt>
                <c:pt idx="208">
                  <c:v>43379</c:v>
                </c:pt>
                <c:pt idx="209">
                  <c:v>43380</c:v>
                </c:pt>
                <c:pt idx="210">
                  <c:v>43381</c:v>
                </c:pt>
                <c:pt idx="211">
                  <c:v>43382</c:v>
                </c:pt>
                <c:pt idx="212">
                  <c:v>43383</c:v>
                </c:pt>
                <c:pt idx="213">
                  <c:v>43384</c:v>
                </c:pt>
                <c:pt idx="214">
                  <c:v>43385</c:v>
                </c:pt>
                <c:pt idx="215">
                  <c:v>43386</c:v>
                </c:pt>
                <c:pt idx="216">
                  <c:v>43387</c:v>
                </c:pt>
                <c:pt idx="217">
                  <c:v>43388</c:v>
                </c:pt>
                <c:pt idx="218">
                  <c:v>43389</c:v>
                </c:pt>
                <c:pt idx="219">
                  <c:v>43390</c:v>
                </c:pt>
                <c:pt idx="220">
                  <c:v>43391</c:v>
                </c:pt>
                <c:pt idx="221">
                  <c:v>43392</c:v>
                </c:pt>
                <c:pt idx="222">
                  <c:v>43393</c:v>
                </c:pt>
                <c:pt idx="223">
                  <c:v>43394</c:v>
                </c:pt>
                <c:pt idx="224">
                  <c:v>43395</c:v>
                </c:pt>
                <c:pt idx="225">
                  <c:v>43396</c:v>
                </c:pt>
                <c:pt idx="226">
                  <c:v>43397</c:v>
                </c:pt>
                <c:pt idx="227">
                  <c:v>43398</c:v>
                </c:pt>
                <c:pt idx="228">
                  <c:v>43399</c:v>
                </c:pt>
                <c:pt idx="229">
                  <c:v>43400</c:v>
                </c:pt>
                <c:pt idx="230">
                  <c:v>43401</c:v>
                </c:pt>
                <c:pt idx="231">
                  <c:v>43402</c:v>
                </c:pt>
                <c:pt idx="232">
                  <c:v>43403</c:v>
                </c:pt>
                <c:pt idx="233">
                  <c:v>43404</c:v>
                </c:pt>
                <c:pt idx="234">
                  <c:v>43405</c:v>
                </c:pt>
                <c:pt idx="235">
                  <c:v>43406</c:v>
                </c:pt>
                <c:pt idx="236">
                  <c:v>43407</c:v>
                </c:pt>
                <c:pt idx="237">
                  <c:v>43408</c:v>
                </c:pt>
                <c:pt idx="238">
                  <c:v>43409</c:v>
                </c:pt>
                <c:pt idx="239">
                  <c:v>43410</c:v>
                </c:pt>
                <c:pt idx="240">
                  <c:v>43411</c:v>
                </c:pt>
                <c:pt idx="241">
                  <c:v>43412</c:v>
                </c:pt>
                <c:pt idx="242">
                  <c:v>43413</c:v>
                </c:pt>
                <c:pt idx="243">
                  <c:v>43414</c:v>
                </c:pt>
                <c:pt idx="244">
                  <c:v>43415</c:v>
                </c:pt>
                <c:pt idx="245">
                  <c:v>43416</c:v>
                </c:pt>
                <c:pt idx="246">
                  <c:v>43417</c:v>
                </c:pt>
                <c:pt idx="247">
                  <c:v>43418</c:v>
                </c:pt>
                <c:pt idx="248">
                  <c:v>43419</c:v>
                </c:pt>
                <c:pt idx="249">
                  <c:v>43420</c:v>
                </c:pt>
                <c:pt idx="250">
                  <c:v>43421</c:v>
                </c:pt>
                <c:pt idx="251">
                  <c:v>43422</c:v>
                </c:pt>
                <c:pt idx="252">
                  <c:v>43423</c:v>
                </c:pt>
                <c:pt idx="253">
                  <c:v>43424</c:v>
                </c:pt>
                <c:pt idx="254">
                  <c:v>43425</c:v>
                </c:pt>
                <c:pt idx="255">
                  <c:v>43426</c:v>
                </c:pt>
                <c:pt idx="256">
                  <c:v>43427</c:v>
                </c:pt>
                <c:pt idx="257">
                  <c:v>43428</c:v>
                </c:pt>
                <c:pt idx="258">
                  <c:v>43429</c:v>
                </c:pt>
                <c:pt idx="259">
                  <c:v>43430</c:v>
                </c:pt>
                <c:pt idx="260">
                  <c:v>43431</c:v>
                </c:pt>
                <c:pt idx="261">
                  <c:v>43432</c:v>
                </c:pt>
                <c:pt idx="262">
                  <c:v>43433</c:v>
                </c:pt>
                <c:pt idx="263">
                  <c:v>43434</c:v>
                </c:pt>
                <c:pt idx="264">
                  <c:v>43435</c:v>
                </c:pt>
                <c:pt idx="265">
                  <c:v>43436</c:v>
                </c:pt>
                <c:pt idx="266">
                  <c:v>43437</c:v>
                </c:pt>
                <c:pt idx="267">
                  <c:v>43438</c:v>
                </c:pt>
                <c:pt idx="268">
                  <c:v>43439</c:v>
                </c:pt>
                <c:pt idx="269">
                  <c:v>43440</c:v>
                </c:pt>
                <c:pt idx="270">
                  <c:v>43441</c:v>
                </c:pt>
                <c:pt idx="271">
                  <c:v>43442</c:v>
                </c:pt>
                <c:pt idx="272">
                  <c:v>43443</c:v>
                </c:pt>
                <c:pt idx="273">
                  <c:v>43444</c:v>
                </c:pt>
                <c:pt idx="274">
                  <c:v>43445</c:v>
                </c:pt>
                <c:pt idx="275">
                  <c:v>43446</c:v>
                </c:pt>
                <c:pt idx="276">
                  <c:v>43447</c:v>
                </c:pt>
                <c:pt idx="277">
                  <c:v>43448</c:v>
                </c:pt>
                <c:pt idx="278">
                  <c:v>43449</c:v>
                </c:pt>
                <c:pt idx="279">
                  <c:v>43450</c:v>
                </c:pt>
                <c:pt idx="280">
                  <c:v>43451</c:v>
                </c:pt>
                <c:pt idx="281">
                  <c:v>43452</c:v>
                </c:pt>
                <c:pt idx="282">
                  <c:v>43453</c:v>
                </c:pt>
                <c:pt idx="283">
                  <c:v>43454</c:v>
                </c:pt>
                <c:pt idx="284">
                  <c:v>43455</c:v>
                </c:pt>
                <c:pt idx="285">
                  <c:v>43456</c:v>
                </c:pt>
                <c:pt idx="286">
                  <c:v>43457</c:v>
                </c:pt>
                <c:pt idx="287">
                  <c:v>43458</c:v>
                </c:pt>
                <c:pt idx="288">
                  <c:v>43459</c:v>
                </c:pt>
                <c:pt idx="289">
                  <c:v>43460</c:v>
                </c:pt>
                <c:pt idx="290">
                  <c:v>43461</c:v>
                </c:pt>
                <c:pt idx="291">
                  <c:v>43462</c:v>
                </c:pt>
                <c:pt idx="292">
                  <c:v>43463</c:v>
                </c:pt>
                <c:pt idx="293">
                  <c:v>43464</c:v>
                </c:pt>
                <c:pt idx="294">
                  <c:v>43465</c:v>
                </c:pt>
                <c:pt idx="295">
                  <c:v>43466</c:v>
                </c:pt>
                <c:pt idx="296">
                  <c:v>43467</c:v>
                </c:pt>
                <c:pt idx="297">
                  <c:v>43468</c:v>
                </c:pt>
                <c:pt idx="298">
                  <c:v>43469</c:v>
                </c:pt>
                <c:pt idx="299">
                  <c:v>43470</c:v>
                </c:pt>
                <c:pt idx="300">
                  <c:v>43471</c:v>
                </c:pt>
                <c:pt idx="301">
                  <c:v>43472</c:v>
                </c:pt>
                <c:pt idx="302">
                  <c:v>43473</c:v>
                </c:pt>
                <c:pt idx="303">
                  <c:v>43474</c:v>
                </c:pt>
                <c:pt idx="304">
                  <c:v>43475</c:v>
                </c:pt>
                <c:pt idx="305">
                  <c:v>43476</c:v>
                </c:pt>
                <c:pt idx="306">
                  <c:v>43477</c:v>
                </c:pt>
                <c:pt idx="307">
                  <c:v>43478</c:v>
                </c:pt>
                <c:pt idx="308">
                  <c:v>43479</c:v>
                </c:pt>
                <c:pt idx="309">
                  <c:v>43480</c:v>
                </c:pt>
                <c:pt idx="310">
                  <c:v>43481</c:v>
                </c:pt>
                <c:pt idx="311">
                  <c:v>43482</c:v>
                </c:pt>
                <c:pt idx="312">
                  <c:v>43483</c:v>
                </c:pt>
                <c:pt idx="313">
                  <c:v>43484</c:v>
                </c:pt>
                <c:pt idx="314">
                  <c:v>43485</c:v>
                </c:pt>
                <c:pt idx="315">
                  <c:v>43486</c:v>
                </c:pt>
                <c:pt idx="316">
                  <c:v>43487</c:v>
                </c:pt>
                <c:pt idx="317">
                  <c:v>43488</c:v>
                </c:pt>
                <c:pt idx="318">
                  <c:v>43489</c:v>
                </c:pt>
                <c:pt idx="319">
                  <c:v>43490</c:v>
                </c:pt>
                <c:pt idx="320">
                  <c:v>43491</c:v>
                </c:pt>
                <c:pt idx="321">
                  <c:v>43492</c:v>
                </c:pt>
                <c:pt idx="322">
                  <c:v>43493</c:v>
                </c:pt>
                <c:pt idx="323">
                  <c:v>43494</c:v>
                </c:pt>
                <c:pt idx="324">
                  <c:v>43495</c:v>
                </c:pt>
                <c:pt idx="325">
                  <c:v>43496</c:v>
                </c:pt>
                <c:pt idx="326">
                  <c:v>43497</c:v>
                </c:pt>
                <c:pt idx="327">
                  <c:v>43498</c:v>
                </c:pt>
                <c:pt idx="328">
                  <c:v>43499</c:v>
                </c:pt>
                <c:pt idx="329">
                  <c:v>43500</c:v>
                </c:pt>
                <c:pt idx="330">
                  <c:v>43501</c:v>
                </c:pt>
                <c:pt idx="331">
                  <c:v>43502</c:v>
                </c:pt>
                <c:pt idx="332">
                  <c:v>43503</c:v>
                </c:pt>
                <c:pt idx="333">
                  <c:v>43504</c:v>
                </c:pt>
                <c:pt idx="334">
                  <c:v>43505</c:v>
                </c:pt>
                <c:pt idx="335">
                  <c:v>43506</c:v>
                </c:pt>
                <c:pt idx="336">
                  <c:v>43507</c:v>
                </c:pt>
                <c:pt idx="337">
                  <c:v>43508</c:v>
                </c:pt>
                <c:pt idx="338">
                  <c:v>43509</c:v>
                </c:pt>
                <c:pt idx="339">
                  <c:v>43510</c:v>
                </c:pt>
                <c:pt idx="340">
                  <c:v>43511</c:v>
                </c:pt>
                <c:pt idx="341">
                  <c:v>43512</c:v>
                </c:pt>
                <c:pt idx="342">
                  <c:v>43513</c:v>
                </c:pt>
                <c:pt idx="343">
                  <c:v>43514</c:v>
                </c:pt>
                <c:pt idx="344">
                  <c:v>43515</c:v>
                </c:pt>
                <c:pt idx="345">
                  <c:v>43516</c:v>
                </c:pt>
                <c:pt idx="346">
                  <c:v>43517</c:v>
                </c:pt>
                <c:pt idx="347">
                  <c:v>43518</c:v>
                </c:pt>
                <c:pt idx="348">
                  <c:v>43519</c:v>
                </c:pt>
                <c:pt idx="349">
                  <c:v>43520</c:v>
                </c:pt>
                <c:pt idx="350">
                  <c:v>43521</c:v>
                </c:pt>
                <c:pt idx="351">
                  <c:v>43522</c:v>
                </c:pt>
                <c:pt idx="352">
                  <c:v>43523</c:v>
                </c:pt>
                <c:pt idx="353">
                  <c:v>43524</c:v>
                </c:pt>
                <c:pt idx="354">
                  <c:v>43525</c:v>
                </c:pt>
                <c:pt idx="355">
                  <c:v>43526</c:v>
                </c:pt>
                <c:pt idx="356">
                  <c:v>43527</c:v>
                </c:pt>
                <c:pt idx="357">
                  <c:v>43528</c:v>
                </c:pt>
                <c:pt idx="358">
                  <c:v>43529</c:v>
                </c:pt>
                <c:pt idx="359">
                  <c:v>43530</c:v>
                </c:pt>
                <c:pt idx="360">
                  <c:v>43531</c:v>
                </c:pt>
                <c:pt idx="361">
                  <c:v>43532</c:v>
                </c:pt>
                <c:pt idx="362">
                  <c:v>43533</c:v>
                </c:pt>
                <c:pt idx="363">
                  <c:v>43534</c:v>
                </c:pt>
                <c:pt idx="364">
                  <c:v>43535</c:v>
                </c:pt>
              </c:numCache>
            </c:numRef>
          </c:cat>
          <c:val>
            <c:numRef>
              <c:f>Sheet1!$C$2:$C$366</c:f>
              <c:numCache>
                <c:formatCode>General</c:formatCode>
                <c:ptCount val="365"/>
                <c:pt idx="0">
                  <c:v>1.3646790643023999E-2</c:v>
                </c:pt>
                <c:pt idx="1">
                  <c:v>1.8086532855667501E-2</c:v>
                </c:pt>
                <c:pt idx="2">
                  <c:v>1.2322222929016399E-2</c:v>
                </c:pt>
                <c:pt idx="3">
                  <c:v>1.3440768811976001E-2</c:v>
                </c:pt>
                <c:pt idx="4">
                  <c:v>9.9192342351170498E-3</c:v>
                </c:pt>
                <c:pt idx="5">
                  <c:v>1.1517968230404199E-2</c:v>
                </c:pt>
                <c:pt idx="6">
                  <c:v>1.05169332622607E-2</c:v>
                </c:pt>
                <c:pt idx="7">
                  <c:v>1.2714954705972699E-2</c:v>
                </c:pt>
                <c:pt idx="8">
                  <c:v>1.6111557543847001E-2</c:v>
                </c:pt>
                <c:pt idx="9">
                  <c:v>2.7461183596999301E-2</c:v>
                </c:pt>
                <c:pt idx="10">
                  <c:v>2.6574488491048601E-2</c:v>
                </c:pt>
                <c:pt idx="11">
                  <c:v>1.8896832483375401E-2</c:v>
                </c:pt>
                <c:pt idx="12">
                  <c:v>1.6097219215366401E-2</c:v>
                </c:pt>
                <c:pt idx="13">
                  <c:v>2.0327955011719499E-2</c:v>
                </c:pt>
                <c:pt idx="14">
                  <c:v>1.47337738824892E-2</c:v>
                </c:pt>
                <c:pt idx="15">
                  <c:v>1.42126037849441E-2</c:v>
                </c:pt>
                <c:pt idx="16">
                  <c:v>1.4769427285519001E-2</c:v>
                </c:pt>
                <c:pt idx="17">
                  <c:v>1.51264495349315E-2</c:v>
                </c:pt>
                <c:pt idx="18">
                  <c:v>1.3727471383808899E-2</c:v>
                </c:pt>
                <c:pt idx="19">
                  <c:v>1.67180844187453E-2</c:v>
                </c:pt>
                <c:pt idx="20">
                  <c:v>1.6356250301693E-2</c:v>
                </c:pt>
                <c:pt idx="21">
                  <c:v>2.6205607521368302E-2</c:v>
                </c:pt>
                <c:pt idx="22">
                  <c:v>1.4076340821308601E-2</c:v>
                </c:pt>
                <c:pt idx="23">
                  <c:v>4.2262949706691104E-3</c:v>
                </c:pt>
                <c:pt idx="24">
                  <c:v>-2.1529272035508899E-3</c:v>
                </c:pt>
                <c:pt idx="25">
                  <c:v>4.7843856788983501E-4</c:v>
                </c:pt>
                <c:pt idx="26">
                  <c:v>-1.11635131735436E-3</c:v>
                </c:pt>
                <c:pt idx="27">
                  <c:v>-9.5688323991096203E-4</c:v>
                </c:pt>
                <c:pt idx="28">
                  <c:v>4.94394404731195E-3</c:v>
                </c:pt>
                <c:pt idx="29">
                  <c:v>2.6592319803145099E-2</c:v>
                </c:pt>
                <c:pt idx="30">
                  <c:v>2.7860704449342501E-2</c:v>
                </c:pt>
                <c:pt idx="31">
                  <c:v>1.84092422365396E-2</c:v>
                </c:pt>
                <c:pt idx="32">
                  <c:v>3.4979090232905803E-2</c:v>
                </c:pt>
                <c:pt idx="33">
                  <c:v>2.3337789815723101E-2</c:v>
                </c:pt>
                <c:pt idx="34">
                  <c:v>3.3843844501470197E-2</c:v>
                </c:pt>
                <c:pt idx="35">
                  <c:v>2.3006028136611199E-2</c:v>
                </c:pt>
                <c:pt idx="36">
                  <c:v>2.14487837664144E-2</c:v>
                </c:pt>
                <c:pt idx="37">
                  <c:v>1.30495221408218E-2</c:v>
                </c:pt>
                <c:pt idx="38">
                  <c:v>1.1257722280345101E-2</c:v>
                </c:pt>
                <c:pt idx="39">
                  <c:v>1.0222293110930199E-2</c:v>
                </c:pt>
                <c:pt idx="40">
                  <c:v>4.2157677668759998E-3</c:v>
                </c:pt>
                <c:pt idx="41">
                  <c:v>7.4767068765023001E-3</c:v>
                </c:pt>
                <c:pt idx="42">
                  <c:v>1.28446583718541E-2</c:v>
                </c:pt>
                <c:pt idx="43">
                  <c:v>8.1113739355312808E-3</c:v>
                </c:pt>
                <c:pt idx="44">
                  <c:v>1.99587228166767E-2</c:v>
                </c:pt>
                <c:pt idx="45">
                  <c:v>1.85634733649933E-2</c:v>
                </c:pt>
                <c:pt idx="46">
                  <c:v>1.7685679765992599E-2</c:v>
                </c:pt>
                <c:pt idx="47">
                  <c:v>4.41070410334558E-3</c:v>
                </c:pt>
                <c:pt idx="48">
                  <c:v>7.0727090382864E-3</c:v>
                </c:pt>
                <c:pt idx="49">
                  <c:v>7.3503294139522796E-3</c:v>
                </c:pt>
                <c:pt idx="50">
                  <c:v>2.39960684587174E-2</c:v>
                </c:pt>
                <c:pt idx="51">
                  <c:v>5.1436181600304699E-2</c:v>
                </c:pt>
                <c:pt idx="52">
                  <c:v>3.8150392738642402E-2</c:v>
                </c:pt>
                <c:pt idx="53">
                  <c:v>1.78178916235671E-2</c:v>
                </c:pt>
                <c:pt idx="54">
                  <c:v>6.7449932312009097E-4</c:v>
                </c:pt>
                <c:pt idx="55">
                  <c:v>-3.2931215419744102E-3</c:v>
                </c:pt>
                <c:pt idx="56">
                  <c:v>-4.2454892668476497E-3</c:v>
                </c:pt>
                <c:pt idx="57">
                  <c:v>-3.8488779727126501E-3</c:v>
                </c:pt>
                <c:pt idx="58">
                  <c:v>7.3806067811110401E-3</c:v>
                </c:pt>
                <c:pt idx="59">
                  <c:v>1.6148845536094102E-2</c:v>
                </c:pt>
                <c:pt idx="60">
                  <c:v>6.5457722047469902E-3</c:v>
                </c:pt>
                <c:pt idx="61">
                  <c:v>-3.2528375056924698E-3</c:v>
                </c:pt>
                <c:pt idx="62">
                  <c:v>-4.3637044518512802E-4</c:v>
                </c:pt>
                <c:pt idx="63">
                  <c:v>-1.34878726173574E-3</c:v>
                </c:pt>
                <c:pt idx="64">
                  <c:v>-3.2530013896663302E-3</c:v>
                </c:pt>
                <c:pt idx="65">
                  <c:v>1.2774396618038E-2</c:v>
                </c:pt>
                <c:pt idx="66">
                  <c:v>1.6223791535782201E-2</c:v>
                </c:pt>
                <c:pt idx="67">
                  <c:v>5.9490806290795799E-3</c:v>
                </c:pt>
                <c:pt idx="68">
                  <c:v>-2.8950470108044702E-3</c:v>
                </c:pt>
                <c:pt idx="69" formatCode="0.00E+00">
                  <c:v>-3.9659326386341301E-5</c:v>
                </c:pt>
                <c:pt idx="70">
                  <c:v>-2.0622857899784E-3</c:v>
                </c:pt>
                <c:pt idx="71">
                  <c:v>-1.03116416054116E-3</c:v>
                </c:pt>
                <c:pt idx="72">
                  <c:v>1.2929345489562099E-2</c:v>
                </c:pt>
                <c:pt idx="73">
                  <c:v>1.7765637925195601E-2</c:v>
                </c:pt>
                <c:pt idx="74">
                  <c:v>9.7138575115872407E-3</c:v>
                </c:pt>
                <c:pt idx="75">
                  <c:v>4.2023219811173004E-3</c:v>
                </c:pt>
                <c:pt idx="76">
                  <c:v>3.0128589613327302E-3</c:v>
                </c:pt>
                <c:pt idx="77">
                  <c:v>4.24166047926006E-3</c:v>
                </c:pt>
                <c:pt idx="78">
                  <c:v>1.9027202557256001E-3</c:v>
                </c:pt>
                <c:pt idx="79">
                  <c:v>1.25260033487239E-2</c:v>
                </c:pt>
                <c:pt idx="80">
                  <c:v>1.9500068963658499E-2</c:v>
                </c:pt>
                <c:pt idx="81">
                  <c:v>1.95755202967237E-2</c:v>
                </c:pt>
                <c:pt idx="82">
                  <c:v>9.6273693035093498E-3</c:v>
                </c:pt>
                <c:pt idx="83">
                  <c:v>8.3587628555593894E-3</c:v>
                </c:pt>
                <c:pt idx="84">
                  <c:v>5.9813634973626502E-3</c:v>
                </c:pt>
                <c:pt idx="85">
                  <c:v>8.6744388053990595E-3</c:v>
                </c:pt>
                <c:pt idx="86">
                  <c:v>1.4654173389763801E-3</c:v>
                </c:pt>
                <c:pt idx="87">
                  <c:v>0</c:v>
                </c:pt>
                <c:pt idx="88">
                  <c:v>8.3171116651451597E-3</c:v>
                </c:pt>
                <c:pt idx="89">
                  <c:v>9.0688579773278606E-3</c:v>
                </c:pt>
                <c:pt idx="90">
                  <c:v>4.1974313304194199E-3</c:v>
                </c:pt>
                <c:pt idx="91">
                  <c:v>8.7112842808834794E-3</c:v>
                </c:pt>
                <c:pt idx="92">
                  <c:v>2.0469734883278998E-2</c:v>
                </c:pt>
                <c:pt idx="93">
                  <c:v>1.6982048510072699E-2</c:v>
                </c:pt>
                <c:pt idx="94">
                  <c:v>-1.42086719601556E-2</c:v>
                </c:pt>
                <c:pt idx="95">
                  <c:v>1.3458593252415501E-3</c:v>
                </c:pt>
                <c:pt idx="96">
                  <c:v>2.01876181816814E-3</c:v>
                </c:pt>
                <c:pt idx="97">
                  <c:v>5.0665940454853496E-3</c:v>
                </c:pt>
                <c:pt idx="98">
                  <c:v>6.6099870175105298E-3</c:v>
                </c:pt>
                <c:pt idx="99">
                  <c:v>7.9947851836841503E-3</c:v>
                </c:pt>
                <c:pt idx="100">
                  <c:v>9.0626705434317598E-3</c:v>
                </c:pt>
                <c:pt idx="101">
                  <c:v>6.2522803015973398E-3</c:v>
                </c:pt>
                <c:pt idx="102">
                  <c:v>5.8562002124059598E-3</c:v>
                </c:pt>
                <c:pt idx="103">
                  <c:v>2.2552963855116599E-3</c:v>
                </c:pt>
                <c:pt idx="104">
                  <c:v>1.93871983559656E-3</c:v>
                </c:pt>
                <c:pt idx="105">
                  <c:v>1.58259775508508E-4</c:v>
                </c:pt>
                <c:pt idx="106">
                  <c:v>-2.33432799444826E-3</c:v>
                </c:pt>
                <c:pt idx="107">
                  <c:v>-2.92786955945455E-3</c:v>
                </c:pt>
                <c:pt idx="108">
                  <c:v>3.9566963326568698E-4</c:v>
                </c:pt>
                <c:pt idx="109">
                  <c:v>1.1078705896364199E-3</c:v>
                </c:pt>
                <c:pt idx="110">
                  <c:v>2.7696457899999198E-4</c:v>
                </c:pt>
                <c:pt idx="111">
                  <c:v>-2.4926743071750201E-3</c:v>
                </c:pt>
                <c:pt idx="112">
                  <c:v>-6.3307592202562098E-4</c:v>
                </c:pt>
                <c:pt idx="113">
                  <c:v>8.5465790536800295E-3</c:v>
                </c:pt>
                <c:pt idx="114">
                  <c:v>6.3302582784941701E-4</c:v>
                </c:pt>
                <c:pt idx="115">
                  <c:v>-1.6616822792267199E-3</c:v>
                </c:pt>
                <c:pt idx="116">
                  <c:v>4.2729682925970397E-3</c:v>
                </c:pt>
                <c:pt idx="117">
                  <c:v>2.7298353197171298E-3</c:v>
                </c:pt>
                <c:pt idx="118">
                  <c:v>-9.0992026724753903E-4</c:v>
                </c:pt>
                <c:pt idx="119">
                  <c:v>1.9385434259442801E-3</c:v>
                </c:pt>
                <c:pt idx="120">
                  <c:v>-3.0857848179387001E-3</c:v>
                </c:pt>
                <c:pt idx="121">
                  <c:v>9.09938986612819E-4</c:v>
                </c:pt>
                <c:pt idx="122">
                  <c:v>3.8770960550547598E-3</c:v>
                </c:pt>
                <c:pt idx="123">
                  <c:v>4.7472805005849003E-3</c:v>
                </c:pt>
                <c:pt idx="124">
                  <c:v>5.5382310019886196E-4</c:v>
                </c:pt>
                <c:pt idx="125">
                  <c:v>2.0966044107018598E-3</c:v>
                </c:pt>
                <c:pt idx="126">
                  <c:v>5.8941039181945798E-3</c:v>
                </c:pt>
                <c:pt idx="127">
                  <c:v>7.9901934220139303E-3</c:v>
                </c:pt>
                <c:pt idx="128">
                  <c:v>7.0798532295007601E-3</c:v>
                </c:pt>
                <c:pt idx="129">
                  <c:v>5.22052774789597E-3</c:v>
                </c:pt>
                <c:pt idx="130">
                  <c:v>6.4066768646198003E-3</c:v>
                </c:pt>
                <c:pt idx="131">
                  <c:v>4.3499339996377704E-3</c:v>
                </c:pt>
                <c:pt idx="132">
                  <c:v>3.5588820997720701E-3</c:v>
                </c:pt>
                <c:pt idx="133">
                  <c:v>3.0447129942814798E-3</c:v>
                </c:pt>
                <c:pt idx="134">
                  <c:v>6.6032673916026196E-3</c:v>
                </c:pt>
                <c:pt idx="135">
                  <c:v>3.4397983882765298E-3</c:v>
                </c:pt>
                <c:pt idx="136" formatCode="0.00E+00">
                  <c:v>3.9536552531228902E-5</c:v>
                </c:pt>
                <c:pt idx="137">
                  <c:v>-2.7675575829891699E-4</c:v>
                </c:pt>
                <c:pt idx="138">
                  <c:v>4.3490310951769601E-4</c:v>
                </c:pt>
                <c:pt idx="139">
                  <c:v>-9.884118593608529E-4</c:v>
                </c:pt>
                <c:pt idx="140">
                  <c:v>5.1397924709947697E-4</c:v>
                </c:pt>
                <c:pt idx="141">
                  <c:v>1.02795321073278E-3</c:v>
                </c:pt>
                <c:pt idx="142">
                  <c:v>-1.7000589880932599E-3</c:v>
                </c:pt>
                <c:pt idx="143">
                  <c:v>2.0954571674716999E-3</c:v>
                </c:pt>
                <c:pt idx="144">
                  <c:v>3.47917673189859E-3</c:v>
                </c:pt>
                <c:pt idx="145">
                  <c:v>2.2930139771062301E-3</c:v>
                </c:pt>
                <c:pt idx="146">
                  <c:v>4.0324493571801297E-3</c:v>
                </c:pt>
                <c:pt idx="147">
                  <c:v>2.3719333866227699E-3</c:v>
                </c:pt>
                <c:pt idx="148">
                  <c:v>2.1742207000041902E-3</c:v>
                </c:pt>
                <c:pt idx="149">
                  <c:v>4.3878772833268196E-3</c:v>
                </c:pt>
                <c:pt idx="150">
                  <c:v>1.0316988482920401E-2</c:v>
                </c:pt>
                <c:pt idx="151">
                  <c:v>7.1144304760067797E-3</c:v>
                </c:pt>
                <c:pt idx="152">
                  <c:v>6.2049229147012799E-3</c:v>
                </c:pt>
                <c:pt idx="153">
                  <c:v>-4.7423219831125901E-4</c:v>
                </c:pt>
                <c:pt idx="154">
                  <c:v>2.0550159382293799E-3</c:v>
                </c:pt>
                <c:pt idx="155">
                  <c:v>7.1924079786725402E-3</c:v>
                </c:pt>
                <c:pt idx="156">
                  <c:v>1.0985415477897199E-2</c:v>
                </c:pt>
                <c:pt idx="157">
                  <c:v>7.1515891937511704E-3</c:v>
                </c:pt>
                <c:pt idx="158">
                  <c:v>9.0079874773170594E-3</c:v>
                </c:pt>
                <c:pt idx="159">
                  <c:v>1.3471259009645201E-2</c:v>
                </c:pt>
                <c:pt idx="160">
                  <c:v>1.13364532938124E-2</c:v>
                </c:pt>
                <c:pt idx="161">
                  <c:v>1.0505765730113199E-2</c:v>
                </c:pt>
                <c:pt idx="162">
                  <c:v>1.0267714868717401E-2</c:v>
                </c:pt>
                <c:pt idx="163">
                  <c:v>1.0661532283317199E-2</c:v>
                </c:pt>
                <c:pt idx="164">
                  <c:v>1.1015742245845299E-2</c:v>
                </c:pt>
                <c:pt idx="165">
                  <c:v>1.20804510666722E-2</c:v>
                </c:pt>
                <c:pt idx="166">
                  <c:v>1.14868844253637E-2</c:v>
                </c:pt>
                <c:pt idx="167">
                  <c:v>9.9462625537029108E-3</c:v>
                </c:pt>
                <c:pt idx="168">
                  <c:v>6.9853705818024399E-3</c:v>
                </c:pt>
                <c:pt idx="169">
                  <c:v>7.0638078896814701E-3</c:v>
                </c:pt>
                <c:pt idx="170">
                  <c:v>9.8649566356236208E-3</c:v>
                </c:pt>
                <c:pt idx="171">
                  <c:v>1.1087117519105599E-2</c:v>
                </c:pt>
                <c:pt idx="172">
                  <c:v>8.7187948021780395E-3</c:v>
                </c:pt>
                <c:pt idx="173">
                  <c:v>1.85406167713686E-3</c:v>
                </c:pt>
                <c:pt idx="174">
                  <c:v>3.4319228787758099E-3</c:v>
                </c:pt>
                <c:pt idx="175">
                  <c:v>2.5639923174900999E-3</c:v>
                </c:pt>
                <c:pt idx="176">
                  <c:v>9.2695807072808393E-3</c:v>
                </c:pt>
                <c:pt idx="177">
                  <c:v>6.4683843908418699E-3</c:v>
                </c:pt>
                <c:pt idx="178">
                  <c:v>8.3610292426997794E-3</c:v>
                </c:pt>
                <c:pt idx="179">
                  <c:v>4.2590361564564796E-3</c:v>
                </c:pt>
                <c:pt idx="180">
                  <c:v>6.7037528791632798E-3</c:v>
                </c:pt>
                <c:pt idx="181">
                  <c:v>3.50937654151336E-3</c:v>
                </c:pt>
                <c:pt idx="182">
                  <c:v>8.9111378182380203E-3</c:v>
                </c:pt>
                <c:pt idx="183">
                  <c:v>8.6737860050828397E-3</c:v>
                </c:pt>
                <c:pt idx="184">
                  <c:v>8.7518794858310201E-3</c:v>
                </c:pt>
                <c:pt idx="185">
                  <c:v>8.1992415701547597E-3</c:v>
                </c:pt>
                <c:pt idx="186">
                  <c:v>1.2179605428083599E-2</c:v>
                </c:pt>
                <c:pt idx="187">
                  <c:v>9.8134382622410803E-3</c:v>
                </c:pt>
                <c:pt idx="188">
                  <c:v>1.0600625949228899E-2</c:v>
                </c:pt>
                <c:pt idx="189">
                  <c:v>9.3385949945918902E-3</c:v>
                </c:pt>
                <c:pt idx="190">
                  <c:v>7.91933468132755E-3</c:v>
                </c:pt>
                <c:pt idx="191" formatCode="0.00E+00">
                  <c:v>3.9396555086430102E-5</c:v>
                </c:pt>
                <c:pt idx="192">
                  <c:v>4.7669812874316401E-3</c:v>
                </c:pt>
                <c:pt idx="193">
                  <c:v>2.1273117279877402E-3</c:v>
                </c:pt>
                <c:pt idx="194">
                  <c:v>4.33332059599704E-4</c:v>
                </c:pt>
                <c:pt idx="195">
                  <c:v>3.8211843307806199E-3</c:v>
                </c:pt>
                <c:pt idx="196">
                  <c:v>9.0601939590565905E-4</c:v>
                </c:pt>
                <c:pt idx="197">
                  <c:v>1.6150634207831101E-3</c:v>
                </c:pt>
                <c:pt idx="198">
                  <c:v>1.8907754188166E-3</c:v>
                </c:pt>
                <c:pt idx="199">
                  <c:v>6.3418559736935099E-3</c:v>
                </c:pt>
                <c:pt idx="200">
                  <c:v>4.68716151013254E-3</c:v>
                </c:pt>
                <c:pt idx="201">
                  <c:v>5.3565049435420403E-3</c:v>
                </c:pt>
                <c:pt idx="202">
                  <c:v>5.6319057305625397E-3</c:v>
                </c:pt>
                <c:pt idx="203" formatCode="0.00E+00">
                  <c:v>-7.8763476430817301E-5</c:v>
                </c:pt>
                <c:pt idx="204">
                  <c:v>3.1111597694748801E-3</c:v>
                </c:pt>
                <c:pt idx="205">
                  <c:v>-7.0884979275988704E-4</c:v>
                </c:pt>
                <c:pt idx="206">
                  <c:v>4.7256987831719398E-4</c:v>
                </c:pt>
                <c:pt idx="207">
                  <c:v>-5.1194828219692005E-4</c:v>
                </c:pt>
                <c:pt idx="208">
                  <c:v>-1.09084923203426E-2</c:v>
                </c:pt>
                <c:pt idx="209">
                  <c:v>-2.7569594518219402E-4</c:v>
                </c:pt>
                <c:pt idx="210">
                  <c:v>7.4831962858139896E-4</c:v>
                </c:pt>
                <c:pt idx="211">
                  <c:v>1.9692474442121999E-3</c:v>
                </c:pt>
                <c:pt idx="212">
                  <c:v>6.3014677299868301E-4</c:v>
                </c:pt>
                <c:pt idx="213">
                  <c:v>8.2706242785357195E-4</c:v>
                </c:pt>
                <c:pt idx="214">
                  <c:v>5.2380187213878198E-3</c:v>
                </c:pt>
                <c:pt idx="215">
                  <c:v>4.0956798060538101E-3</c:v>
                </c:pt>
                <c:pt idx="216">
                  <c:v>4.3711715330407401E-3</c:v>
                </c:pt>
                <c:pt idx="217">
                  <c:v>5.1979227210652897E-3</c:v>
                </c:pt>
                <c:pt idx="218">
                  <c:v>-6.1820564433566101E-3</c:v>
                </c:pt>
                <c:pt idx="219">
                  <c:v>2.67774412658484E-3</c:v>
                </c:pt>
                <c:pt idx="220">
                  <c:v>6.3004057067499804E-4</c:v>
                </c:pt>
                <c:pt idx="221">
                  <c:v>4.4890107834702E-3</c:v>
                </c:pt>
                <c:pt idx="222">
                  <c:v>3.6225478402724201E-3</c:v>
                </c:pt>
                <c:pt idx="223">
                  <c:v>5.7486176740069199E-3</c:v>
                </c:pt>
                <c:pt idx="224">
                  <c:v>3.1497464257268099E-3</c:v>
                </c:pt>
                <c:pt idx="225">
                  <c:v>7.2441886055999898E-3</c:v>
                </c:pt>
                <c:pt idx="226">
                  <c:v>5.2752769421975298E-3</c:v>
                </c:pt>
                <c:pt idx="227">
                  <c:v>5.5111926417705098E-3</c:v>
                </c:pt>
                <c:pt idx="228">
                  <c:v>7.3216095732013299E-3</c:v>
                </c:pt>
                <c:pt idx="229">
                  <c:v>4.2115853233729997E-3</c:v>
                </c:pt>
                <c:pt idx="230">
                  <c:v>5.9432018823025604E-3</c:v>
                </c:pt>
                <c:pt idx="231">
                  <c:v>6.53319789410631E-3</c:v>
                </c:pt>
                <c:pt idx="232">
                  <c:v>6.3753549242729799E-3</c:v>
                </c:pt>
                <c:pt idx="233">
                  <c:v>5.9420816253127999E-3</c:v>
                </c:pt>
                <c:pt idx="234">
                  <c:v>5.3908398220157199E-3</c:v>
                </c:pt>
                <c:pt idx="235" formatCode="0.00E+00">
                  <c:v>-3.9347074643367999E-5</c:v>
                </c:pt>
                <c:pt idx="236">
                  <c:v>1.37714815438539E-3</c:v>
                </c:pt>
                <c:pt idx="237">
                  <c:v>2.3607928959020201E-3</c:v>
                </c:pt>
                <c:pt idx="238">
                  <c:v>4.9575480439522004E-3</c:v>
                </c:pt>
                <c:pt idx="239">
                  <c:v>1.5737467566062901E-4</c:v>
                </c:pt>
                <c:pt idx="240">
                  <c:v>8.6555935396223605E-4</c:v>
                </c:pt>
                <c:pt idx="241">
                  <c:v>6.5703254986464003E-3</c:v>
                </c:pt>
                <c:pt idx="242">
                  <c:v>4.8782445243672201E-3</c:v>
                </c:pt>
                <c:pt idx="243">
                  <c:v>4.4452801746011602E-3</c:v>
                </c:pt>
                <c:pt idx="244">
                  <c:v>6.2939222346570902E-3</c:v>
                </c:pt>
                <c:pt idx="245">
                  <c:v>1.14070161015932E-2</c:v>
                </c:pt>
                <c:pt idx="246">
                  <c:v>2.4266642019834101E-2</c:v>
                </c:pt>
                <c:pt idx="247">
                  <c:v>3.2085536264913297E-2</c:v>
                </c:pt>
                <c:pt idx="248">
                  <c:v>1.6548625049036599E-2</c:v>
                </c:pt>
                <c:pt idx="249">
                  <c:v>7.8209774335324996E-3</c:v>
                </c:pt>
                <c:pt idx="250">
                  <c:v>5.9733447350860903E-3</c:v>
                </c:pt>
                <c:pt idx="251">
                  <c:v>7.6627148016142803E-3</c:v>
                </c:pt>
                <c:pt idx="252">
                  <c:v>7.0727332381133896E-3</c:v>
                </c:pt>
                <c:pt idx="253">
                  <c:v>8.9188716645089792E-3</c:v>
                </c:pt>
                <c:pt idx="254">
                  <c:v>4.3215347577111902E-4</c:v>
                </c:pt>
                <c:pt idx="255">
                  <c:v>8.1323075363704707E-3</c:v>
                </c:pt>
                <c:pt idx="256">
                  <c:v>7.58167983312448E-3</c:v>
                </c:pt>
                <c:pt idx="257">
                  <c:v>9.0344775302723804E-4</c:v>
                </c:pt>
                <c:pt idx="258">
                  <c:v>1.8854391462731501E-3</c:v>
                </c:pt>
                <c:pt idx="259">
                  <c:v>-1.1783772488347799E-4</c:v>
                </c:pt>
                <c:pt idx="260">
                  <c:v>-4.4778388221555603E-3</c:v>
                </c:pt>
                <c:pt idx="261">
                  <c:v>4.3209151541172199E-4</c:v>
                </c:pt>
                <c:pt idx="262">
                  <c:v>1.0213028052831201E-3</c:v>
                </c:pt>
                <c:pt idx="263">
                  <c:v>3.57452331178406E-3</c:v>
                </c:pt>
                <c:pt idx="264">
                  <c:v>5.2241165645738096E-3</c:v>
                </c:pt>
                <c:pt idx="265">
                  <c:v>5.1060126047812698E-4</c:v>
                </c:pt>
                <c:pt idx="266">
                  <c:v>-5.8915229233265397E-4</c:v>
                </c:pt>
                <c:pt idx="267">
                  <c:v>9.4264922137174303E-4</c:v>
                </c:pt>
                <c:pt idx="268">
                  <c:v>-1.8067273098615901E-3</c:v>
                </c:pt>
                <c:pt idx="269">
                  <c:v>3.0243590519066399E-3</c:v>
                </c:pt>
                <c:pt idx="270">
                  <c:v>3.2599248017828302E-3</c:v>
                </c:pt>
                <c:pt idx="271">
                  <c:v>7.8549844196384002E-4</c:v>
                </c:pt>
                <c:pt idx="272">
                  <c:v>3.1026944741404201E-3</c:v>
                </c:pt>
                <c:pt idx="273">
                  <c:v>2.31713030873209E-3</c:v>
                </c:pt>
                <c:pt idx="274">
                  <c:v>2.3956215891846699E-3</c:v>
                </c:pt>
                <c:pt idx="275" formatCode="0.00E+00">
                  <c:v>-7.8543088542016394E-5</c:v>
                </c:pt>
                <c:pt idx="276">
                  <c:v>1.06033252813514E-3</c:v>
                </c:pt>
                <c:pt idx="277">
                  <c:v>1.41376171360486E-3</c:v>
                </c:pt>
                <c:pt idx="278">
                  <c:v>1.72790655481352E-3</c:v>
                </c:pt>
                <c:pt idx="279">
                  <c:v>2.78816467293258E-3</c:v>
                </c:pt>
                <c:pt idx="280">
                  <c:v>2.9844310869337298E-3</c:v>
                </c:pt>
                <c:pt idx="281">
                  <c:v>3.6126245521032698E-3</c:v>
                </c:pt>
                <c:pt idx="282">
                  <c:v>3.80882524442253E-3</c:v>
                </c:pt>
                <c:pt idx="283">
                  <c:v>1.8454429730636001E-3</c:v>
                </c:pt>
                <c:pt idx="284">
                  <c:v>-7.0675235122764804E-4</c:v>
                </c:pt>
                <c:pt idx="285" formatCode="0.00E+00">
                  <c:v>-3.9264297013989503E-5</c:v>
                </c:pt>
                <c:pt idx="286">
                  <c:v>-1.57057249723383E-4</c:v>
                </c:pt>
                <c:pt idx="287">
                  <c:v>-3.9264374098391796E-3</c:v>
                </c:pt>
                <c:pt idx="288">
                  <c:v>-7.6175876749002098E-3</c:v>
                </c:pt>
                <c:pt idx="289">
                  <c:v>-6.6757142228840299E-3</c:v>
                </c:pt>
                <c:pt idx="290">
                  <c:v>2.1206625578175098E-3</c:v>
                </c:pt>
                <c:pt idx="291">
                  <c:v>1.8064520182781501E-3</c:v>
                </c:pt>
                <c:pt idx="292">
                  <c:v>1.68860942621052E-3</c:v>
                </c:pt>
                <c:pt idx="293">
                  <c:v>1.4136956478201399E-3</c:v>
                </c:pt>
                <c:pt idx="294">
                  <c:v>1.37440689433913E-3</c:v>
                </c:pt>
                <c:pt idx="295">
                  <c:v>1.0209739463156199E-3</c:v>
                </c:pt>
                <c:pt idx="296">
                  <c:v>-1.17803483370468E-4</c:v>
                </c:pt>
                <c:pt idx="297">
                  <c:v>9.0316110312882501E-4</c:v>
                </c:pt>
                <c:pt idx="298">
                  <c:v>1.13875806260342E-3</c:v>
                </c:pt>
                <c:pt idx="299">
                  <c:v>2.6701609125353502E-3</c:v>
                </c:pt>
                <c:pt idx="300">
                  <c:v>2.2774293790745899E-3</c:v>
                </c:pt>
                <c:pt idx="301">
                  <c:v>1.2957492748712201E-3</c:v>
                </c:pt>
                <c:pt idx="302">
                  <c:v>8.67748119028342E-3</c:v>
                </c:pt>
                <c:pt idx="303">
                  <c:v>7.1062797133774301E-3</c:v>
                </c:pt>
                <c:pt idx="304">
                  <c:v>5.4176625220239798E-3</c:v>
                </c:pt>
                <c:pt idx="305">
                  <c:v>4.3967052974802998E-3</c:v>
                </c:pt>
                <c:pt idx="306">
                  <c:v>2.11974685512001E-3</c:v>
                </c:pt>
                <c:pt idx="307">
                  <c:v>4.4749262814775701E-3</c:v>
                </c:pt>
                <c:pt idx="308">
                  <c:v>1.5700793125564699E-3</c:v>
                </c:pt>
                <c:pt idx="309">
                  <c:v>2.7083442910064899E-3</c:v>
                </c:pt>
                <c:pt idx="310">
                  <c:v>2.5120194241902002E-3</c:v>
                </c:pt>
                <c:pt idx="311">
                  <c:v>1.9624658776245499E-3</c:v>
                </c:pt>
                <c:pt idx="312">
                  <c:v>2.1586701022228401E-3</c:v>
                </c:pt>
                <c:pt idx="313">
                  <c:v>1.8053942038996501E-3</c:v>
                </c:pt>
                <c:pt idx="314">
                  <c:v>3.8069581776208898E-3</c:v>
                </c:pt>
                <c:pt idx="315">
                  <c:v>5.1804056650090703E-3</c:v>
                </c:pt>
                <c:pt idx="316">
                  <c:v>2.1976340115258102E-3</c:v>
                </c:pt>
                <c:pt idx="317">
                  <c:v>1.60894668539324E-3</c:v>
                </c:pt>
                <c:pt idx="318">
                  <c:v>3.7672291872360001E-3</c:v>
                </c:pt>
                <c:pt idx="319">
                  <c:v>4.3164541663200399E-4</c:v>
                </c:pt>
                <c:pt idx="320">
                  <c:v>1.92277582905973E-3</c:v>
                </c:pt>
                <c:pt idx="321">
                  <c:v>3.09992591569457E-3</c:v>
                </c:pt>
                <c:pt idx="322">
                  <c:v>1.9226792574691201E-3</c:v>
                </c:pt>
                <c:pt idx="323">
                  <c:v>1.5695039112037501E-4</c:v>
                </c:pt>
                <c:pt idx="324">
                  <c:v>2.1188269546178699E-3</c:v>
                </c:pt>
                <c:pt idx="325" formatCode="0.00E+00">
                  <c:v>-7.8473409677497796E-5</c:v>
                </c:pt>
                <c:pt idx="326">
                  <c:v>-3.49206947099464E-3</c:v>
                </c:pt>
                <c:pt idx="327">
                  <c:v>-8.2400022287244096E-4</c:v>
                </c:pt>
                <c:pt idx="328">
                  <c:v>-9.0248387104368698E-4</c:v>
                </c:pt>
                <c:pt idx="329">
                  <c:v>-2.27584943137117E-3</c:v>
                </c:pt>
                <c:pt idx="330">
                  <c:v>-3.5708105465262902E-3</c:v>
                </c:pt>
                <c:pt idx="331">
                  <c:v>-2.9430808169992298E-3</c:v>
                </c:pt>
                <c:pt idx="332">
                  <c:v>-3.2178630642297201E-3</c:v>
                </c:pt>
                <c:pt idx="333">
                  <c:v>-2.5900706893080701E-3</c:v>
                </c:pt>
                <c:pt idx="334">
                  <c:v>0</c:v>
                </c:pt>
                <c:pt idx="335">
                  <c:v>3.0610719167451202E-3</c:v>
                </c:pt>
                <c:pt idx="336">
                  <c:v>1.92292221387212E-3</c:v>
                </c:pt>
                <c:pt idx="337">
                  <c:v>-1.64818734710119E-3</c:v>
                </c:pt>
                <c:pt idx="338">
                  <c:v>-1.5697281073945199E-4</c:v>
                </c:pt>
                <c:pt idx="339">
                  <c:v>-1.64821710001695E-3</c:v>
                </c:pt>
                <c:pt idx="340">
                  <c:v>-2.2369029333253799E-3</c:v>
                </c:pt>
                <c:pt idx="341">
                  <c:v>-1.3735676142582599E-3</c:v>
                </c:pt>
                <c:pt idx="342">
                  <c:v>5.1018926451900498E-4</c:v>
                </c:pt>
                <c:pt idx="343">
                  <c:v>-1.84452100732824E-3</c:v>
                </c:pt>
                <c:pt idx="344">
                  <c:v>-2.3547511028084299E-4</c:v>
                </c:pt>
                <c:pt idx="345">
                  <c:v>-1.05964049145341E-3</c:v>
                </c:pt>
                <c:pt idx="346">
                  <c:v>-2.08005707990598E-3</c:v>
                </c:pt>
                <c:pt idx="347">
                  <c:v>-1.96235881809483E-4</c:v>
                </c:pt>
                <c:pt idx="348">
                  <c:v>-2.08010442909179E-3</c:v>
                </c:pt>
                <c:pt idx="349">
                  <c:v>-2.7081168148150501E-3</c:v>
                </c:pt>
                <c:pt idx="350">
                  <c:v>-3.0221832173063599E-3</c:v>
                </c:pt>
                <c:pt idx="351">
                  <c:v>-3.5717790207045398E-3</c:v>
                </c:pt>
                <c:pt idx="352">
                  <c:v>-5.4167374833131096E-3</c:v>
                </c:pt>
                <c:pt idx="353">
                  <c:v>-3.9253847171426704E-3</c:v>
                </c:pt>
                <c:pt idx="354">
                  <c:v>-2.43383406197876E-3</c:v>
                </c:pt>
                <c:pt idx="355">
                  <c:v>-2.1198425506573702E-3</c:v>
                </c:pt>
                <c:pt idx="356">
                  <c:v>-3.2976027605646002E-3</c:v>
                </c:pt>
                <c:pt idx="357">
                  <c:v>-5.4961858433170904E-3</c:v>
                </c:pt>
                <c:pt idx="358">
                  <c:v>-3.53345653318446E-3</c:v>
                </c:pt>
                <c:pt idx="359">
                  <c:v>-4.6329178234237999E-3</c:v>
                </c:pt>
                <c:pt idx="360">
                  <c:v>-3.4944812717398899E-3</c:v>
                </c:pt>
                <c:pt idx="361">
                  <c:v>-4.5547639689899099E-3</c:v>
                </c:pt>
                <c:pt idx="362">
                  <c:v>-5.8900492722255098E-4</c:v>
                </c:pt>
                <c:pt idx="363">
                  <c:v>2.0811630010056301E-3</c:v>
                </c:pt>
                <c:pt idx="364">
                  <c:v>7.0679536624957903E-4</c:v>
                </c:pt>
              </c:numCache>
            </c:numRef>
          </c:val>
          <c:smooth val="0"/>
          <c:extLst>
            <c:ext xmlns:c16="http://schemas.microsoft.com/office/drawing/2014/chart" uri="{C3380CC4-5D6E-409C-BE32-E72D297353CC}">
              <c16:uniqueId val="{00000001-5BAF-4102-84E4-CD838CB4D223}"/>
            </c:ext>
          </c:extLst>
        </c:ser>
        <c:dLbls>
          <c:showLegendKey val="0"/>
          <c:showVal val="0"/>
          <c:showCatName val="0"/>
          <c:showSerName val="0"/>
          <c:showPercent val="0"/>
          <c:showBubbleSize val="0"/>
        </c:dLbls>
        <c:smooth val="0"/>
        <c:axId val="360139072"/>
        <c:axId val="360157440"/>
      </c:lineChart>
      <c:dateAx>
        <c:axId val="360139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57440"/>
        <c:crosses val="autoZero"/>
        <c:auto val="1"/>
        <c:lblOffset val="100"/>
        <c:baseTimeUnit val="days"/>
      </c:dateAx>
      <c:valAx>
        <c:axId val="360157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3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Rossmann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73</c:v>
                </c:pt>
                <c:pt idx="1">
                  <c:v>70</c:v>
                </c:pt>
                <c:pt idx="2">
                  <c:v>66</c:v>
                </c:pt>
                <c:pt idx="3">
                  <c:v>66</c:v>
                </c:pt>
                <c:pt idx="4">
                  <c:v>62</c:v>
                </c:pt>
                <c:pt idx="5">
                  <c:v>6</c:v>
                </c:pt>
                <c:pt idx="6">
                  <c:v>3</c:v>
                </c:pt>
              </c:numCache>
            </c:numRef>
          </c:val>
          <c:extLst>
            <c:ext xmlns:c16="http://schemas.microsoft.com/office/drawing/2014/chart" uri="{C3380CC4-5D6E-409C-BE32-E72D297353CC}">
              <c16:uniqueId val="{00000000-7E1F-40A1-B3E5-73CAC7C70BD6}"/>
            </c:ext>
          </c:extLst>
        </c:ser>
        <c:ser>
          <c:idx val="1"/>
          <c:order val="1"/>
          <c:tx>
            <c:strRef>
              <c:f>Sheet1!$C$1</c:f>
              <c:strCache>
                <c:ptCount val="1"/>
                <c:pt idx="0">
                  <c:v>dm-drogerie markt Deutschland</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60</c:v>
                </c:pt>
                <c:pt idx="1">
                  <c:v>61</c:v>
                </c:pt>
                <c:pt idx="2">
                  <c:v>61</c:v>
                </c:pt>
                <c:pt idx="3">
                  <c:v>51</c:v>
                </c:pt>
                <c:pt idx="4">
                  <c:v>62</c:v>
                </c:pt>
                <c:pt idx="5">
                  <c:v>39</c:v>
                </c:pt>
                <c:pt idx="6">
                  <c:v>11</c:v>
                </c:pt>
              </c:numCache>
            </c:numRef>
          </c:val>
          <c:extLst>
            <c:ext xmlns:c16="http://schemas.microsoft.com/office/drawing/2014/chart" uri="{C3380CC4-5D6E-409C-BE32-E72D297353CC}">
              <c16:uniqueId val="{00000001-7E1F-40A1-B3E5-73CAC7C70BD6}"/>
            </c:ext>
          </c:extLst>
        </c:ser>
        <c:dLbls>
          <c:showLegendKey val="0"/>
          <c:showVal val="0"/>
          <c:showCatName val="0"/>
          <c:showSerName val="0"/>
          <c:showPercent val="0"/>
          <c:showBubbleSize val="0"/>
        </c:dLbls>
        <c:gapWidth val="219"/>
        <c:overlap val="-27"/>
        <c:axId val="461039944"/>
        <c:axId val="461046176"/>
      </c:barChart>
      <c:catAx>
        <c:axId val="461039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046176"/>
        <c:crosses val="autoZero"/>
        <c:auto val="1"/>
        <c:lblAlgn val="ctr"/>
        <c:lblOffset val="100"/>
        <c:noMultiLvlLbl val="0"/>
      </c:catAx>
      <c:valAx>
        <c:axId val="46104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03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Sheet1!$A$2:$A$3</c:f>
              <c:strCache>
                <c:ptCount val="2"/>
                <c:pt idx="0">
                  <c:v>Rossmann</c:v>
                </c:pt>
                <c:pt idx="1">
                  <c:v>dm-drogerie markt Deutschland</c:v>
                </c:pt>
              </c:strCache>
            </c:strRef>
          </c:cat>
          <c:val>
            <c:numRef>
              <c:f>Sheet1!$B$2:$B$3</c:f>
              <c:numCache>
                <c:formatCode>General</c:formatCode>
                <c:ptCount val="2"/>
                <c:pt idx="0">
                  <c:v>61</c:v>
                </c:pt>
                <c:pt idx="1">
                  <c:v>35</c:v>
                </c:pt>
              </c:numCache>
            </c:numRef>
          </c:val>
          <c:extLst>
            <c:ext xmlns:c16="http://schemas.microsoft.com/office/drawing/2014/chart" uri="{C3380CC4-5D6E-409C-BE32-E72D297353CC}">
              <c16:uniqueId val="{00000000-B75E-4138-8EB1-C321EC44BB46}"/>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Sheet1!$A$2:$A$3</c:f>
              <c:strCache>
                <c:ptCount val="2"/>
                <c:pt idx="0">
                  <c:v>Rossmann</c:v>
                </c:pt>
                <c:pt idx="1">
                  <c:v>dm-drogerie markt Deutschland</c:v>
                </c:pt>
              </c:strCache>
            </c:strRef>
          </c:cat>
          <c:val>
            <c:numRef>
              <c:f>Sheet1!$C$2:$C$3</c:f>
              <c:numCache>
                <c:formatCode>General</c:formatCode>
                <c:ptCount val="2"/>
                <c:pt idx="0">
                  <c:v>284</c:v>
                </c:pt>
                <c:pt idx="1">
                  <c:v>308</c:v>
                </c:pt>
              </c:numCache>
            </c:numRef>
          </c:val>
          <c:extLst>
            <c:ext xmlns:c16="http://schemas.microsoft.com/office/drawing/2014/chart" uri="{C3380CC4-5D6E-409C-BE32-E72D297353CC}">
              <c16:uniqueId val="{00000001-B75E-4138-8EB1-C321EC44BB46}"/>
            </c:ext>
          </c:extLst>
        </c:ser>
        <c:ser>
          <c:idx val="2"/>
          <c:order val="2"/>
          <c:tx>
            <c:strRef>
              <c:f>Sheet1!$D$1</c:f>
              <c:strCache>
                <c:ptCount val="1"/>
                <c:pt idx="0">
                  <c:v>Not yet tagged</c:v>
                </c:pt>
              </c:strCache>
            </c:strRef>
          </c:tx>
          <c:spPr>
            <a:solidFill>
              <a:schemeClr val="accent3"/>
            </a:solidFill>
            <a:ln>
              <a:noFill/>
            </a:ln>
            <a:effectLst/>
          </c:spPr>
          <c:invertIfNegative val="0"/>
          <c:cat>
            <c:strRef>
              <c:f>Sheet1!$A$2:$A$3</c:f>
              <c:strCache>
                <c:ptCount val="2"/>
                <c:pt idx="0">
                  <c:v>Rossmann</c:v>
                </c:pt>
                <c:pt idx="1">
                  <c:v>dm-drogerie markt Deutschland</c:v>
                </c:pt>
              </c:strCache>
            </c:strRef>
          </c:cat>
          <c:val>
            <c:numRef>
              <c:f>Sheet1!$D$2:$D$3</c:f>
              <c:numCache>
                <c:formatCode>General</c:formatCode>
                <c:ptCount val="2"/>
                <c:pt idx="0">
                  <c:v>1</c:v>
                </c:pt>
                <c:pt idx="1">
                  <c:v>2</c:v>
                </c:pt>
              </c:numCache>
            </c:numRef>
          </c:val>
          <c:extLst>
            <c:ext xmlns:c16="http://schemas.microsoft.com/office/drawing/2014/chart" uri="{C3380CC4-5D6E-409C-BE32-E72D297353CC}">
              <c16:uniqueId val="{00000002-B75E-4138-8EB1-C321EC44BB46}"/>
            </c:ext>
          </c:extLst>
        </c:ser>
        <c:dLbls>
          <c:showLegendKey val="0"/>
          <c:showVal val="0"/>
          <c:showCatName val="0"/>
          <c:showSerName val="0"/>
          <c:showPercent val="0"/>
          <c:showBubbleSize val="0"/>
        </c:dLbls>
        <c:gapWidth val="150"/>
        <c:overlap val="100"/>
        <c:axId val="461038960"/>
        <c:axId val="461041584"/>
      </c:barChart>
      <c:catAx>
        <c:axId val="461038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041584"/>
        <c:crosses val="autoZero"/>
        <c:auto val="1"/>
        <c:lblAlgn val="ctr"/>
        <c:lblOffset val="100"/>
        <c:noMultiLvlLbl val="0"/>
      </c:catAx>
      <c:valAx>
        <c:axId val="461041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03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Sheet1!$A$2:$A$3</c:f>
              <c:strCache>
                <c:ptCount val="2"/>
                <c:pt idx="0">
                  <c:v>Rossmann</c:v>
                </c:pt>
                <c:pt idx="1">
                  <c:v>dm-drogerie markt Deutschland</c:v>
                </c:pt>
              </c:strCache>
            </c:strRef>
          </c:cat>
          <c:val>
            <c:numRef>
              <c:f>Sheet1!$B$2:$B$3</c:f>
              <c:numCache>
                <c:formatCode>General</c:formatCode>
                <c:ptCount val="2"/>
                <c:pt idx="0">
                  <c:v>1</c:v>
                </c:pt>
                <c:pt idx="1">
                  <c:v>0</c:v>
                </c:pt>
              </c:numCache>
            </c:numRef>
          </c:val>
          <c:extLst>
            <c:ext xmlns:c16="http://schemas.microsoft.com/office/drawing/2014/chart" uri="{C3380CC4-5D6E-409C-BE32-E72D297353CC}">
              <c16:uniqueId val="{00000000-1403-413E-AB3C-422479C52C29}"/>
            </c:ext>
          </c:extLst>
        </c:ser>
        <c:ser>
          <c:idx val="1"/>
          <c:order val="1"/>
          <c:tx>
            <c:strRef>
              <c:f>Sheet1!$C$1</c:f>
              <c:strCache>
                <c:ptCount val="1"/>
                <c:pt idx="0">
                  <c:v>Link</c:v>
                </c:pt>
              </c:strCache>
            </c:strRef>
          </c:tx>
          <c:spPr>
            <a:solidFill>
              <a:schemeClr val="accent2"/>
            </a:solidFill>
            <a:ln>
              <a:noFill/>
            </a:ln>
            <a:effectLst/>
          </c:spPr>
          <c:invertIfNegative val="0"/>
          <c:cat>
            <c:strRef>
              <c:f>Sheet1!$A$2:$A$3</c:f>
              <c:strCache>
                <c:ptCount val="2"/>
                <c:pt idx="0">
                  <c:v>Rossmann</c:v>
                </c:pt>
                <c:pt idx="1">
                  <c:v>dm-drogerie markt Deutschland</c:v>
                </c:pt>
              </c:strCache>
            </c:strRef>
          </c:cat>
          <c:val>
            <c:numRef>
              <c:f>Sheet1!$C$2:$C$3</c:f>
              <c:numCache>
                <c:formatCode>General</c:formatCode>
                <c:ptCount val="2"/>
                <c:pt idx="0">
                  <c:v>24</c:v>
                </c:pt>
                <c:pt idx="1">
                  <c:v>0</c:v>
                </c:pt>
              </c:numCache>
            </c:numRef>
          </c:val>
          <c:extLst>
            <c:ext xmlns:c16="http://schemas.microsoft.com/office/drawing/2014/chart" uri="{C3380CC4-5D6E-409C-BE32-E72D297353CC}">
              <c16:uniqueId val="{00000001-1403-413E-AB3C-422479C52C29}"/>
            </c:ext>
          </c:extLst>
        </c:ser>
        <c:ser>
          <c:idx val="2"/>
          <c:order val="2"/>
          <c:tx>
            <c:strRef>
              <c:f>Sheet1!$D$1</c:f>
              <c:strCache>
                <c:ptCount val="1"/>
                <c:pt idx="0">
                  <c:v>Photo</c:v>
                </c:pt>
              </c:strCache>
            </c:strRef>
          </c:tx>
          <c:spPr>
            <a:solidFill>
              <a:schemeClr val="accent3"/>
            </a:solidFill>
            <a:ln>
              <a:noFill/>
            </a:ln>
            <a:effectLst/>
          </c:spPr>
          <c:invertIfNegative val="0"/>
          <c:cat>
            <c:strRef>
              <c:f>Sheet1!$A$2:$A$3</c:f>
              <c:strCache>
                <c:ptCount val="2"/>
                <c:pt idx="0">
                  <c:v>Rossmann</c:v>
                </c:pt>
                <c:pt idx="1">
                  <c:v>dm-drogerie markt Deutschland</c:v>
                </c:pt>
              </c:strCache>
            </c:strRef>
          </c:cat>
          <c:val>
            <c:numRef>
              <c:f>Sheet1!$D$2:$D$3</c:f>
              <c:numCache>
                <c:formatCode>General</c:formatCode>
                <c:ptCount val="2"/>
                <c:pt idx="0">
                  <c:v>278</c:v>
                </c:pt>
                <c:pt idx="1">
                  <c:v>261</c:v>
                </c:pt>
              </c:numCache>
            </c:numRef>
          </c:val>
          <c:extLst>
            <c:ext xmlns:c16="http://schemas.microsoft.com/office/drawing/2014/chart" uri="{C3380CC4-5D6E-409C-BE32-E72D297353CC}">
              <c16:uniqueId val="{00000002-1403-413E-AB3C-422479C52C29}"/>
            </c:ext>
          </c:extLst>
        </c:ser>
        <c:ser>
          <c:idx val="3"/>
          <c:order val="3"/>
          <c:tx>
            <c:strRef>
              <c:f>Sheet1!$E$1</c:f>
              <c:strCache>
                <c:ptCount val="1"/>
                <c:pt idx="0">
                  <c:v>Video</c:v>
                </c:pt>
              </c:strCache>
            </c:strRef>
          </c:tx>
          <c:spPr>
            <a:solidFill>
              <a:schemeClr val="accent4"/>
            </a:solidFill>
            <a:ln>
              <a:noFill/>
            </a:ln>
            <a:effectLst/>
          </c:spPr>
          <c:invertIfNegative val="0"/>
          <c:cat>
            <c:strRef>
              <c:f>Sheet1!$A$2:$A$3</c:f>
              <c:strCache>
                <c:ptCount val="2"/>
                <c:pt idx="0">
                  <c:v>Rossmann</c:v>
                </c:pt>
                <c:pt idx="1">
                  <c:v>dm-drogerie markt Deutschland</c:v>
                </c:pt>
              </c:strCache>
            </c:strRef>
          </c:cat>
          <c:val>
            <c:numRef>
              <c:f>Sheet1!$E$2:$E$3</c:f>
              <c:numCache>
                <c:formatCode>General</c:formatCode>
                <c:ptCount val="2"/>
                <c:pt idx="0">
                  <c:v>43</c:v>
                </c:pt>
                <c:pt idx="1">
                  <c:v>63</c:v>
                </c:pt>
              </c:numCache>
            </c:numRef>
          </c:val>
          <c:extLst>
            <c:ext xmlns:c16="http://schemas.microsoft.com/office/drawing/2014/chart" uri="{C3380CC4-5D6E-409C-BE32-E72D297353CC}">
              <c16:uniqueId val="{00000003-1403-413E-AB3C-422479C52C29}"/>
            </c:ext>
          </c:extLst>
        </c:ser>
        <c:ser>
          <c:idx val="4"/>
          <c:order val="4"/>
          <c:tx>
            <c:strRef>
              <c:f>Sheet1!$F$1</c:f>
              <c:strCache>
                <c:ptCount val="1"/>
                <c:pt idx="0">
                  <c:v>Live Video</c:v>
                </c:pt>
              </c:strCache>
            </c:strRef>
          </c:tx>
          <c:spPr>
            <a:solidFill>
              <a:schemeClr val="accent5"/>
            </a:solidFill>
            <a:ln>
              <a:noFill/>
            </a:ln>
            <a:effectLst/>
          </c:spPr>
          <c:invertIfNegative val="0"/>
          <c:cat>
            <c:strRef>
              <c:f>Sheet1!$A$2:$A$3</c:f>
              <c:strCache>
                <c:ptCount val="2"/>
                <c:pt idx="0">
                  <c:v>Rossmann</c:v>
                </c:pt>
                <c:pt idx="1">
                  <c:v>dm-drogerie markt Deutschland</c:v>
                </c:pt>
              </c:strCache>
            </c:strRef>
          </c:cat>
          <c:val>
            <c:numRef>
              <c:f>Sheet1!$F$2:$F$3</c:f>
              <c:numCache>
                <c:formatCode>General</c:formatCode>
                <c:ptCount val="2"/>
                <c:pt idx="0">
                  <c:v>0</c:v>
                </c:pt>
                <c:pt idx="1">
                  <c:v>16</c:v>
                </c:pt>
              </c:numCache>
            </c:numRef>
          </c:val>
          <c:extLst>
            <c:ext xmlns:c16="http://schemas.microsoft.com/office/drawing/2014/chart" uri="{C3380CC4-5D6E-409C-BE32-E72D297353CC}">
              <c16:uniqueId val="{00000004-1403-413E-AB3C-422479C52C29}"/>
            </c:ext>
          </c:extLst>
        </c:ser>
        <c:ser>
          <c:idx val="5"/>
          <c:order val="5"/>
          <c:tx>
            <c:strRef>
              <c:f>Sheet1!$G$1</c:f>
              <c:strCache>
                <c:ptCount val="1"/>
                <c:pt idx="0">
                  <c:v>Status</c:v>
                </c:pt>
              </c:strCache>
            </c:strRef>
          </c:tx>
          <c:spPr>
            <a:solidFill>
              <a:schemeClr val="accent6"/>
            </a:solidFill>
            <a:ln>
              <a:noFill/>
            </a:ln>
            <a:effectLst/>
          </c:spPr>
          <c:invertIfNegative val="0"/>
          <c:cat>
            <c:strRef>
              <c:f>Sheet1!$A$2:$A$3</c:f>
              <c:strCache>
                <c:ptCount val="2"/>
                <c:pt idx="0">
                  <c:v>Rossmann</c:v>
                </c:pt>
                <c:pt idx="1">
                  <c:v>dm-drogerie markt Deutschland</c:v>
                </c:pt>
              </c:strCache>
            </c:strRef>
          </c:cat>
          <c:val>
            <c:numRef>
              <c:f>Sheet1!$G$2:$G$3</c:f>
              <c:numCache>
                <c:formatCode>General</c:formatCode>
                <c:ptCount val="2"/>
                <c:pt idx="0">
                  <c:v>0</c:v>
                </c:pt>
                <c:pt idx="1">
                  <c:v>5</c:v>
                </c:pt>
              </c:numCache>
            </c:numRef>
          </c:val>
          <c:extLst>
            <c:ext xmlns:c16="http://schemas.microsoft.com/office/drawing/2014/chart" uri="{C3380CC4-5D6E-409C-BE32-E72D297353CC}">
              <c16:uniqueId val="{00000005-1403-413E-AB3C-422479C52C29}"/>
            </c:ext>
          </c:extLst>
        </c:ser>
        <c:dLbls>
          <c:showLegendKey val="0"/>
          <c:showVal val="0"/>
          <c:showCatName val="0"/>
          <c:showSerName val="0"/>
          <c:showPercent val="0"/>
          <c:showBubbleSize val="0"/>
        </c:dLbls>
        <c:gapWidth val="150"/>
        <c:overlap val="100"/>
        <c:axId val="461037648"/>
        <c:axId val="461039616"/>
      </c:barChart>
      <c:catAx>
        <c:axId val="46103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039616"/>
        <c:crosses val="autoZero"/>
        <c:auto val="1"/>
        <c:lblAlgn val="ctr"/>
        <c:lblOffset val="100"/>
        <c:noMultiLvlLbl val="0"/>
      </c:catAx>
      <c:valAx>
        <c:axId val="461039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03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Rossmann</c:v>
                </c:pt>
                <c:pt idx="1">
                  <c:v>dm-drogerie markt Deutschland</c:v>
                </c:pt>
              </c:strCache>
            </c:strRef>
          </c:cat>
          <c:val>
            <c:numRef>
              <c:f>Sheet1!$B$2:$B$3</c:f>
              <c:numCache>
                <c:formatCode>General</c:formatCode>
                <c:ptCount val="2"/>
                <c:pt idx="0">
                  <c:v>118992</c:v>
                </c:pt>
                <c:pt idx="1">
                  <c:v>315343</c:v>
                </c:pt>
              </c:numCache>
            </c:numRef>
          </c:val>
          <c:extLst>
            <c:ext xmlns:c16="http://schemas.microsoft.com/office/drawing/2014/chart" uri="{C3380CC4-5D6E-409C-BE32-E72D297353CC}">
              <c16:uniqueId val="{00000000-3457-42AF-98D3-107A51196BD4}"/>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Rossmann</c:v>
                </c:pt>
                <c:pt idx="1">
                  <c:v>dm-drogerie markt Deutschland</c:v>
                </c:pt>
              </c:strCache>
            </c:strRef>
          </c:cat>
          <c:val>
            <c:numRef>
              <c:f>Sheet1!$C$2:$C$3</c:f>
              <c:numCache>
                <c:formatCode>General</c:formatCode>
                <c:ptCount val="2"/>
                <c:pt idx="0">
                  <c:v>4971</c:v>
                </c:pt>
                <c:pt idx="1">
                  <c:v>23198</c:v>
                </c:pt>
              </c:numCache>
            </c:numRef>
          </c:val>
          <c:extLst>
            <c:ext xmlns:c16="http://schemas.microsoft.com/office/drawing/2014/chart" uri="{C3380CC4-5D6E-409C-BE32-E72D297353CC}">
              <c16:uniqueId val="{00000001-3457-42AF-98D3-107A51196BD4}"/>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Rossmann</c:v>
                </c:pt>
                <c:pt idx="1">
                  <c:v>dm-drogerie markt Deutschland</c:v>
                </c:pt>
              </c:strCache>
            </c:strRef>
          </c:cat>
          <c:val>
            <c:numRef>
              <c:f>Sheet1!$D$2:$D$3</c:f>
              <c:numCache>
                <c:formatCode>General</c:formatCode>
                <c:ptCount val="2"/>
                <c:pt idx="0">
                  <c:v>1152</c:v>
                </c:pt>
                <c:pt idx="1">
                  <c:v>3660</c:v>
                </c:pt>
              </c:numCache>
            </c:numRef>
          </c:val>
          <c:extLst>
            <c:ext xmlns:c16="http://schemas.microsoft.com/office/drawing/2014/chart" uri="{C3380CC4-5D6E-409C-BE32-E72D297353CC}">
              <c16:uniqueId val="{00000002-3457-42AF-98D3-107A51196BD4}"/>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Rossmann</c:v>
                </c:pt>
                <c:pt idx="1">
                  <c:v>dm-drogerie markt Deutschland</c:v>
                </c:pt>
              </c:strCache>
            </c:strRef>
          </c:cat>
          <c:val>
            <c:numRef>
              <c:f>Sheet1!$E$2:$E$3</c:f>
              <c:numCache>
                <c:formatCode>General</c:formatCode>
                <c:ptCount val="2"/>
                <c:pt idx="0">
                  <c:v>1573</c:v>
                </c:pt>
                <c:pt idx="1">
                  <c:v>4691</c:v>
                </c:pt>
              </c:numCache>
            </c:numRef>
          </c:val>
          <c:extLst>
            <c:ext xmlns:c16="http://schemas.microsoft.com/office/drawing/2014/chart" uri="{C3380CC4-5D6E-409C-BE32-E72D297353CC}">
              <c16:uniqueId val="{00000003-3457-42AF-98D3-107A51196BD4}"/>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Rossmann</c:v>
                </c:pt>
                <c:pt idx="1">
                  <c:v>dm-drogerie markt Deutschland</c:v>
                </c:pt>
              </c:strCache>
            </c:strRef>
          </c:cat>
          <c:val>
            <c:numRef>
              <c:f>Sheet1!$F$2:$F$3</c:f>
              <c:numCache>
                <c:formatCode>General</c:formatCode>
                <c:ptCount val="2"/>
                <c:pt idx="0">
                  <c:v>1944</c:v>
                </c:pt>
                <c:pt idx="1">
                  <c:v>214</c:v>
                </c:pt>
              </c:numCache>
            </c:numRef>
          </c:val>
          <c:extLst>
            <c:ext xmlns:c16="http://schemas.microsoft.com/office/drawing/2014/chart" uri="{C3380CC4-5D6E-409C-BE32-E72D297353CC}">
              <c16:uniqueId val="{00000004-3457-42AF-98D3-107A51196BD4}"/>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Rossmann</c:v>
                </c:pt>
                <c:pt idx="1">
                  <c:v>dm-drogerie markt Deutschland</c:v>
                </c:pt>
              </c:strCache>
            </c:strRef>
          </c:cat>
          <c:val>
            <c:numRef>
              <c:f>Sheet1!$G$2:$G$3</c:f>
              <c:numCache>
                <c:formatCode>General</c:formatCode>
                <c:ptCount val="2"/>
                <c:pt idx="0">
                  <c:v>1010</c:v>
                </c:pt>
                <c:pt idx="1">
                  <c:v>671</c:v>
                </c:pt>
              </c:numCache>
            </c:numRef>
          </c:val>
          <c:extLst>
            <c:ext xmlns:c16="http://schemas.microsoft.com/office/drawing/2014/chart" uri="{C3380CC4-5D6E-409C-BE32-E72D297353CC}">
              <c16:uniqueId val="{00000005-3457-42AF-98D3-107A51196BD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Rossmann</c:v>
                </c:pt>
                <c:pt idx="1">
                  <c:v>dm-drogerie markt Deutschland</c:v>
                </c:pt>
              </c:strCache>
            </c:strRef>
          </c:cat>
          <c:val>
            <c:numRef>
              <c:f>Sheet1!$H$2:$H$3</c:f>
              <c:numCache>
                <c:formatCode>General</c:formatCode>
                <c:ptCount val="2"/>
                <c:pt idx="0">
                  <c:v>76887</c:v>
                </c:pt>
                <c:pt idx="1">
                  <c:v>381484</c:v>
                </c:pt>
              </c:numCache>
            </c:numRef>
          </c:val>
          <c:extLst>
            <c:ext xmlns:c16="http://schemas.microsoft.com/office/drawing/2014/chart" uri="{C3380CC4-5D6E-409C-BE32-E72D297353CC}">
              <c16:uniqueId val="{00000006-3457-42AF-98D3-107A51196BD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Rossmann</c:v>
                </c:pt>
                <c:pt idx="1">
                  <c:v>dm-drogerie markt Deutschland</c:v>
                </c:pt>
              </c:strCache>
            </c:strRef>
          </c:cat>
          <c:val>
            <c:numRef>
              <c:f>Sheet1!$I$2:$I$3</c:f>
              <c:numCache>
                <c:formatCode>General</c:formatCode>
                <c:ptCount val="2"/>
                <c:pt idx="0">
                  <c:v>8859</c:v>
                </c:pt>
                <c:pt idx="1">
                  <c:v>15409</c:v>
                </c:pt>
              </c:numCache>
            </c:numRef>
          </c:val>
          <c:extLst>
            <c:ext xmlns:c16="http://schemas.microsoft.com/office/drawing/2014/chart" uri="{C3380CC4-5D6E-409C-BE32-E72D297353CC}">
              <c16:uniqueId val="{00000007-3457-42AF-98D3-107A51196BD4}"/>
            </c:ext>
          </c:extLst>
        </c:ser>
        <c:dLbls>
          <c:showLegendKey val="0"/>
          <c:showVal val="0"/>
          <c:showCatName val="0"/>
          <c:showSerName val="0"/>
          <c:showPercent val="0"/>
          <c:showBubbleSize val="0"/>
        </c:dLbls>
        <c:gapWidth val="150"/>
        <c:overlap val="100"/>
        <c:axId val="461057000"/>
        <c:axId val="461055688"/>
      </c:barChart>
      <c:catAx>
        <c:axId val="461057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055688"/>
        <c:crosses val="autoZero"/>
        <c:auto val="1"/>
        <c:lblAlgn val="ctr"/>
        <c:lblOffset val="100"/>
        <c:noMultiLvlLbl val="0"/>
      </c:catAx>
      <c:valAx>
        <c:axId val="461055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05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FAE50-7CF4-49BB-A3BD-68276CDDAF6F}"/>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78DA938A-4287-48F8-AA65-0F826B1D5F27}"/>
              </a:ext>
            </a:extLst>
          </p:cNvPr>
          <p:cNvSpPr>
            <a:spLocks noGrp="1"/>
          </p:cNvSpPr>
          <p:nvPr>
            <p:ph type="subTitle" idx="1"/>
          </p:nvPr>
        </p:nvSpPr>
        <p:spPr/>
        <p:txBody>
          <a:bodyPr/>
          <a:lstStyle/>
          <a:p>
            <a:r>
              <a:rPr lang="en-US"/>
              <a:t>L´Oréal Deutschland GmbH</a:t>
            </a:r>
          </a:p>
        </p:txBody>
      </p:sp>
    </p:spTree>
    <p:extLst>
      <p:ext uri="{BB962C8B-B14F-4D97-AF65-F5344CB8AC3E}">
        <p14:creationId xmlns:p14="http://schemas.microsoft.com/office/powerpoint/2010/main" val="244762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28B83-F5F7-4036-B24F-40BD341261E1}"/>
              </a:ext>
            </a:extLst>
          </p:cNvPr>
          <p:cNvSpPr>
            <a:spLocks noGrp="1"/>
          </p:cNvSpPr>
          <p:nvPr>
            <p:ph type="title"/>
          </p:nvPr>
        </p:nvSpPr>
        <p:spPr/>
        <p:txBody>
          <a:bodyPr/>
          <a:lstStyle/>
          <a:p>
            <a:r>
              <a:rPr lang="en-US"/>
              <a:t>Facebook Key Metrics Table | Retailer</a:t>
            </a:r>
          </a:p>
        </p:txBody>
      </p:sp>
      <p:graphicFrame>
        <p:nvGraphicFramePr>
          <p:cNvPr id="5" name="Table Placeholder 4">
            <a:extLst>
              <a:ext uri="{FF2B5EF4-FFF2-40B4-BE49-F238E27FC236}">
                <a16:creationId xmlns:a16="http://schemas.microsoft.com/office/drawing/2014/main" id="{1DDB4AA6-5703-4DA2-8BE7-58BDACA9982B}"/>
              </a:ext>
            </a:extLst>
          </p:cNvPr>
          <p:cNvGraphicFramePr>
            <a:graphicFrameLocks noGrp="1"/>
          </p:cNvGraphicFramePr>
          <p:nvPr>
            <p:ph type="tbl" sz="quarter" idx="13"/>
            <p:extLst>
              <p:ext uri="{D42A27DB-BD31-4B8C-83A1-F6EECF244321}">
                <p14:modId xmlns:p14="http://schemas.microsoft.com/office/powerpoint/2010/main" val="3732557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45884648"/>
                    </a:ext>
                  </a:extLst>
                </a:gridCol>
                <a:gridCol w="740664">
                  <a:extLst>
                    <a:ext uri="{9D8B030D-6E8A-4147-A177-3AD203B41FA5}">
                      <a16:colId xmlns:a16="http://schemas.microsoft.com/office/drawing/2014/main" val="4076845283"/>
                    </a:ext>
                  </a:extLst>
                </a:gridCol>
                <a:gridCol w="740664">
                  <a:extLst>
                    <a:ext uri="{9D8B030D-6E8A-4147-A177-3AD203B41FA5}">
                      <a16:colId xmlns:a16="http://schemas.microsoft.com/office/drawing/2014/main" val="3900918772"/>
                    </a:ext>
                  </a:extLst>
                </a:gridCol>
                <a:gridCol w="740664">
                  <a:extLst>
                    <a:ext uri="{9D8B030D-6E8A-4147-A177-3AD203B41FA5}">
                      <a16:colId xmlns:a16="http://schemas.microsoft.com/office/drawing/2014/main" val="2036709664"/>
                    </a:ext>
                  </a:extLst>
                </a:gridCol>
                <a:gridCol w="740664">
                  <a:extLst>
                    <a:ext uri="{9D8B030D-6E8A-4147-A177-3AD203B41FA5}">
                      <a16:colId xmlns:a16="http://schemas.microsoft.com/office/drawing/2014/main" val="3817894502"/>
                    </a:ext>
                  </a:extLst>
                </a:gridCol>
                <a:gridCol w="740664">
                  <a:extLst>
                    <a:ext uri="{9D8B030D-6E8A-4147-A177-3AD203B41FA5}">
                      <a16:colId xmlns:a16="http://schemas.microsoft.com/office/drawing/2014/main" val="4248766486"/>
                    </a:ext>
                  </a:extLst>
                </a:gridCol>
                <a:gridCol w="740664">
                  <a:extLst>
                    <a:ext uri="{9D8B030D-6E8A-4147-A177-3AD203B41FA5}">
                      <a16:colId xmlns:a16="http://schemas.microsoft.com/office/drawing/2014/main" val="1559002344"/>
                    </a:ext>
                  </a:extLst>
                </a:gridCol>
                <a:gridCol w="740664">
                  <a:extLst>
                    <a:ext uri="{9D8B030D-6E8A-4147-A177-3AD203B41FA5}">
                      <a16:colId xmlns:a16="http://schemas.microsoft.com/office/drawing/2014/main" val="1079660979"/>
                    </a:ext>
                  </a:extLst>
                </a:gridCol>
                <a:gridCol w="740664">
                  <a:extLst>
                    <a:ext uri="{9D8B030D-6E8A-4147-A177-3AD203B41FA5}">
                      <a16:colId xmlns:a16="http://schemas.microsoft.com/office/drawing/2014/main" val="2369594543"/>
                    </a:ext>
                  </a:extLst>
                </a:gridCol>
                <a:gridCol w="740664">
                  <a:extLst>
                    <a:ext uri="{9D8B030D-6E8A-4147-A177-3AD203B41FA5}">
                      <a16:colId xmlns:a16="http://schemas.microsoft.com/office/drawing/2014/main" val="358582272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03332263"/>
                  </a:ext>
                </a:extLst>
              </a:tr>
              <a:tr h="370840">
                <a:tc>
                  <a:txBody>
                    <a:bodyPr/>
                    <a:lstStyle/>
                    <a:p>
                      <a:r>
                        <a:rPr lang="en-US" sz="1000"/>
                        <a:t>dm-drogerie markt Deutschland</a:t>
                      </a:r>
                    </a:p>
                  </a:txBody>
                  <a:tcPr/>
                </a:tc>
                <a:tc>
                  <a:txBody>
                    <a:bodyPr/>
                    <a:lstStyle/>
                    <a:p>
                      <a:r>
                        <a:rPr lang="en-US" sz="1000"/>
                        <a:t>2546724</a:t>
                      </a:r>
                    </a:p>
                  </a:txBody>
                  <a:tcPr/>
                </a:tc>
                <a:tc>
                  <a:txBody>
                    <a:bodyPr/>
                    <a:lstStyle/>
                    <a:p>
                      <a:r>
                        <a:rPr lang="en-US" sz="1000"/>
                        <a:t>47968</a:t>
                      </a:r>
                    </a:p>
                  </a:txBody>
                  <a:tcPr/>
                </a:tc>
                <a:tc>
                  <a:txBody>
                    <a:bodyPr/>
                    <a:lstStyle/>
                    <a:p>
                      <a:r>
                        <a:rPr lang="en-US" sz="1000"/>
                        <a:t>345</a:t>
                      </a:r>
                    </a:p>
                  </a:txBody>
                  <a:tcPr/>
                </a:tc>
                <a:tc>
                  <a:txBody>
                    <a:bodyPr/>
                    <a:lstStyle/>
                    <a:p>
                      <a:r>
                        <a:rPr lang="en-US" sz="1000"/>
                        <a:t>347777</a:t>
                      </a:r>
                    </a:p>
                  </a:txBody>
                  <a:tcPr/>
                </a:tc>
                <a:tc>
                  <a:txBody>
                    <a:bodyPr/>
                    <a:lstStyle/>
                    <a:p>
                      <a:r>
                        <a:rPr lang="en-US" sz="1000"/>
                        <a:t>381484</a:t>
                      </a:r>
                    </a:p>
                  </a:txBody>
                  <a:tcPr/>
                </a:tc>
                <a:tc>
                  <a:txBody>
                    <a:bodyPr/>
                    <a:lstStyle/>
                    <a:p>
                      <a:r>
                        <a:rPr lang="en-US" sz="1000"/>
                        <a:t>15409</a:t>
                      </a:r>
                    </a:p>
                  </a:txBody>
                  <a:tcPr/>
                </a:tc>
                <a:tc>
                  <a:txBody>
                    <a:bodyPr/>
                    <a:lstStyle/>
                    <a:p>
                      <a:r>
                        <a:rPr lang="en-US" sz="1000"/>
                        <a:t>5221</a:t>
                      </a:r>
                    </a:p>
                  </a:txBody>
                  <a:tcPr/>
                </a:tc>
                <a:tc>
                  <a:txBody>
                    <a:bodyPr/>
                    <a:lstStyle/>
                    <a:p>
                      <a:r>
                        <a:rPr lang="en-US" sz="1000"/>
                        <a:t>0.0856 %</a:t>
                      </a:r>
                    </a:p>
                  </a:txBody>
                  <a:tcPr/>
                </a:tc>
                <a:tc>
                  <a:txBody>
                    <a:bodyPr/>
                    <a:lstStyle/>
                    <a:p>
                      <a:r>
                        <a:rPr lang="en-US" sz="1000"/>
                        <a:t>94.5 %</a:t>
                      </a:r>
                    </a:p>
                  </a:txBody>
                  <a:tcPr/>
                </a:tc>
                <a:extLst>
                  <a:ext uri="{0D108BD9-81ED-4DB2-BD59-A6C34878D82A}">
                    <a16:rowId xmlns:a16="http://schemas.microsoft.com/office/drawing/2014/main" val="3760380150"/>
                  </a:ext>
                </a:extLst>
              </a:tr>
              <a:tr h="370840">
                <a:tc>
                  <a:txBody>
                    <a:bodyPr/>
                    <a:lstStyle/>
                    <a:p>
                      <a:r>
                        <a:rPr lang="en-US" sz="1000"/>
                        <a:t>Rossmann</a:t>
                      </a:r>
                    </a:p>
                  </a:txBody>
                  <a:tcPr/>
                </a:tc>
                <a:tc>
                  <a:txBody>
                    <a:bodyPr/>
                    <a:lstStyle/>
                    <a:p>
                      <a:r>
                        <a:rPr lang="en-US" sz="1000"/>
                        <a:t>1676731</a:t>
                      </a:r>
                    </a:p>
                  </a:txBody>
                  <a:tcPr/>
                </a:tc>
                <a:tc>
                  <a:txBody>
                    <a:bodyPr/>
                    <a:lstStyle/>
                    <a:p>
                      <a:r>
                        <a:rPr lang="en-US" sz="1000"/>
                        <a:t>127430</a:t>
                      </a:r>
                    </a:p>
                  </a:txBody>
                  <a:tcPr/>
                </a:tc>
                <a:tc>
                  <a:txBody>
                    <a:bodyPr/>
                    <a:lstStyle/>
                    <a:p>
                      <a:r>
                        <a:rPr lang="en-US" sz="1000"/>
                        <a:t>346</a:t>
                      </a:r>
                    </a:p>
                  </a:txBody>
                  <a:tcPr/>
                </a:tc>
                <a:tc>
                  <a:txBody>
                    <a:bodyPr/>
                    <a:lstStyle/>
                    <a:p>
                      <a:r>
                        <a:rPr lang="en-US" sz="1000"/>
                        <a:t>129642</a:t>
                      </a:r>
                    </a:p>
                  </a:txBody>
                  <a:tcPr/>
                </a:tc>
                <a:tc>
                  <a:txBody>
                    <a:bodyPr/>
                    <a:lstStyle/>
                    <a:p>
                      <a:r>
                        <a:rPr lang="en-US" sz="1000"/>
                        <a:t>76887</a:t>
                      </a:r>
                    </a:p>
                  </a:txBody>
                  <a:tcPr/>
                </a:tc>
                <a:tc>
                  <a:txBody>
                    <a:bodyPr/>
                    <a:lstStyle/>
                    <a:p>
                      <a:r>
                        <a:rPr lang="en-US" sz="1000"/>
                        <a:t>8859</a:t>
                      </a:r>
                    </a:p>
                  </a:txBody>
                  <a:tcPr/>
                </a:tc>
                <a:tc>
                  <a:txBody>
                    <a:bodyPr/>
                    <a:lstStyle/>
                    <a:p>
                      <a:r>
                        <a:rPr lang="en-US" sz="1000"/>
                        <a:t>2416</a:t>
                      </a:r>
                    </a:p>
                  </a:txBody>
                  <a:tcPr/>
                </a:tc>
                <a:tc>
                  <a:txBody>
                    <a:bodyPr/>
                    <a:lstStyle/>
                    <a:p>
                      <a:r>
                        <a:rPr lang="en-US" sz="1000"/>
                        <a:t>0.0386 %</a:t>
                      </a:r>
                    </a:p>
                  </a:txBody>
                  <a:tcPr/>
                </a:tc>
                <a:tc>
                  <a:txBody>
                    <a:bodyPr/>
                    <a:lstStyle/>
                    <a:p>
                      <a:r>
                        <a:rPr lang="en-US" sz="1000"/>
                        <a:t>96.8 %</a:t>
                      </a:r>
                    </a:p>
                  </a:txBody>
                  <a:tcPr/>
                </a:tc>
                <a:extLst>
                  <a:ext uri="{0D108BD9-81ED-4DB2-BD59-A6C34878D82A}">
                    <a16:rowId xmlns:a16="http://schemas.microsoft.com/office/drawing/2014/main" val="2185565994"/>
                  </a:ext>
                </a:extLst>
              </a:tr>
            </a:tbl>
          </a:graphicData>
        </a:graphic>
      </p:graphicFrame>
      <p:sp>
        <p:nvSpPr>
          <p:cNvPr id="4" name="Text Placeholder 3">
            <a:extLst>
              <a:ext uri="{FF2B5EF4-FFF2-40B4-BE49-F238E27FC236}">
                <a16:creationId xmlns:a16="http://schemas.microsoft.com/office/drawing/2014/main" id="{9DC9C3DF-C149-4561-A39A-3523562F0547}"/>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1346191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7AC74-C998-41A2-A136-780BED72A4F4}"/>
              </a:ext>
            </a:extLst>
          </p:cNvPr>
          <p:cNvSpPr>
            <a:spLocks noGrp="1"/>
          </p:cNvSpPr>
          <p:nvPr>
            <p:ph type="title"/>
          </p:nvPr>
        </p:nvSpPr>
        <p:spPr/>
        <p:txBody>
          <a:bodyPr/>
          <a:lstStyle/>
          <a:p>
            <a:r>
              <a:rPr lang="en-US"/>
              <a:t>Facebook Key Metrics Radar | Retailer</a:t>
            </a:r>
          </a:p>
        </p:txBody>
      </p:sp>
      <p:graphicFrame>
        <p:nvGraphicFramePr>
          <p:cNvPr id="6" name="Chart Placeholder 5">
            <a:extLst>
              <a:ext uri="{FF2B5EF4-FFF2-40B4-BE49-F238E27FC236}">
                <a16:creationId xmlns:a16="http://schemas.microsoft.com/office/drawing/2014/main" id="{823DA079-3925-48AF-8287-5FBBD5B8C8F2}"/>
              </a:ext>
            </a:extLst>
          </p:cNvPr>
          <p:cNvGraphicFramePr>
            <a:graphicFrameLocks noGrp="1"/>
          </p:cNvGraphicFramePr>
          <p:nvPr>
            <p:ph type="chart" sz="quarter" idx="13"/>
            <p:extLst>
              <p:ext uri="{D42A27DB-BD31-4B8C-83A1-F6EECF244321}">
                <p14:modId xmlns:p14="http://schemas.microsoft.com/office/powerpoint/2010/main" val="3575584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21DE4F-F742-4D7B-BB48-5D1A36B822CD}"/>
              </a:ext>
            </a:extLst>
          </p:cNvPr>
          <p:cNvSpPr>
            <a:spLocks noGrp="1"/>
          </p:cNvSpPr>
          <p:nvPr>
            <p:ph type="body" sz="quarter" idx="14"/>
          </p:nvPr>
        </p:nvSpPr>
        <p:spPr/>
        <p:txBody>
          <a:bodyPr/>
          <a:lstStyle/>
          <a:p>
            <a:r>
              <a:rPr lang="en-US"/>
              <a:t>03/12/2018 - 03/11/2019</a:t>
            </a:r>
          </a:p>
        </p:txBody>
      </p:sp>
      <p:sp>
        <p:nvSpPr>
          <p:cNvPr id="5" name="Footer Placeholder 4">
            <a:extLst>
              <a:ext uri="{FF2B5EF4-FFF2-40B4-BE49-F238E27FC236}">
                <a16:creationId xmlns:a16="http://schemas.microsoft.com/office/drawing/2014/main" id="{01EE4D68-D8AE-4006-A3B1-F48D9C365A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097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30F51-5D17-476A-A3F1-66A404CE219B}"/>
              </a:ext>
            </a:extLst>
          </p:cNvPr>
          <p:cNvSpPr>
            <a:spLocks noGrp="1"/>
          </p:cNvSpPr>
          <p:nvPr>
            <p:ph type="title"/>
          </p:nvPr>
        </p:nvSpPr>
        <p:spPr/>
        <p:txBody>
          <a:bodyPr/>
          <a:lstStyle/>
          <a:p>
            <a:r>
              <a:rPr lang="en-US"/>
              <a:t>Facebook Fan Distribution | Retailer</a:t>
            </a:r>
          </a:p>
        </p:txBody>
      </p:sp>
      <p:graphicFrame>
        <p:nvGraphicFramePr>
          <p:cNvPr id="6" name="Chart Placeholder 5">
            <a:extLst>
              <a:ext uri="{FF2B5EF4-FFF2-40B4-BE49-F238E27FC236}">
                <a16:creationId xmlns:a16="http://schemas.microsoft.com/office/drawing/2014/main" id="{9316467B-0834-4685-94B2-1055C337E13C}"/>
              </a:ext>
            </a:extLst>
          </p:cNvPr>
          <p:cNvGraphicFramePr>
            <a:graphicFrameLocks noGrp="1"/>
          </p:cNvGraphicFramePr>
          <p:nvPr>
            <p:ph type="chart" sz="quarter" idx="13"/>
            <p:extLst>
              <p:ext uri="{D42A27DB-BD31-4B8C-83A1-F6EECF244321}">
                <p14:modId xmlns:p14="http://schemas.microsoft.com/office/powerpoint/2010/main" val="1892969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149133-90D0-4DCC-A6EC-1A3A34474575}"/>
              </a:ext>
            </a:extLst>
          </p:cNvPr>
          <p:cNvSpPr>
            <a:spLocks noGrp="1"/>
          </p:cNvSpPr>
          <p:nvPr>
            <p:ph type="body" sz="quarter" idx="14"/>
          </p:nvPr>
        </p:nvSpPr>
        <p:spPr/>
        <p:txBody>
          <a:bodyPr/>
          <a:lstStyle/>
          <a:p>
            <a:r>
              <a:rPr lang="en-US"/>
              <a:t>03/12/2018 - 03/11/2019</a:t>
            </a:r>
          </a:p>
        </p:txBody>
      </p:sp>
      <p:sp>
        <p:nvSpPr>
          <p:cNvPr id="5" name="Footer Placeholder 4">
            <a:extLst>
              <a:ext uri="{FF2B5EF4-FFF2-40B4-BE49-F238E27FC236}">
                <a16:creationId xmlns:a16="http://schemas.microsoft.com/office/drawing/2014/main" id="{3DD97AB4-68ED-4FB8-BD68-249AD63FAE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7422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C2F10-599E-43C2-A944-3254BE968B5E}"/>
              </a:ext>
            </a:extLst>
          </p:cNvPr>
          <p:cNvSpPr>
            <a:spLocks noGrp="1"/>
          </p:cNvSpPr>
          <p:nvPr>
            <p:ph type="title"/>
          </p:nvPr>
        </p:nvSpPr>
        <p:spPr/>
        <p:txBody>
          <a:bodyPr/>
          <a:lstStyle/>
          <a:p>
            <a:r>
              <a:rPr lang="en-US"/>
              <a:t>Facebook Fan Distribution Development | Retailer</a:t>
            </a:r>
          </a:p>
        </p:txBody>
      </p:sp>
      <p:graphicFrame>
        <p:nvGraphicFramePr>
          <p:cNvPr id="6" name="Chart Placeholder 5">
            <a:extLst>
              <a:ext uri="{FF2B5EF4-FFF2-40B4-BE49-F238E27FC236}">
                <a16:creationId xmlns:a16="http://schemas.microsoft.com/office/drawing/2014/main" id="{019409A7-BF21-442D-8EFA-41C68FAE4DF9}"/>
              </a:ext>
            </a:extLst>
          </p:cNvPr>
          <p:cNvGraphicFramePr>
            <a:graphicFrameLocks noGrp="1"/>
          </p:cNvGraphicFramePr>
          <p:nvPr>
            <p:ph type="chart" sz="quarter" idx="13"/>
            <p:extLst>
              <p:ext uri="{D42A27DB-BD31-4B8C-83A1-F6EECF244321}">
                <p14:modId xmlns:p14="http://schemas.microsoft.com/office/powerpoint/2010/main" val="2658269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9E9486-6D98-4301-B27C-6CD126E61D43}"/>
              </a:ext>
            </a:extLst>
          </p:cNvPr>
          <p:cNvSpPr>
            <a:spLocks noGrp="1"/>
          </p:cNvSpPr>
          <p:nvPr>
            <p:ph type="body" sz="quarter" idx="14"/>
          </p:nvPr>
        </p:nvSpPr>
        <p:spPr/>
        <p:txBody>
          <a:bodyPr/>
          <a:lstStyle/>
          <a:p>
            <a:r>
              <a:rPr lang="en-US"/>
              <a:t>03/12/2018 - 03/11/2019</a:t>
            </a:r>
          </a:p>
        </p:txBody>
      </p:sp>
      <p:sp>
        <p:nvSpPr>
          <p:cNvPr id="5" name="Footer Placeholder 4">
            <a:extLst>
              <a:ext uri="{FF2B5EF4-FFF2-40B4-BE49-F238E27FC236}">
                <a16:creationId xmlns:a16="http://schemas.microsoft.com/office/drawing/2014/main" id="{7E689353-E27C-4C1C-BA4E-8C1277E8AC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4120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C2519-5162-439F-B269-33673D94552B}"/>
              </a:ext>
            </a:extLst>
          </p:cNvPr>
          <p:cNvSpPr>
            <a:spLocks noGrp="1"/>
          </p:cNvSpPr>
          <p:nvPr>
            <p:ph type="title"/>
          </p:nvPr>
        </p:nvSpPr>
        <p:spPr/>
        <p:txBody>
          <a:bodyPr/>
          <a:lstStyle/>
          <a:p>
            <a:r>
              <a:rPr lang="en-US"/>
              <a:t>Facebook Fans Change Rate | Retailer</a:t>
            </a:r>
          </a:p>
        </p:txBody>
      </p:sp>
      <p:graphicFrame>
        <p:nvGraphicFramePr>
          <p:cNvPr id="6" name="Chart Placeholder 5">
            <a:extLst>
              <a:ext uri="{FF2B5EF4-FFF2-40B4-BE49-F238E27FC236}">
                <a16:creationId xmlns:a16="http://schemas.microsoft.com/office/drawing/2014/main" id="{FADB6170-90E1-4598-AEE4-9D55ED83E92D}"/>
              </a:ext>
            </a:extLst>
          </p:cNvPr>
          <p:cNvGraphicFramePr>
            <a:graphicFrameLocks noGrp="1"/>
          </p:cNvGraphicFramePr>
          <p:nvPr>
            <p:ph type="chart" sz="quarter" idx="13"/>
            <p:extLst>
              <p:ext uri="{D42A27DB-BD31-4B8C-83A1-F6EECF244321}">
                <p14:modId xmlns:p14="http://schemas.microsoft.com/office/powerpoint/2010/main" val="2021195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3D3A72-DE5D-4856-872D-57C8A64FB654}"/>
              </a:ext>
            </a:extLst>
          </p:cNvPr>
          <p:cNvSpPr>
            <a:spLocks noGrp="1"/>
          </p:cNvSpPr>
          <p:nvPr>
            <p:ph type="body" sz="quarter" idx="14"/>
          </p:nvPr>
        </p:nvSpPr>
        <p:spPr/>
        <p:txBody>
          <a:bodyPr/>
          <a:lstStyle/>
          <a:p>
            <a:r>
              <a:rPr lang="en-US"/>
              <a:t>03/12/2018 - 03/11/2019</a:t>
            </a:r>
          </a:p>
        </p:txBody>
      </p:sp>
      <p:sp>
        <p:nvSpPr>
          <p:cNvPr id="5" name="Footer Placeholder 4">
            <a:extLst>
              <a:ext uri="{FF2B5EF4-FFF2-40B4-BE49-F238E27FC236}">
                <a16:creationId xmlns:a16="http://schemas.microsoft.com/office/drawing/2014/main" id="{0D4D0CF4-D1EC-487B-9D1C-7B3022F05A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0982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3109E-1742-433E-9F94-81E5D1925644}"/>
              </a:ext>
            </a:extLst>
          </p:cNvPr>
          <p:cNvSpPr>
            <a:spLocks noGrp="1"/>
          </p:cNvSpPr>
          <p:nvPr>
            <p:ph type="title"/>
          </p:nvPr>
        </p:nvSpPr>
        <p:spPr/>
        <p:txBody>
          <a:bodyPr/>
          <a:lstStyle/>
          <a:p>
            <a:r>
              <a:rPr lang="en-US"/>
              <a:t>Facebook Own Posts Table | Retailer - 1 of 19</a:t>
            </a:r>
          </a:p>
        </p:txBody>
      </p:sp>
      <p:graphicFrame>
        <p:nvGraphicFramePr>
          <p:cNvPr id="5" name="Table Placeholder 4">
            <a:extLst>
              <a:ext uri="{FF2B5EF4-FFF2-40B4-BE49-F238E27FC236}">
                <a16:creationId xmlns:a16="http://schemas.microsoft.com/office/drawing/2014/main" id="{5F566EBA-2C4B-4FF8-A094-58DDEAE67901}"/>
              </a:ext>
            </a:extLst>
          </p:cNvPr>
          <p:cNvGraphicFramePr>
            <a:graphicFrameLocks noGrp="1"/>
          </p:cNvGraphicFramePr>
          <p:nvPr>
            <p:ph type="tbl" sz="quarter" idx="13"/>
            <p:extLst>
              <p:ext uri="{D42A27DB-BD31-4B8C-83A1-F6EECF244321}">
                <p14:modId xmlns:p14="http://schemas.microsoft.com/office/powerpoint/2010/main" val="1204599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7468655"/>
                    </a:ext>
                  </a:extLst>
                </a:gridCol>
                <a:gridCol w="658368">
                  <a:extLst>
                    <a:ext uri="{9D8B030D-6E8A-4147-A177-3AD203B41FA5}">
                      <a16:colId xmlns:a16="http://schemas.microsoft.com/office/drawing/2014/main" val="3335092225"/>
                    </a:ext>
                  </a:extLst>
                </a:gridCol>
                <a:gridCol w="658368">
                  <a:extLst>
                    <a:ext uri="{9D8B030D-6E8A-4147-A177-3AD203B41FA5}">
                      <a16:colId xmlns:a16="http://schemas.microsoft.com/office/drawing/2014/main" val="1378142902"/>
                    </a:ext>
                  </a:extLst>
                </a:gridCol>
                <a:gridCol w="658368">
                  <a:extLst>
                    <a:ext uri="{9D8B030D-6E8A-4147-A177-3AD203B41FA5}">
                      <a16:colId xmlns:a16="http://schemas.microsoft.com/office/drawing/2014/main" val="1217988387"/>
                    </a:ext>
                  </a:extLst>
                </a:gridCol>
                <a:gridCol w="658368">
                  <a:extLst>
                    <a:ext uri="{9D8B030D-6E8A-4147-A177-3AD203B41FA5}">
                      <a16:colId xmlns:a16="http://schemas.microsoft.com/office/drawing/2014/main" val="1592753529"/>
                    </a:ext>
                  </a:extLst>
                </a:gridCol>
                <a:gridCol w="658368">
                  <a:extLst>
                    <a:ext uri="{9D8B030D-6E8A-4147-A177-3AD203B41FA5}">
                      <a16:colId xmlns:a16="http://schemas.microsoft.com/office/drawing/2014/main" val="461879293"/>
                    </a:ext>
                  </a:extLst>
                </a:gridCol>
                <a:gridCol w="658368">
                  <a:extLst>
                    <a:ext uri="{9D8B030D-6E8A-4147-A177-3AD203B41FA5}">
                      <a16:colId xmlns:a16="http://schemas.microsoft.com/office/drawing/2014/main" val="803076562"/>
                    </a:ext>
                  </a:extLst>
                </a:gridCol>
                <a:gridCol w="658368">
                  <a:extLst>
                    <a:ext uri="{9D8B030D-6E8A-4147-A177-3AD203B41FA5}">
                      <a16:colId xmlns:a16="http://schemas.microsoft.com/office/drawing/2014/main" val="2472901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7546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dm-drogerie markt Deutschland - 2019-01-08 07:44:04 </a:t>
                      </a:r>
                      <a:r>
                        <a:rPr kumimoji="0" lang="de-DE" sz="1000" b="0" i="0" u="none" strike="noStrike" kern="1200" cap="none" spc="0" normalizeH="0" baseline="0" noProof="0">
                          <a:ln>
                            <a:noFill/>
                          </a:ln>
                          <a:solidFill>
                            <a:prstClr val="black"/>
                          </a:solidFill>
                          <a:effectLst/>
                          <a:uLnTx/>
                          <a:uFillTx/>
                          <a:latin typeface="+mn-lt"/>
                          <a:ea typeface="+mn-ea"/>
                          <a:cs typeface="+mn-cs"/>
                        </a:rPr>
                        <a:t> 
 WOW! 😍😃 Die limited Edition vom Sanft&amp;Sicher Toilettenpapier schießt durch die Decke ☝️ und war kurzzeitig ausverkauft... Aber KEINE SORGE - wir haben nachgerüstet 🙌 In den meisten dm-Märkten ist das super süße Mops-Papier wieder erhältlich ✨😍 und auch im Onlineshop sollte es bald verfügbar sein. Also ihr lieben Mops-Fans: Anstatt die Produkte überteuert auf diversen Plattformen zu kaufen, schaut lieber im Filialfinder nach, wo sie in eurer Nähe verfügbar sind 🤗👉 dm.de/toilettenpapier-saison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97447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- 2018-03-29 00:00:00 </a:t>
                      </a:r>
                      <a:r>
                        <a:rPr kumimoji="0" lang="en-US" sz="1000" b="0" i="0" u="none" strike="noStrike" kern="1200" cap="none" spc="0" normalizeH="0" baseline="0" noProof="0">
                          <a:ln>
                            <a:noFill/>
                          </a:ln>
                          <a:solidFill>
                            <a:prstClr val="black"/>
                          </a:solidFill>
                          <a:effectLst/>
                          <a:uLnTx/>
                          <a:uFillTx/>
                          <a:latin typeface="+mn-lt"/>
                          <a:ea typeface="+mn-ea"/>
                          <a:cs typeface="+mn-cs"/>
                        </a:rPr>
                        <a:t> 
 🎶Boom, Boom, Boom, Boom 🎶 it’s #throwbackthursday! 🎉Let’s go back to the 90’s. 📠💿🖥 Die Tattoo-Kette ✨ um den Hals, einen neuen Snake Rekord 🐌📱aufgestellt  &amp; einen Center Shock 🍬 im Mund? Wer erinnert sich? 🤣 Dann haben wir genau das Richtige! 
👉Denn mit ein bisschen Glück 🍀 könnt ihr eine von 180, 90er Boxen gewinnen? Wie kult ist das denn? 💁‍♀ 
👇Kommentiert bis Montag, 02.04.2018 mit #backtothe90s und verratet uns eure schönste 💞  / schlimmste 🤦‍♀ Erinnerung an die 90er! 
TNB: https://pinnwand.dm.de/90er-box/teilnahmebedingungen 
#90s #oldbutgold #tbt #buffaloundbauchfrei #welovethe90s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75474257"/>
                  </a:ext>
                </a:extLst>
              </a:tr>
            </a:tbl>
          </a:graphicData>
        </a:graphic>
      </p:graphicFrame>
      <p:sp>
        <p:nvSpPr>
          <p:cNvPr id="4" name="Text Placeholder 3">
            <a:extLst>
              <a:ext uri="{FF2B5EF4-FFF2-40B4-BE49-F238E27FC236}">
                <a16:creationId xmlns:a16="http://schemas.microsoft.com/office/drawing/2014/main" id="{51BCA00F-7C53-42C2-A157-E676D9752FD9}"/>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2170324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1CFA5-D062-492D-AAD5-391EB3C13466}"/>
              </a:ext>
            </a:extLst>
          </p:cNvPr>
          <p:cNvSpPr>
            <a:spLocks noGrp="1"/>
          </p:cNvSpPr>
          <p:nvPr>
            <p:ph type="title"/>
          </p:nvPr>
        </p:nvSpPr>
        <p:spPr/>
        <p:txBody>
          <a:bodyPr/>
          <a:lstStyle/>
          <a:p>
            <a:r>
              <a:rPr lang="en-US"/>
              <a:t>Facebook Own Posts Table | Retailer - 2 of 19</a:t>
            </a:r>
          </a:p>
        </p:txBody>
      </p:sp>
      <p:graphicFrame>
        <p:nvGraphicFramePr>
          <p:cNvPr id="5" name="Table Placeholder 4">
            <a:extLst>
              <a:ext uri="{FF2B5EF4-FFF2-40B4-BE49-F238E27FC236}">
                <a16:creationId xmlns:a16="http://schemas.microsoft.com/office/drawing/2014/main" id="{5C0F04FE-E699-4A00-B995-564FFA2D7FF4}"/>
              </a:ext>
            </a:extLst>
          </p:cNvPr>
          <p:cNvGraphicFramePr>
            <a:graphicFrameLocks noGrp="1"/>
          </p:cNvGraphicFramePr>
          <p:nvPr>
            <p:ph type="tbl" sz="quarter" idx="13"/>
            <p:extLst>
              <p:ext uri="{D42A27DB-BD31-4B8C-83A1-F6EECF244321}">
                <p14:modId xmlns:p14="http://schemas.microsoft.com/office/powerpoint/2010/main" val="756001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60188046"/>
                    </a:ext>
                  </a:extLst>
                </a:gridCol>
                <a:gridCol w="658368">
                  <a:extLst>
                    <a:ext uri="{9D8B030D-6E8A-4147-A177-3AD203B41FA5}">
                      <a16:colId xmlns:a16="http://schemas.microsoft.com/office/drawing/2014/main" val="20312146"/>
                    </a:ext>
                  </a:extLst>
                </a:gridCol>
                <a:gridCol w="658368">
                  <a:extLst>
                    <a:ext uri="{9D8B030D-6E8A-4147-A177-3AD203B41FA5}">
                      <a16:colId xmlns:a16="http://schemas.microsoft.com/office/drawing/2014/main" val="2873261766"/>
                    </a:ext>
                  </a:extLst>
                </a:gridCol>
                <a:gridCol w="658368">
                  <a:extLst>
                    <a:ext uri="{9D8B030D-6E8A-4147-A177-3AD203B41FA5}">
                      <a16:colId xmlns:a16="http://schemas.microsoft.com/office/drawing/2014/main" val="1276323604"/>
                    </a:ext>
                  </a:extLst>
                </a:gridCol>
                <a:gridCol w="658368">
                  <a:extLst>
                    <a:ext uri="{9D8B030D-6E8A-4147-A177-3AD203B41FA5}">
                      <a16:colId xmlns:a16="http://schemas.microsoft.com/office/drawing/2014/main" val="4235294987"/>
                    </a:ext>
                  </a:extLst>
                </a:gridCol>
                <a:gridCol w="658368">
                  <a:extLst>
                    <a:ext uri="{9D8B030D-6E8A-4147-A177-3AD203B41FA5}">
                      <a16:colId xmlns:a16="http://schemas.microsoft.com/office/drawing/2014/main" val="1680742906"/>
                    </a:ext>
                  </a:extLst>
                </a:gridCol>
                <a:gridCol w="658368">
                  <a:extLst>
                    <a:ext uri="{9D8B030D-6E8A-4147-A177-3AD203B41FA5}">
                      <a16:colId xmlns:a16="http://schemas.microsoft.com/office/drawing/2014/main" val="1816625246"/>
                    </a:ext>
                  </a:extLst>
                </a:gridCol>
                <a:gridCol w="658368">
                  <a:extLst>
                    <a:ext uri="{9D8B030D-6E8A-4147-A177-3AD203B41FA5}">
                      <a16:colId xmlns:a16="http://schemas.microsoft.com/office/drawing/2014/main" val="3726740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4367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dm-drogerie markt Deutschland - 2018-03-21 06:00:00 </a:t>
                      </a:r>
                      <a:r>
                        <a:rPr kumimoji="0" lang="de-DE" sz="1000" b="0" i="0" u="none" strike="noStrike" kern="1200" cap="none" spc="0" normalizeH="0" baseline="0" noProof="0">
                          <a:ln>
                            <a:noFill/>
                          </a:ln>
                          <a:solidFill>
                            <a:prstClr val="black"/>
                          </a:solidFill>
                          <a:effectLst/>
                          <a:uLnTx/>
                          <a:uFillTx/>
                          <a:latin typeface="+mn-lt"/>
                          <a:ea typeface="+mn-ea"/>
                          <a:cs typeface="+mn-cs"/>
                        </a:rPr>
                        <a:t> 
 Seid ihr auf der Suche nach einem Schatz ✨? Sehr gut, denn wir verlosen 25 Produktpakete der neuen Garnier Wahre Schätze Argan-Mandel-Serie 💛, inkl. Haarbürstenset, Handtuch, Haartrockner und Jochen Schweizer-Gutschein für eine Schönheitsbehandlung 💆‍♀️. Ihr wollt einen dieser Schätze gewinnen? Dann kommentiert bis morgen (22.03.) um 11 Uhr mit #wahreschätze und verratet uns euren größten Schatz 🎀. 
TNB 👉 www.dm.de/wahreschaetze-gewinnspiel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78104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- 2018-11-14 06:30:09 </a:t>
                      </a:r>
                      <a:r>
                        <a:rPr kumimoji="0" lang="en-US" sz="1000" b="0" i="0" u="none" strike="noStrike" kern="1200" cap="none" spc="0" normalizeH="0" baseline="0" noProof="0">
                          <a:ln>
                            <a:noFill/>
                          </a:ln>
                          <a:solidFill>
                            <a:prstClr val="black"/>
                          </a:solidFill>
                          <a:effectLst/>
                          <a:uLnTx/>
                          <a:uFillTx/>
                          <a:latin typeface="+mn-lt"/>
                          <a:ea typeface="+mn-ea"/>
                          <a:cs typeface="+mn-cs"/>
                        </a:rPr>
                        <a:t> 
 Heute tischen wir auf!🍪🍷 Denn bei uns gibt´s Leckereien😋 von #dmBio - 🔟 an der Zahl! Der Haken ist🤯, dass die Produkte #christmasready und deshalb schon eingepackt sind 🙈 🎁. Eure Aufgabe ist es im Live-Video mit Hilfe von Hinweisen herauszufinden🔍, um welche #dmBio-Produkte es sich handelt. Unter allen Spürnasen🕵🏼‍♀️🕵🏻 verlosen wir 10 supercoole dmBio-Adventskalender💚 mit 24 leckeren Überraschungen.
Deal ⁉️ Dann seid dabei, spitzt die Öhrchen🐭 &amp; tippt die richtigen Antworten in die Kommentare 👇
Den dmBio-Adventskalender könnt ihr hier begutachten 👉 www.dm.de/dmbio-adventskalender 
Zu den TNB geht’s hier entlang👣 www.dm.de/tnb-fblive
#dmWeihnachtszauber #WeihnachtsspeckistguterSpeck #AdventskalenderMarathon #neubeidm #dmBio #believeinyourelf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58480349"/>
                  </a:ext>
                </a:extLst>
              </a:tr>
            </a:tbl>
          </a:graphicData>
        </a:graphic>
      </p:graphicFrame>
      <p:sp>
        <p:nvSpPr>
          <p:cNvPr id="4" name="Text Placeholder 3">
            <a:extLst>
              <a:ext uri="{FF2B5EF4-FFF2-40B4-BE49-F238E27FC236}">
                <a16:creationId xmlns:a16="http://schemas.microsoft.com/office/drawing/2014/main" id="{4A565E6E-3627-4180-B680-791BF7086E74}"/>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651418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E255C-0294-4526-A381-021565848A34}"/>
              </a:ext>
            </a:extLst>
          </p:cNvPr>
          <p:cNvSpPr>
            <a:spLocks noGrp="1"/>
          </p:cNvSpPr>
          <p:nvPr>
            <p:ph type="title"/>
          </p:nvPr>
        </p:nvSpPr>
        <p:spPr/>
        <p:txBody>
          <a:bodyPr/>
          <a:lstStyle/>
          <a:p>
            <a:r>
              <a:rPr lang="en-US"/>
              <a:t>Facebook Own Posts Table | Retailer - 3 of 19</a:t>
            </a:r>
          </a:p>
        </p:txBody>
      </p:sp>
      <p:graphicFrame>
        <p:nvGraphicFramePr>
          <p:cNvPr id="5" name="Table Placeholder 4">
            <a:extLst>
              <a:ext uri="{FF2B5EF4-FFF2-40B4-BE49-F238E27FC236}">
                <a16:creationId xmlns:a16="http://schemas.microsoft.com/office/drawing/2014/main" id="{5F8E0E58-62E9-4FDF-BA07-37D0998341D6}"/>
              </a:ext>
            </a:extLst>
          </p:cNvPr>
          <p:cNvGraphicFramePr>
            <a:graphicFrameLocks noGrp="1"/>
          </p:cNvGraphicFramePr>
          <p:nvPr>
            <p:ph type="tbl" sz="quarter" idx="13"/>
            <p:extLst>
              <p:ext uri="{D42A27DB-BD31-4B8C-83A1-F6EECF244321}">
                <p14:modId xmlns:p14="http://schemas.microsoft.com/office/powerpoint/2010/main" val="267242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28057231"/>
                    </a:ext>
                  </a:extLst>
                </a:gridCol>
                <a:gridCol w="658368">
                  <a:extLst>
                    <a:ext uri="{9D8B030D-6E8A-4147-A177-3AD203B41FA5}">
                      <a16:colId xmlns:a16="http://schemas.microsoft.com/office/drawing/2014/main" val="467760672"/>
                    </a:ext>
                  </a:extLst>
                </a:gridCol>
                <a:gridCol w="658368">
                  <a:extLst>
                    <a:ext uri="{9D8B030D-6E8A-4147-A177-3AD203B41FA5}">
                      <a16:colId xmlns:a16="http://schemas.microsoft.com/office/drawing/2014/main" val="2016547913"/>
                    </a:ext>
                  </a:extLst>
                </a:gridCol>
                <a:gridCol w="658368">
                  <a:extLst>
                    <a:ext uri="{9D8B030D-6E8A-4147-A177-3AD203B41FA5}">
                      <a16:colId xmlns:a16="http://schemas.microsoft.com/office/drawing/2014/main" val="320505997"/>
                    </a:ext>
                  </a:extLst>
                </a:gridCol>
                <a:gridCol w="658368">
                  <a:extLst>
                    <a:ext uri="{9D8B030D-6E8A-4147-A177-3AD203B41FA5}">
                      <a16:colId xmlns:a16="http://schemas.microsoft.com/office/drawing/2014/main" val="731866409"/>
                    </a:ext>
                  </a:extLst>
                </a:gridCol>
                <a:gridCol w="658368">
                  <a:extLst>
                    <a:ext uri="{9D8B030D-6E8A-4147-A177-3AD203B41FA5}">
                      <a16:colId xmlns:a16="http://schemas.microsoft.com/office/drawing/2014/main" val="668235029"/>
                    </a:ext>
                  </a:extLst>
                </a:gridCol>
                <a:gridCol w="658368">
                  <a:extLst>
                    <a:ext uri="{9D8B030D-6E8A-4147-A177-3AD203B41FA5}">
                      <a16:colId xmlns:a16="http://schemas.microsoft.com/office/drawing/2014/main" val="4229136500"/>
                    </a:ext>
                  </a:extLst>
                </a:gridCol>
                <a:gridCol w="658368">
                  <a:extLst>
                    <a:ext uri="{9D8B030D-6E8A-4147-A177-3AD203B41FA5}">
                      <a16:colId xmlns:a16="http://schemas.microsoft.com/office/drawing/2014/main" val="828469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5388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- 2018-11-13 01:39:40 </a:t>
                      </a:r>
                      <a:r>
                        <a:rPr kumimoji="0" lang="en-US" sz="1000" b="0" i="0" u="none" strike="noStrike" kern="1200" cap="none" spc="0" normalizeH="0" baseline="0" noProof="0">
                          <a:ln>
                            <a:noFill/>
                          </a:ln>
                          <a:solidFill>
                            <a:prstClr val="black"/>
                          </a:solidFill>
                          <a:effectLst/>
                          <a:uLnTx/>
                          <a:uFillTx/>
                          <a:latin typeface="+mn-lt"/>
                          <a:ea typeface="+mn-ea"/>
                          <a:cs typeface="+mn-cs"/>
                        </a:rPr>
                        <a:t> 
 Heute tischen wir auf!🍪🍷 Denn bei uns gibt´s Leckereien😋 von #dmBio - 🔟 an der Zahl! Der Haken ist🤯, dass die Produkte #christmasready und deshalb schon eingepackt sind 🙈 🎁. Eure Aufgabe ist es im Live-Video mit Hilfe von Hinweisen herauszufinden🔍, um welche #dmBio-Produkte es sich handelt. Unter allen Spürnasen🕵🏼‍♀️🕵🏻 verlosen wir 10 supercoole dmBio-Adventskalender💚 mit 24 leckeren Überraschungen.
Deal ⁉️ Dann seid dabei, spitzt die Öhrchen🐭 &amp; tippt die richtigen Antworten in die Kommentare 👇
Den dmBio-Adventskalender könnt ihr hier begutachten 👉 www.dm.de/dmbio-adventskalender 
Zu den TNB geht’s hier entlang👣 www.dm.de/tnb-fblive
#dmWeihnachtszauber #WeihnachtsspeckistguterSpeck #AdventskalenderMarathon #neubeidm #dmBio #believeinyourelf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8829544"/>
                  </a:ext>
                </a:extLst>
              </a:tr>
            </a:tbl>
          </a:graphicData>
        </a:graphic>
      </p:graphicFrame>
      <p:sp>
        <p:nvSpPr>
          <p:cNvPr id="4" name="Text Placeholder 3">
            <a:extLst>
              <a:ext uri="{FF2B5EF4-FFF2-40B4-BE49-F238E27FC236}">
                <a16:creationId xmlns:a16="http://schemas.microsoft.com/office/drawing/2014/main" id="{20C2684E-C695-4563-A4F4-E23D9744C7CC}"/>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4274003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7DFA6-7D5E-46B8-932C-096BC3B894CB}"/>
              </a:ext>
            </a:extLst>
          </p:cNvPr>
          <p:cNvSpPr>
            <a:spLocks noGrp="1"/>
          </p:cNvSpPr>
          <p:nvPr>
            <p:ph type="title"/>
          </p:nvPr>
        </p:nvSpPr>
        <p:spPr/>
        <p:txBody>
          <a:bodyPr/>
          <a:lstStyle/>
          <a:p>
            <a:r>
              <a:rPr lang="en-US"/>
              <a:t>Facebook Own Posts Table | Retailer - 4 of 19</a:t>
            </a:r>
          </a:p>
        </p:txBody>
      </p:sp>
      <p:graphicFrame>
        <p:nvGraphicFramePr>
          <p:cNvPr id="5" name="Table Placeholder 4">
            <a:extLst>
              <a:ext uri="{FF2B5EF4-FFF2-40B4-BE49-F238E27FC236}">
                <a16:creationId xmlns:a16="http://schemas.microsoft.com/office/drawing/2014/main" id="{71E58A0A-BA74-4DC2-9702-EA5D3B5AC427}"/>
              </a:ext>
            </a:extLst>
          </p:cNvPr>
          <p:cNvGraphicFramePr>
            <a:graphicFrameLocks noGrp="1"/>
          </p:cNvGraphicFramePr>
          <p:nvPr>
            <p:ph type="tbl" sz="quarter" idx="13"/>
            <p:extLst>
              <p:ext uri="{D42A27DB-BD31-4B8C-83A1-F6EECF244321}">
                <p14:modId xmlns:p14="http://schemas.microsoft.com/office/powerpoint/2010/main" val="728701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0009074"/>
                    </a:ext>
                  </a:extLst>
                </a:gridCol>
                <a:gridCol w="658368">
                  <a:extLst>
                    <a:ext uri="{9D8B030D-6E8A-4147-A177-3AD203B41FA5}">
                      <a16:colId xmlns:a16="http://schemas.microsoft.com/office/drawing/2014/main" val="1845513558"/>
                    </a:ext>
                  </a:extLst>
                </a:gridCol>
                <a:gridCol w="658368">
                  <a:extLst>
                    <a:ext uri="{9D8B030D-6E8A-4147-A177-3AD203B41FA5}">
                      <a16:colId xmlns:a16="http://schemas.microsoft.com/office/drawing/2014/main" val="4185107784"/>
                    </a:ext>
                  </a:extLst>
                </a:gridCol>
                <a:gridCol w="658368">
                  <a:extLst>
                    <a:ext uri="{9D8B030D-6E8A-4147-A177-3AD203B41FA5}">
                      <a16:colId xmlns:a16="http://schemas.microsoft.com/office/drawing/2014/main" val="106781146"/>
                    </a:ext>
                  </a:extLst>
                </a:gridCol>
                <a:gridCol w="658368">
                  <a:extLst>
                    <a:ext uri="{9D8B030D-6E8A-4147-A177-3AD203B41FA5}">
                      <a16:colId xmlns:a16="http://schemas.microsoft.com/office/drawing/2014/main" val="1274031654"/>
                    </a:ext>
                  </a:extLst>
                </a:gridCol>
                <a:gridCol w="658368">
                  <a:extLst>
                    <a:ext uri="{9D8B030D-6E8A-4147-A177-3AD203B41FA5}">
                      <a16:colId xmlns:a16="http://schemas.microsoft.com/office/drawing/2014/main" val="1835551375"/>
                    </a:ext>
                  </a:extLst>
                </a:gridCol>
                <a:gridCol w="658368">
                  <a:extLst>
                    <a:ext uri="{9D8B030D-6E8A-4147-A177-3AD203B41FA5}">
                      <a16:colId xmlns:a16="http://schemas.microsoft.com/office/drawing/2014/main" val="2893227338"/>
                    </a:ext>
                  </a:extLst>
                </a:gridCol>
                <a:gridCol w="658368">
                  <a:extLst>
                    <a:ext uri="{9D8B030D-6E8A-4147-A177-3AD203B41FA5}">
                      <a16:colId xmlns:a16="http://schemas.microsoft.com/office/drawing/2014/main" val="3231150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1728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- 2018-11-14 14:00:10 </a:t>
                      </a:r>
                      <a:r>
                        <a:rPr kumimoji="0" lang="en-US" sz="1000" b="0" i="0" u="none" strike="noStrike" kern="1200" cap="none" spc="0" normalizeH="0" baseline="0" noProof="0">
                          <a:ln>
                            <a:noFill/>
                          </a:ln>
                          <a:solidFill>
                            <a:prstClr val="black"/>
                          </a:solidFill>
                          <a:effectLst/>
                          <a:uLnTx/>
                          <a:uFillTx/>
                          <a:latin typeface="+mn-lt"/>
                          <a:ea typeface="+mn-ea"/>
                          <a:cs typeface="+mn-cs"/>
                        </a:rPr>
                        <a:t> 
 Only for #dmJunkies ☝️
Heute sin’ wa mal janz verrückt🤪 und haben uns ein besonders kniffliges Gewinnspiel für euch ausgedacht🤔. Und zwar haben wir für euch 8️ Produkte aus unserem dm-Sortiment🛒 eingepackt &amp; ihr habt die Aufgabe anhand von Hinweisen nicht nur das gesuchte Produkt zu erraten, sondern auch den Online-Link des Produkts unter www.dm.de rauszusuchen &amp; in die Kommentare zu posten. #OMG🙆🏽‍♀️. Klingt schwierig, macht ihr aber mit links😎 #ganzschönausgefuchst🦊
Unter allen richtigen Kommentaren verlosen wir 8 Adventskalender von den Marken #Nivea, #trendITUP, #Catrice, #NYX, #essence, #alverde, #essie und #Maybelline 🎁❤️
Hier geht’s zu den angesagten Adventskalendern 👉 www.dm.de/adventskalender 
Die TNB im Detail findet ihr hier👣 www.dm.de/tnb-fblive
#dmWeihnachtszauber #callusWeihnachtswichtel #mitmachenundgewinnen #neubeidm #AdventskalenderMarathon #believeinyourelf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15756541"/>
                  </a:ext>
                </a:extLst>
              </a:tr>
            </a:tbl>
          </a:graphicData>
        </a:graphic>
      </p:graphicFrame>
      <p:sp>
        <p:nvSpPr>
          <p:cNvPr id="4" name="Text Placeholder 3">
            <a:extLst>
              <a:ext uri="{FF2B5EF4-FFF2-40B4-BE49-F238E27FC236}">
                <a16:creationId xmlns:a16="http://schemas.microsoft.com/office/drawing/2014/main" id="{8BAAD609-64FA-440A-BC12-7CFA438A5736}"/>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1234400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05CB9-3925-45AC-AC5C-3762BA0C1957}"/>
              </a:ext>
            </a:extLst>
          </p:cNvPr>
          <p:cNvSpPr>
            <a:spLocks noGrp="1"/>
          </p:cNvSpPr>
          <p:nvPr>
            <p:ph type="title"/>
          </p:nvPr>
        </p:nvSpPr>
        <p:spPr/>
        <p:txBody>
          <a:bodyPr/>
          <a:lstStyle/>
          <a:p>
            <a:r>
              <a:rPr lang="en-US"/>
              <a:t>Facebook Own Posts Table | Retailer - 5 of 19</a:t>
            </a:r>
          </a:p>
        </p:txBody>
      </p:sp>
      <p:graphicFrame>
        <p:nvGraphicFramePr>
          <p:cNvPr id="5" name="Table Placeholder 4">
            <a:extLst>
              <a:ext uri="{FF2B5EF4-FFF2-40B4-BE49-F238E27FC236}">
                <a16:creationId xmlns:a16="http://schemas.microsoft.com/office/drawing/2014/main" id="{844EA143-D1B2-48F1-8E29-BCDF69767559}"/>
              </a:ext>
            </a:extLst>
          </p:cNvPr>
          <p:cNvGraphicFramePr>
            <a:graphicFrameLocks noGrp="1"/>
          </p:cNvGraphicFramePr>
          <p:nvPr>
            <p:ph type="tbl" sz="quarter" idx="13"/>
            <p:extLst>
              <p:ext uri="{D42A27DB-BD31-4B8C-83A1-F6EECF244321}">
                <p14:modId xmlns:p14="http://schemas.microsoft.com/office/powerpoint/2010/main" val="1578010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54631253"/>
                    </a:ext>
                  </a:extLst>
                </a:gridCol>
                <a:gridCol w="658368">
                  <a:extLst>
                    <a:ext uri="{9D8B030D-6E8A-4147-A177-3AD203B41FA5}">
                      <a16:colId xmlns:a16="http://schemas.microsoft.com/office/drawing/2014/main" val="2209403827"/>
                    </a:ext>
                  </a:extLst>
                </a:gridCol>
                <a:gridCol w="658368">
                  <a:extLst>
                    <a:ext uri="{9D8B030D-6E8A-4147-A177-3AD203B41FA5}">
                      <a16:colId xmlns:a16="http://schemas.microsoft.com/office/drawing/2014/main" val="2640639766"/>
                    </a:ext>
                  </a:extLst>
                </a:gridCol>
                <a:gridCol w="658368">
                  <a:extLst>
                    <a:ext uri="{9D8B030D-6E8A-4147-A177-3AD203B41FA5}">
                      <a16:colId xmlns:a16="http://schemas.microsoft.com/office/drawing/2014/main" val="395418749"/>
                    </a:ext>
                  </a:extLst>
                </a:gridCol>
                <a:gridCol w="658368">
                  <a:extLst>
                    <a:ext uri="{9D8B030D-6E8A-4147-A177-3AD203B41FA5}">
                      <a16:colId xmlns:a16="http://schemas.microsoft.com/office/drawing/2014/main" val="3150535087"/>
                    </a:ext>
                  </a:extLst>
                </a:gridCol>
                <a:gridCol w="658368">
                  <a:extLst>
                    <a:ext uri="{9D8B030D-6E8A-4147-A177-3AD203B41FA5}">
                      <a16:colId xmlns:a16="http://schemas.microsoft.com/office/drawing/2014/main" val="2325073774"/>
                    </a:ext>
                  </a:extLst>
                </a:gridCol>
                <a:gridCol w="658368">
                  <a:extLst>
                    <a:ext uri="{9D8B030D-6E8A-4147-A177-3AD203B41FA5}">
                      <a16:colId xmlns:a16="http://schemas.microsoft.com/office/drawing/2014/main" val="2640481839"/>
                    </a:ext>
                  </a:extLst>
                </a:gridCol>
                <a:gridCol w="658368">
                  <a:extLst>
                    <a:ext uri="{9D8B030D-6E8A-4147-A177-3AD203B41FA5}">
                      <a16:colId xmlns:a16="http://schemas.microsoft.com/office/drawing/2014/main" val="932374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7456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- 2018-11-14 11:30:00 </a:t>
                      </a:r>
                      <a:r>
                        <a:rPr kumimoji="0" lang="en-US" sz="1000" b="0" i="0" u="none" strike="noStrike" kern="1200" cap="none" spc="0" normalizeH="0" baseline="0" noProof="0">
                          <a:ln>
                            <a:noFill/>
                          </a:ln>
                          <a:solidFill>
                            <a:prstClr val="black"/>
                          </a:solidFill>
                          <a:effectLst/>
                          <a:uLnTx/>
                          <a:uFillTx/>
                          <a:latin typeface="+mn-lt"/>
                          <a:ea typeface="+mn-ea"/>
                          <a:cs typeface="+mn-cs"/>
                        </a:rPr>
                        <a:t> 
 🎄🎁 ADVENTSKALENDER-MARATHON 🎁🎄
🐶 - und 🐱-Besitzer aufgepasst☝️
Wir verlosen für eure flauschigen Lieblinge jeweils 10 DeinBestes Hunde🐶- sowie 10 DeinBestes Katzen🐱-Adventskalender.❤️ Zwei Vierbeiner haben sich in unserem Wohnzimmer versteckt.😌 Geht auf die Suche🔍 &amp; macht einen Screenshot📸 vom Hundi, wenn ihr den Hunde-Adventskalender gewinnen möchtet oder vom Kätzchen, wenn ihr in den Lostopf für den Katzen-Adventskalender möchtet.🐶💕🐱 Last Step: Kommentiert mit #dmWeihnachtszauber und fügt den entsprechenden Screenshot hinzu.❤️
Teilnahmeschluss ist Freitag, 16.11.18 um 17.30 Uhr🙅🏼‍♀️ 
Die süßen Adventskalender für flauschige Vierbeiner findet ihr hier👉 www.dm.de/deinbestes-adventskalender
Zu den TNB geht’s hier entlang👣 www.dm.de/tnb-deinBestes 
#Doglover #Catlover #Tierliebe #nurdasBestefürdenVierbeiner #FreudeschenkenbisdasSchwänzchenwackelt #neubeidm #DeinBestes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9389779"/>
                  </a:ext>
                </a:extLst>
              </a:tr>
            </a:tbl>
          </a:graphicData>
        </a:graphic>
      </p:graphicFrame>
      <p:sp>
        <p:nvSpPr>
          <p:cNvPr id="4" name="Text Placeholder 3">
            <a:extLst>
              <a:ext uri="{FF2B5EF4-FFF2-40B4-BE49-F238E27FC236}">
                <a16:creationId xmlns:a16="http://schemas.microsoft.com/office/drawing/2014/main" id="{C339302D-6D73-42DF-98CE-26D23FCBF47E}"/>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2525567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7259B-9CB1-4294-8320-D74622C6A659}"/>
              </a:ext>
            </a:extLst>
          </p:cNvPr>
          <p:cNvSpPr>
            <a:spLocks noGrp="1"/>
          </p:cNvSpPr>
          <p:nvPr>
            <p:ph type="title"/>
          </p:nvPr>
        </p:nvSpPr>
        <p:spPr/>
        <p:txBody>
          <a:bodyPr/>
          <a:lstStyle/>
          <a:p>
            <a:r>
              <a:rPr lang="en-US"/>
              <a:t>Facebook Own Posts Table | Retailer - 6 of 19</a:t>
            </a:r>
          </a:p>
        </p:txBody>
      </p:sp>
      <p:graphicFrame>
        <p:nvGraphicFramePr>
          <p:cNvPr id="5" name="Table Placeholder 4">
            <a:extLst>
              <a:ext uri="{FF2B5EF4-FFF2-40B4-BE49-F238E27FC236}">
                <a16:creationId xmlns:a16="http://schemas.microsoft.com/office/drawing/2014/main" id="{2D4E9D87-3D80-4435-BAD1-CCCE691E752C}"/>
              </a:ext>
            </a:extLst>
          </p:cNvPr>
          <p:cNvGraphicFramePr>
            <a:graphicFrameLocks noGrp="1"/>
          </p:cNvGraphicFramePr>
          <p:nvPr>
            <p:ph type="tbl" sz="quarter" idx="13"/>
            <p:extLst>
              <p:ext uri="{D42A27DB-BD31-4B8C-83A1-F6EECF244321}">
                <p14:modId xmlns:p14="http://schemas.microsoft.com/office/powerpoint/2010/main" val="4009335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49178856"/>
                    </a:ext>
                  </a:extLst>
                </a:gridCol>
                <a:gridCol w="658368">
                  <a:extLst>
                    <a:ext uri="{9D8B030D-6E8A-4147-A177-3AD203B41FA5}">
                      <a16:colId xmlns:a16="http://schemas.microsoft.com/office/drawing/2014/main" val="363828991"/>
                    </a:ext>
                  </a:extLst>
                </a:gridCol>
                <a:gridCol w="658368">
                  <a:extLst>
                    <a:ext uri="{9D8B030D-6E8A-4147-A177-3AD203B41FA5}">
                      <a16:colId xmlns:a16="http://schemas.microsoft.com/office/drawing/2014/main" val="526642680"/>
                    </a:ext>
                  </a:extLst>
                </a:gridCol>
                <a:gridCol w="658368">
                  <a:extLst>
                    <a:ext uri="{9D8B030D-6E8A-4147-A177-3AD203B41FA5}">
                      <a16:colId xmlns:a16="http://schemas.microsoft.com/office/drawing/2014/main" val="3426482580"/>
                    </a:ext>
                  </a:extLst>
                </a:gridCol>
                <a:gridCol w="658368">
                  <a:extLst>
                    <a:ext uri="{9D8B030D-6E8A-4147-A177-3AD203B41FA5}">
                      <a16:colId xmlns:a16="http://schemas.microsoft.com/office/drawing/2014/main" val="2101065244"/>
                    </a:ext>
                  </a:extLst>
                </a:gridCol>
                <a:gridCol w="658368">
                  <a:extLst>
                    <a:ext uri="{9D8B030D-6E8A-4147-A177-3AD203B41FA5}">
                      <a16:colId xmlns:a16="http://schemas.microsoft.com/office/drawing/2014/main" val="2093833489"/>
                    </a:ext>
                  </a:extLst>
                </a:gridCol>
                <a:gridCol w="658368">
                  <a:extLst>
                    <a:ext uri="{9D8B030D-6E8A-4147-A177-3AD203B41FA5}">
                      <a16:colId xmlns:a16="http://schemas.microsoft.com/office/drawing/2014/main" val="1436091367"/>
                    </a:ext>
                  </a:extLst>
                </a:gridCol>
                <a:gridCol w="658368">
                  <a:extLst>
                    <a:ext uri="{9D8B030D-6E8A-4147-A177-3AD203B41FA5}">
                      <a16:colId xmlns:a16="http://schemas.microsoft.com/office/drawing/2014/main" val="152125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5215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- 2018-11-13 23:30:00 </a:t>
                      </a:r>
                      <a:r>
                        <a:rPr kumimoji="0" lang="en-US" sz="1000" b="0" i="0" u="none" strike="noStrike" kern="1200" cap="none" spc="0" normalizeH="0" baseline="0" noProof="0">
                          <a:ln>
                            <a:noFill/>
                          </a:ln>
                          <a:solidFill>
                            <a:prstClr val="black"/>
                          </a:solidFill>
                          <a:effectLst/>
                          <a:uLnTx/>
                          <a:uFillTx/>
                          <a:latin typeface="+mn-lt"/>
                          <a:ea typeface="+mn-ea"/>
                          <a:cs typeface="+mn-cs"/>
                        </a:rPr>
                        <a:t> 
 🎄🎁 ADVENTSKALENDER-MARATHON 🎁🎄
Weihnachten ohne die klassischen Weihnachts-Ohrwürmer👂🐛?! Unvorstellbar! Das Singen ersparen wir euch lieber.😅🎤🚫 Dafür haben wir euch 3 Weihnachtsklassiker🎶 in einem Emoji-Rätsel dargestellt.😌 
Schreibt uns mit #dmWeihnachtszauber in die Kommentare, welche 3 Weihnachtssongs wir suchen und springt in den Lostopf für sage &amp; schreibe 50 freshe Balea-Adventskalender!
Teilnahmeschluss ist Freitag, 16.11.18 um 05:30 Uhr🙅🏼‍♀️ 
Den süßen #Balea-Adventskalender findet ihr hier👉www.dm.de/balea-adventskalender
Zu den TNB geht’s hier entlang👣 www.dm.de/tnb-balea
#nawerhatjetzteinenOhrwurm #Weihnachtslieder #BaleaAdventskalender #neubeidm #neubeibalea #balea #exklusivbeidm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19943158"/>
                  </a:ext>
                </a:extLst>
              </a:tr>
            </a:tbl>
          </a:graphicData>
        </a:graphic>
      </p:graphicFrame>
      <p:sp>
        <p:nvSpPr>
          <p:cNvPr id="4" name="Text Placeholder 3">
            <a:extLst>
              <a:ext uri="{FF2B5EF4-FFF2-40B4-BE49-F238E27FC236}">
                <a16:creationId xmlns:a16="http://schemas.microsoft.com/office/drawing/2014/main" id="{7C7A205A-EC65-4C91-8559-A8047081901F}"/>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876704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9F62B-5973-456A-AF83-FF2D163DB683}"/>
              </a:ext>
            </a:extLst>
          </p:cNvPr>
          <p:cNvSpPr>
            <a:spLocks noGrp="1"/>
          </p:cNvSpPr>
          <p:nvPr>
            <p:ph type="title"/>
          </p:nvPr>
        </p:nvSpPr>
        <p:spPr/>
        <p:txBody>
          <a:bodyPr/>
          <a:lstStyle/>
          <a:p>
            <a:r>
              <a:rPr lang="en-US"/>
              <a:t>Facebook Own Posts Table | Retailer - 7 of 19</a:t>
            </a:r>
          </a:p>
        </p:txBody>
      </p:sp>
      <p:graphicFrame>
        <p:nvGraphicFramePr>
          <p:cNvPr id="5" name="Table Placeholder 4">
            <a:extLst>
              <a:ext uri="{FF2B5EF4-FFF2-40B4-BE49-F238E27FC236}">
                <a16:creationId xmlns:a16="http://schemas.microsoft.com/office/drawing/2014/main" id="{434981C2-1087-4CD0-8833-F55BB6D9ED50}"/>
              </a:ext>
            </a:extLst>
          </p:cNvPr>
          <p:cNvGraphicFramePr>
            <a:graphicFrameLocks noGrp="1"/>
          </p:cNvGraphicFramePr>
          <p:nvPr>
            <p:ph type="tbl" sz="quarter" idx="13"/>
            <p:extLst>
              <p:ext uri="{D42A27DB-BD31-4B8C-83A1-F6EECF244321}">
                <p14:modId xmlns:p14="http://schemas.microsoft.com/office/powerpoint/2010/main" val="621232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0946784"/>
                    </a:ext>
                  </a:extLst>
                </a:gridCol>
                <a:gridCol w="658368">
                  <a:extLst>
                    <a:ext uri="{9D8B030D-6E8A-4147-A177-3AD203B41FA5}">
                      <a16:colId xmlns:a16="http://schemas.microsoft.com/office/drawing/2014/main" val="2730444764"/>
                    </a:ext>
                  </a:extLst>
                </a:gridCol>
                <a:gridCol w="658368">
                  <a:extLst>
                    <a:ext uri="{9D8B030D-6E8A-4147-A177-3AD203B41FA5}">
                      <a16:colId xmlns:a16="http://schemas.microsoft.com/office/drawing/2014/main" val="309287188"/>
                    </a:ext>
                  </a:extLst>
                </a:gridCol>
                <a:gridCol w="658368">
                  <a:extLst>
                    <a:ext uri="{9D8B030D-6E8A-4147-A177-3AD203B41FA5}">
                      <a16:colId xmlns:a16="http://schemas.microsoft.com/office/drawing/2014/main" val="1048018091"/>
                    </a:ext>
                  </a:extLst>
                </a:gridCol>
                <a:gridCol w="658368">
                  <a:extLst>
                    <a:ext uri="{9D8B030D-6E8A-4147-A177-3AD203B41FA5}">
                      <a16:colId xmlns:a16="http://schemas.microsoft.com/office/drawing/2014/main" val="49025303"/>
                    </a:ext>
                  </a:extLst>
                </a:gridCol>
                <a:gridCol w="658368">
                  <a:extLst>
                    <a:ext uri="{9D8B030D-6E8A-4147-A177-3AD203B41FA5}">
                      <a16:colId xmlns:a16="http://schemas.microsoft.com/office/drawing/2014/main" val="1984646643"/>
                    </a:ext>
                  </a:extLst>
                </a:gridCol>
                <a:gridCol w="658368">
                  <a:extLst>
                    <a:ext uri="{9D8B030D-6E8A-4147-A177-3AD203B41FA5}">
                      <a16:colId xmlns:a16="http://schemas.microsoft.com/office/drawing/2014/main" val="1858862296"/>
                    </a:ext>
                  </a:extLst>
                </a:gridCol>
                <a:gridCol w="658368">
                  <a:extLst>
                    <a:ext uri="{9D8B030D-6E8A-4147-A177-3AD203B41FA5}">
                      <a16:colId xmlns:a16="http://schemas.microsoft.com/office/drawing/2014/main" val="2360506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01949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- 2018-11-09 05:00:01 </a:t>
                      </a:r>
                      <a:r>
                        <a:rPr kumimoji="0" lang="en-US" sz="1000" b="0" i="0" u="none" strike="noStrike" kern="1200" cap="none" spc="0" normalizeH="0" baseline="0" noProof="0">
                          <a:ln>
                            <a:noFill/>
                          </a:ln>
                          <a:solidFill>
                            <a:prstClr val="black"/>
                          </a:solidFill>
                          <a:effectLst/>
                          <a:uLnTx/>
                          <a:uFillTx/>
                          <a:latin typeface="+mn-lt"/>
                          <a:ea typeface="+mn-ea"/>
                          <a:cs typeface="+mn-cs"/>
                        </a:rPr>
                        <a:t> 
 SURPRISE SURPRISE 😍😍! 
Wir verlosen 25 dieser HAMMER Boxen der limitierten 
Kollektion von L.O.V Cosmetics &amp; Hatice Schmidt! Wie ihr diesen #hotshit🔥🔥 gewinnen könnt? 
GANZ EINFACH: kommentiert bis Sonntag (11.11.2018), 23:59 Uhr mit #LOVxHATI und verratet uns, warum ihr gewinnen möchtet! 💋
Die TNB findet ihr hier👉 dm.de/lov-hatice-schmidt-fb 
Wir drücken euch die Daumen!✊✊
#teamhatineverstops #locxhaticeschmidt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95438858"/>
                  </a:ext>
                </a:extLst>
              </a:tr>
            </a:tbl>
          </a:graphicData>
        </a:graphic>
      </p:graphicFrame>
      <p:sp>
        <p:nvSpPr>
          <p:cNvPr id="4" name="Text Placeholder 3">
            <a:extLst>
              <a:ext uri="{FF2B5EF4-FFF2-40B4-BE49-F238E27FC236}">
                <a16:creationId xmlns:a16="http://schemas.microsoft.com/office/drawing/2014/main" id="{1D8A2548-65D1-4269-8BD4-52314783DCC7}"/>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1843074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B454-0B5A-40FD-AFC8-95E1688D1E58}"/>
              </a:ext>
            </a:extLst>
          </p:cNvPr>
          <p:cNvSpPr>
            <a:spLocks noGrp="1"/>
          </p:cNvSpPr>
          <p:nvPr>
            <p:ph type="title"/>
          </p:nvPr>
        </p:nvSpPr>
        <p:spPr/>
        <p:txBody>
          <a:bodyPr/>
          <a:lstStyle/>
          <a:p>
            <a:r>
              <a:rPr lang="en-US"/>
              <a:t>Facebook Own Posts Table | Retailer - 8 of 19</a:t>
            </a:r>
          </a:p>
        </p:txBody>
      </p:sp>
      <p:graphicFrame>
        <p:nvGraphicFramePr>
          <p:cNvPr id="5" name="Table Placeholder 4">
            <a:extLst>
              <a:ext uri="{FF2B5EF4-FFF2-40B4-BE49-F238E27FC236}">
                <a16:creationId xmlns:a16="http://schemas.microsoft.com/office/drawing/2014/main" id="{A4872561-E140-417F-8B8C-44F102343839}"/>
              </a:ext>
            </a:extLst>
          </p:cNvPr>
          <p:cNvGraphicFramePr>
            <a:graphicFrameLocks noGrp="1"/>
          </p:cNvGraphicFramePr>
          <p:nvPr>
            <p:ph type="tbl" sz="quarter" idx="13"/>
            <p:extLst>
              <p:ext uri="{D42A27DB-BD31-4B8C-83A1-F6EECF244321}">
                <p14:modId xmlns:p14="http://schemas.microsoft.com/office/powerpoint/2010/main" val="960367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57048716"/>
                    </a:ext>
                  </a:extLst>
                </a:gridCol>
                <a:gridCol w="658368">
                  <a:extLst>
                    <a:ext uri="{9D8B030D-6E8A-4147-A177-3AD203B41FA5}">
                      <a16:colId xmlns:a16="http://schemas.microsoft.com/office/drawing/2014/main" val="1396138332"/>
                    </a:ext>
                  </a:extLst>
                </a:gridCol>
                <a:gridCol w="658368">
                  <a:extLst>
                    <a:ext uri="{9D8B030D-6E8A-4147-A177-3AD203B41FA5}">
                      <a16:colId xmlns:a16="http://schemas.microsoft.com/office/drawing/2014/main" val="285794731"/>
                    </a:ext>
                  </a:extLst>
                </a:gridCol>
                <a:gridCol w="658368">
                  <a:extLst>
                    <a:ext uri="{9D8B030D-6E8A-4147-A177-3AD203B41FA5}">
                      <a16:colId xmlns:a16="http://schemas.microsoft.com/office/drawing/2014/main" val="3034233115"/>
                    </a:ext>
                  </a:extLst>
                </a:gridCol>
                <a:gridCol w="658368">
                  <a:extLst>
                    <a:ext uri="{9D8B030D-6E8A-4147-A177-3AD203B41FA5}">
                      <a16:colId xmlns:a16="http://schemas.microsoft.com/office/drawing/2014/main" val="2244740976"/>
                    </a:ext>
                  </a:extLst>
                </a:gridCol>
                <a:gridCol w="658368">
                  <a:extLst>
                    <a:ext uri="{9D8B030D-6E8A-4147-A177-3AD203B41FA5}">
                      <a16:colId xmlns:a16="http://schemas.microsoft.com/office/drawing/2014/main" val="1403691669"/>
                    </a:ext>
                  </a:extLst>
                </a:gridCol>
                <a:gridCol w="658368">
                  <a:extLst>
                    <a:ext uri="{9D8B030D-6E8A-4147-A177-3AD203B41FA5}">
                      <a16:colId xmlns:a16="http://schemas.microsoft.com/office/drawing/2014/main" val="3736153535"/>
                    </a:ext>
                  </a:extLst>
                </a:gridCol>
                <a:gridCol w="658368">
                  <a:extLst>
                    <a:ext uri="{9D8B030D-6E8A-4147-A177-3AD203B41FA5}">
                      <a16:colId xmlns:a16="http://schemas.microsoft.com/office/drawing/2014/main" val="3879358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6782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- 2018-06-21 05:04:57 </a:t>
                      </a:r>
                      <a:r>
                        <a:rPr kumimoji="0" lang="en-US" sz="1000" b="0" i="0" u="none" strike="noStrike" kern="1200" cap="none" spc="0" normalizeH="0" baseline="0" noProof="0">
                          <a:ln>
                            <a:noFill/>
                          </a:ln>
                          <a:solidFill>
                            <a:prstClr val="black"/>
                          </a:solidFill>
                          <a:effectLst/>
                          <a:uLnTx/>
                          <a:uFillTx/>
                          <a:latin typeface="+mn-lt"/>
                          <a:ea typeface="+mn-ea"/>
                          <a:cs typeface="+mn-cs"/>
                        </a:rPr>
                        <a:t> 
 Mein Herz❤️ schlägt viermal💜❤️💓🧡 schneller. Und eures bald auch! Denn wir verlosen gemeinsam mit treaclemoon deutschland 30 dieser coolen😎, limitierten Boxen.
Das Highlight dieser Box ist das exklusive Duschgel gentle powder love💓🍡. 
Ihr wollt eine Box gewinnen? Dann kommentiert bis Morgen, 22.06.2018, 11:00 Uhr mit #gentlepowderlove &amp; mit ein bisschen Glück🍀 zieht die Box bald bei euch zu Hause ein. 
TNB👉 https://pinnwand.dm.de/dmxtreaclemoon/teilnahmebedingungen 
#meinherzschägtviermalschneller #limitededition #treaclemoon #neubeidm #exklusivbeidm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65941130"/>
                  </a:ext>
                </a:extLst>
              </a:tr>
            </a:tbl>
          </a:graphicData>
        </a:graphic>
      </p:graphicFrame>
      <p:sp>
        <p:nvSpPr>
          <p:cNvPr id="4" name="Text Placeholder 3">
            <a:extLst>
              <a:ext uri="{FF2B5EF4-FFF2-40B4-BE49-F238E27FC236}">
                <a16:creationId xmlns:a16="http://schemas.microsoft.com/office/drawing/2014/main" id="{1F335523-CF67-4229-AC6F-76C74D30FFB4}"/>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2362077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BDB02-B176-4651-8CAF-1FF13B79922E}"/>
              </a:ext>
            </a:extLst>
          </p:cNvPr>
          <p:cNvSpPr>
            <a:spLocks noGrp="1"/>
          </p:cNvSpPr>
          <p:nvPr>
            <p:ph type="title"/>
          </p:nvPr>
        </p:nvSpPr>
        <p:spPr/>
        <p:txBody>
          <a:bodyPr/>
          <a:lstStyle/>
          <a:p>
            <a:r>
              <a:rPr lang="en-US"/>
              <a:t>Facebook Own Posts Table | Retailer - 9 of 19</a:t>
            </a:r>
          </a:p>
        </p:txBody>
      </p:sp>
      <p:graphicFrame>
        <p:nvGraphicFramePr>
          <p:cNvPr id="5" name="Table Placeholder 4">
            <a:extLst>
              <a:ext uri="{FF2B5EF4-FFF2-40B4-BE49-F238E27FC236}">
                <a16:creationId xmlns:a16="http://schemas.microsoft.com/office/drawing/2014/main" id="{2F7F5965-6710-4361-ACBD-98221A66B4DF}"/>
              </a:ext>
            </a:extLst>
          </p:cNvPr>
          <p:cNvGraphicFramePr>
            <a:graphicFrameLocks noGrp="1"/>
          </p:cNvGraphicFramePr>
          <p:nvPr>
            <p:ph type="tbl" sz="quarter" idx="13"/>
            <p:extLst>
              <p:ext uri="{D42A27DB-BD31-4B8C-83A1-F6EECF244321}">
                <p14:modId xmlns:p14="http://schemas.microsoft.com/office/powerpoint/2010/main" val="1823464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28269702"/>
                    </a:ext>
                  </a:extLst>
                </a:gridCol>
                <a:gridCol w="658368">
                  <a:extLst>
                    <a:ext uri="{9D8B030D-6E8A-4147-A177-3AD203B41FA5}">
                      <a16:colId xmlns:a16="http://schemas.microsoft.com/office/drawing/2014/main" val="4006312014"/>
                    </a:ext>
                  </a:extLst>
                </a:gridCol>
                <a:gridCol w="658368">
                  <a:extLst>
                    <a:ext uri="{9D8B030D-6E8A-4147-A177-3AD203B41FA5}">
                      <a16:colId xmlns:a16="http://schemas.microsoft.com/office/drawing/2014/main" val="2897149352"/>
                    </a:ext>
                  </a:extLst>
                </a:gridCol>
                <a:gridCol w="658368">
                  <a:extLst>
                    <a:ext uri="{9D8B030D-6E8A-4147-A177-3AD203B41FA5}">
                      <a16:colId xmlns:a16="http://schemas.microsoft.com/office/drawing/2014/main" val="887069257"/>
                    </a:ext>
                  </a:extLst>
                </a:gridCol>
                <a:gridCol w="658368">
                  <a:extLst>
                    <a:ext uri="{9D8B030D-6E8A-4147-A177-3AD203B41FA5}">
                      <a16:colId xmlns:a16="http://schemas.microsoft.com/office/drawing/2014/main" val="2210745016"/>
                    </a:ext>
                  </a:extLst>
                </a:gridCol>
                <a:gridCol w="658368">
                  <a:extLst>
                    <a:ext uri="{9D8B030D-6E8A-4147-A177-3AD203B41FA5}">
                      <a16:colId xmlns:a16="http://schemas.microsoft.com/office/drawing/2014/main" val="1554815355"/>
                    </a:ext>
                  </a:extLst>
                </a:gridCol>
                <a:gridCol w="658368">
                  <a:extLst>
                    <a:ext uri="{9D8B030D-6E8A-4147-A177-3AD203B41FA5}">
                      <a16:colId xmlns:a16="http://schemas.microsoft.com/office/drawing/2014/main" val="2184943347"/>
                    </a:ext>
                  </a:extLst>
                </a:gridCol>
                <a:gridCol w="658368">
                  <a:extLst>
                    <a:ext uri="{9D8B030D-6E8A-4147-A177-3AD203B41FA5}">
                      <a16:colId xmlns:a16="http://schemas.microsoft.com/office/drawing/2014/main" val="327492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9142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- 2018-07-18 05:00:00 </a:t>
                      </a:r>
                      <a:r>
                        <a:rPr kumimoji="0" lang="en-US" sz="1000" b="0" i="0" u="none" strike="noStrike" kern="1200" cap="none" spc="0" normalizeH="0" baseline="0" noProof="0">
                          <a:ln>
                            <a:noFill/>
                          </a:ln>
                          <a:solidFill>
                            <a:prstClr val="black"/>
                          </a:solidFill>
                          <a:effectLst/>
                          <a:uLnTx/>
                          <a:uFillTx/>
                          <a:latin typeface="+mn-lt"/>
                          <a:ea typeface="+mn-ea"/>
                          <a:cs typeface="+mn-cs"/>
                        </a:rPr>
                        <a:t> 
 Die Grillsaison ist eröffnet! ☀️😎 Wir verlosen einen Weber Grill inklusive unserem Must-have Grillzubehör von Profissimo! 😍💛
Ihr wollt mitmachen? 😊 Dann kommentiert bis morgen, 19.07.2018, 11 Uhr mit dem Hashtag #grillzeitmitprofissimo und sagt uns, mit wem ihr am liebsten zusammen grillt 🤗☀️
Wir wünschen euch viel Glück! 🍀
TNB 👉https://pinnwand.dm.de/grillzeit/teilnahmebedingungen 
#grillzeit #profissimo #webergrill #sommer #grillen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27604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dm-drogerie markt Deutschland - 2018-07-07 04:00:00 </a:t>
                      </a:r>
                      <a:r>
                        <a:rPr kumimoji="0" lang="de-DE" sz="1000" b="0" i="0" u="none" strike="noStrike" kern="1200" cap="none" spc="0" normalizeH="0" baseline="0" noProof="0">
                          <a:ln>
                            <a:noFill/>
                          </a:ln>
                          <a:solidFill>
                            <a:prstClr val="black"/>
                          </a:solidFill>
                          <a:effectLst/>
                          <a:uLnTx/>
                          <a:uFillTx/>
                          <a:latin typeface="+mn-lt"/>
                          <a:ea typeface="+mn-ea"/>
                          <a:cs typeface="+mn-cs"/>
                        </a:rPr>
                        <a:t> 
 Wir wissen was eure Freunde immer bei dm vergessen😁😉. Ihr auch🤔?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0821838"/>
                  </a:ext>
                </a:extLst>
              </a:tr>
            </a:tbl>
          </a:graphicData>
        </a:graphic>
      </p:graphicFrame>
      <p:sp>
        <p:nvSpPr>
          <p:cNvPr id="4" name="Text Placeholder 3">
            <a:extLst>
              <a:ext uri="{FF2B5EF4-FFF2-40B4-BE49-F238E27FC236}">
                <a16:creationId xmlns:a16="http://schemas.microsoft.com/office/drawing/2014/main" id="{3E880E8E-BB59-4BD4-A5E5-2031B23D9AAC}"/>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2144643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08C2F-B8D0-473B-AEE1-75FA4265149F}"/>
              </a:ext>
            </a:extLst>
          </p:cNvPr>
          <p:cNvSpPr>
            <a:spLocks noGrp="1"/>
          </p:cNvSpPr>
          <p:nvPr>
            <p:ph type="title"/>
          </p:nvPr>
        </p:nvSpPr>
        <p:spPr/>
        <p:txBody>
          <a:bodyPr/>
          <a:lstStyle/>
          <a:p>
            <a:r>
              <a:rPr lang="en-US"/>
              <a:t>Facebook Own Posts Table | Retailer - 10 of 19</a:t>
            </a:r>
          </a:p>
        </p:txBody>
      </p:sp>
      <p:graphicFrame>
        <p:nvGraphicFramePr>
          <p:cNvPr id="5" name="Table Placeholder 4">
            <a:extLst>
              <a:ext uri="{FF2B5EF4-FFF2-40B4-BE49-F238E27FC236}">
                <a16:creationId xmlns:a16="http://schemas.microsoft.com/office/drawing/2014/main" id="{4A76BD3C-49BB-4D66-B02A-901F3062789F}"/>
              </a:ext>
            </a:extLst>
          </p:cNvPr>
          <p:cNvGraphicFramePr>
            <a:graphicFrameLocks noGrp="1"/>
          </p:cNvGraphicFramePr>
          <p:nvPr>
            <p:ph type="tbl" sz="quarter" idx="13"/>
            <p:extLst>
              <p:ext uri="{D42A27DB-BD31-4B8C-83A1-F6EECF244321}">
                <p14:modId xmlns:p14="http://schemas.microsoft.com/office/powerpoint/2010/main" val="2872606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31034265"/>
                    </a:ext>
                  </a:extLst>
                </a:gridCol>
                <a:gridCol w="658368">
                  <a:extLst>
                    <a:ext uri="{9D8B030D-6E8A-4147-A177-3AD203B41FA5}">
                      <a16:colId xmlns:a16="http://schemas.microsoft.com/office/drawing/2014/main" val="3866364491"/>
                    </a:ext>
                  </a:extLst>
                </a:gridCol>
                <a:gridCol w="658368">
                  <a:extLst>
                    <a:ext uri="{9D8B030D-6E8A-4147-A177-3AD203B41FA5}">
                      <a16:colId xmlns:a16="http://schemas.microsoft.com/office/drawing/2014/main" val="2711455215"/>
                    </a:ext>
                  </a:extLst>
                </a:gridCol>
                <a:gridCol w="658368">
                  <a:extLst>
                    <a:ext uri="{9D8B030D-6E8A-4147-A177-3AD203B41FA5}">
                      <a16:colId xmlns:a16="http://schemas.microsoft.com/office/drawing/2014/main" val="2751785389"/>
                    </a:ext>
                  </a:extLst>
                </a:gridCol>
                <a:gridCol w="658368">
                  <a:extLst>
                    <a:ext uri="{9D8B030D-6E8A-4147-A177-3AD203B41FA5}">
                      <a16:colId xmlns:a16="http://schemas.microsoft.com/office/drawing/2014/main" val="2160820436"/>
                    </a:ext>
                  </a:extLst>
                </a:gridCol>
                <a:gridCol w="658368">
                  <a:extLst>
                    <a:ext uri="{9D8B030D-6E8A-4147-A177-3AD203B41FA5}">
                      <a16:colId xmlns:a16="http://schemas.microsoft.com/office/drawing/2014/main" val="2295154946"/>
                    </a:ext>
                  </a:extLst>
                </a:gridCol>
                <a:gridCol w="658368">
                  <a:extLst>
                    <a:ext uri="{9D8B030D-6E8A-4147-A177-3AD203B41FA5}">
                      <a16:colId xmlns:a16="http://schemas.microsoft.com/office/drawing/2014/main" val="543244681"/>
                    </a:ext>
                  </a:extLst>
                </a:gridCol>
                <a:gridCol w="658368">
                  <a:extLst>
                    <a:ext uri="{9D8B030D-6E8A-4147-A177-3AD203B41FA5}">
                      <a16:colId xmlns:a16="http://schemas.microsoft.com/office/drawing/2014/main" val="1644506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0077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Rossmann - 2018-11-30 04:08:00 </a:t>
                      </a:r>
                      <a:r>
                        <a:rPr kumimoji="0" lang="de-DE" sz="1000" b="0" i="0" u="none" strike="noStrike" kern="1200" cap="none" spc="0" normalizeH="0" baseline="0" noProof="0">
                          <a:ln>
                            <a:noFill/>
                          </a:ln>
                          <a:solidFill>
                            <a:prstClr val="black"/>
                          </a:solidFill>
                          <a:effectLst/>
                          <a:uLnTx/>
                          <a:uFillTx/>
                          <a:latin typeface="+mn-lt"/>
                          <a:ea typeface="+mn-ea"/>
                          <a:cs typeface="+mn-cs"/>
                        </a:rPr>
                        <a:t> 
 💕Danke - für das überwältigende Feedback zu unserer Black Box.💕
Als Dankeschön verlosen wir unter allen Teilnehmern 👉🏻6 Black Boxen👈🏻 
✅ Verlinke in einem Kommentar unter diesem Posting die Person, der du die Black Box gerne schenken möchtest.
✅ Teilnehmen kannst du bis einschließlich Sonntag (2.12.) - die TNB findest du unter www.rossmann.de/tnb-facebook.
✅ Das Los entscheidet - die Gewinner schreiben wir per Kommentar an mit der Bitte uns ihre Daten per E-Mail zu schicken.
🍀Viel Glück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4391952"/>
                  </a:ext>
                </a:extLst>
              </a:tr>
            </a:tbl>
          </a:graphicData>
        </a:graphic>
      </p:graphicFrame>
      <p:sp>
        <p:nvSpPr>
          <p:cNvPr id="4" name="Text Placeholder 3">
            <a:extLst>
              <a:ext uri="{FF2B5EF4-FFF2-40B4-BE49-F238E27FC236}">
                <a16:creationId xmlns:a16="http://schemas.microsoft.com/office/drawing/2014/main" id="{0B2AFED0-7F67-4DDC-8D9C-F5B9698F360E}"/>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4119291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20CFA-A6FB-4F96-9EE3-68507696D4E3}"/>
              </a:ext>
            </a:extLst>
          </p:cNvPr>
          <p:cNvSpPr>
            <a:spLocks noGrp="1"/>
          </p:cNvSpPr>
          <p:nvPr>
            <p:ph type="title"/>
          </p:nvPr>
        </p:nvSpPr>
        <p:spPr/>
        <p:txBody>
          <a:bodyPr/>
          <a:lstStyle/>
          <a:p>
            <a:r>
              <a:rPr lang="en-US"/>
              <a:t>Facebook Own Posts Table | Retailer - 11 of 19</a:t>
            </a:r>
          </a:p>
        </p:txBody>
      </p:sp>
      <p:graphicFrame>
        <p:nvGraphicFramePr>
          <p:cNvPr id="5" name="Table Placeholder 4">
            <a:extLst>
              <a:ext uri="{FF2B5EF4-FFF2-40B4-BE49-F238E27FC236}">
                <a16:creationId xmlns:a16="http://schemas.microsoft.com/office/drawing/2014/main" id="{292B1D1D-3D04-4DC1-8FC8-D4046D04F0B7}"/>
              </a:ext>
            </a:extLst>
          </p:cNvPr>
          <p:cNvGraphicFramePr>
            <a:graphicFrameLocks noGrp="1"/>
          </p:cNvGraphicFramePr>
          <p:nvPr>
            <p:ph type="tbl" sz="quarter" idx="13"/>
            <p:extLst>
              <p:ext uri="{D42A27DB-BD31-4B8C-83A1-F6EECF244321}">
                <p14:modId xmlns:p14="http://schemas.microsoft.com/office/powerpoint/2010/main" val="2543401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5327151"/>
                    </a:ext>
                  </a:extLst>
                </a:gridCol>
                <a:gridCol w="658368">
                  <a:extLst>
                    <a:ext uri="{9D8B030D-6E8A-4147-A177-3AD203B41FA5}">
                      <a16:colId xmlns:a16="http://schemas.microsoft.com/office/drawing/2014/main" val="1517146025"/>
                    </a:ext>
                  </a:extLst>
                </a:gridCol>
                <a:gridCol w="658368">
                  <a:extLst>
                    <a:ext uri="{9D8B030D-6E8A-4147-A177-3AD203B41FA5}">
                      <a16:colId xmlns:a16="http://schemas.microsoft.com/office/drawing/2014/main" val="2563113736"/>
                    </a:ext>
                  </a:extLst>
                </a:gridCol>
                <a:gridCol w="658368">
                  <a:extLst>
                    <a:ext uri="{9D8B030D-6E8A-4147-A177-3AD203B41FA5}">
                      <a16:colId xmlns:a16="http://schemas.microsoft.com/office/drawing/2014/main" val="3248750928"/>
                    </a:ext>
                  </a:extLst>
                </a:gridCol>
                <a:gridCol w="658368">
                  <a:extLst>
                    <a:ext uri="{9D8B030D-6E8A-4147-A177-3AD203B41FA5}">
                      <a16:colId xmlns:a16="http://schemas.microsoft.com/office/drawing/2014/main" val="2589211344"/>
                    </a:ext>
                  </a:extLst>
                </a:gridCol>
                <a:gridCol w="658368">
                  <a:extLst>
                    <a:ext uri="{9D8B030D-6E8A-4147-A177-3AD203B41FA5}">
                      <a16:colId xmlns:a16="http://schemas.microsoft.com/office/drawing/2014/main" val="349075694"/>
                    </a:ext>
                  </a:extLst>
                </a:gridCol>
                <a:gridCol w="658368">
                  <a:extLst>
                    <a:ext uri="{9D8B030D-6E8A-4147-A177-3AD203B41FA5}">
                      <a16:colId xmlns:a16="http://schemas.microsoft.com/office/drawing/2014/main" val="4199876286"/>
                    </a:ext>
                  </a:extLst>
                </a:gridCol>
                <a:gridCol w="658368">
                  <a:extLst>
                    <a:ext uri="{9D8B030D-6E8A-4147-A177-3AD203B41FA5}">
                      <a16:colId xmlns:a16="http://schemas.microsoft.com/office/drawing/2014/main" val="3797019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8749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- 2018-11-14 08:30:00 </a:t>
                      </a:r>
                      <a:r>
                        <a:rPr kumimoji="0" lang="en-US" sz="1000" b="0" i="0" u="none" strike="noStrike" kern="1200" cap="none" spc="0" normalizeH="0" baseline="0" noProof="0">
                          <a:ln>
                            <a:noFill/>
                          </a:ln>
                          <a:solidFill>
                            <a:prstClr val="black"/>
                          </a:solidFill>
                          <a:effectLst/>
                          <a:uLnTx/>
                          <a:uFillTx/>
                          <a:latin typeface="+mn-lt"/>
                          <a:ea typeface="+mn-ea"/>
                          <a:cs typeface="+mn-cs"/>
                        </a:rPr>
                        <a:t> 
 🎄🎁 ADVENTSKALENDER-MARATHON 🎁🎄
Einfach kann jeder.😎 Bei diesem Gewinnspiel ist eure Geschicklichkeit gefragt! 🤓 Macht im richtigen Moment einen Screenshot📱 und packt ihn mit #dmWeihnachtszauber in die Kommentare.💛🤯🖤
Wir verlosen unter allen geduldigen Assen 10 der glamourösen 24-Türer von Maybelline New York Deutschland💫⭐️
Teilnahmeschluss ist Freitag, 16.11.18 um 14.30 Uhr🙅🏼‍♀️ 
Den edlen Adventskalender von #maybelline gibt´s hier👉www.dm.de/maybelline-adventskalender
Zu den TNB geht’s hier entlang👣 www.dm.de/tnb-maybelline
#daistBewegungimSpiel #fürBeautyqueens #neubeidm #maybelline #mnyitlook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51877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dm-drogerie markt Deutschland - 2018-03-16 06:00:00 </a:t>
                      </a:r>
                      <a:r>
                        <a:rPr kumimoji="0" lang="de-DE" sz="1000" b="0" i="0" u="none" strike="noStrike" kern="1200" cap="none" spc="0" normalizeH="0" baseline="0" noProof="0">
                          <a:ln>
                            <a:noFill/>
                          </a:ln>
                          <a:solidFill>
                            <a:prstClr val="black"/>
                          </a:solidFill>
                          <a:effectLst/>
                          <a:uLnTx/>
                          <a:uFillTx/>
                          <a:latin typeface="+mn-lt"/>
                          <a:ea typeface="+mn-ea"/>
                          <a:cs typeface="+mn-cs"/>
                        </a:rPr>
                        <a:t> 
 Hmmm, wie das duftet 😍. Ja wie eigentlich 🤔? Das dürft ihr entscheiden! Stimmt bis morgen um 11 Uhr mit #A oder #B ab, welcher neue Duft 🎀 von treaclemoon deutschland bald in unsere Regale einzieht. Soll es der himmlische sugared almond tart 🦋 (#A) sein oder doch lieber der süß-saure sweet lime zing 🍋 (#B)?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42093474"/>
                  </a:ext>
                </a:extLst>
              </a:tr>
            </a:tbl>
          </a:graphicData>
        </a:graphic>
      </p:graphicFrame>
      <p:sp>
        <p:nvSpPr>
          <p:cNvPr id="4" name="Text Placeholder 3">
            <a:extLst>
              <a:ext uri="{FF2B5EF4-FFF2-40B4-BE49-F238E27FC236}">
                <a16:creationId xmlns:a16="http://schemas.microsoft.com/office/drawing/2014/main" id="{B10DAAE1-DFC0-4E56-BC01-D75D752C2A82}"/>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1427117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D7827-B5B0-4207-A3CF-4B8C854D6AE6}"/>
              </a:ext>
            </a:extLst>
          </p:cNvPr>
          <p:cNvSpPr>
            <a:spLocks noGrp="1"/>
          </p:cNvSpPr>
          <p:nvPr>
            <p:ph type="title"/>
          </p:nvPr>
        </p:nvSpPr>
        <p:spPr/>
        <p:txBody>
          <a:bodyPr/>
          <a:lstStyle/>
          <a:p>
            <a:r>
              <a:rPr lang="en-US"/>
              <a:t>Facebook Own Posts Table | Retailer - 12 of 19</a:t>
            </a:r>
          </a:p>
        </p:txBody>
      </p:sp>
      <p:graphicFrame>
        <p:nvGraphicFramePr>
          <p:cNvPr id="5" name="Table Placeholder 4">
            <a:extLst>
              <a:ext uri="{FF2B5EF4-FFF2-40B4-BE49-F238E27FC236}">
                <a16:creationId xmlns:a16="http://schemas.microsoft.com/office/drawing/2014/main" id="{416D1389-3925-40A6-B0B2-75855753778E}"/>
              </a:ext>
            </a:extLst>
          </p:cNvPr>
          <p:cNvGraphicFramePr>
            <a:graphicFrameLocks noGrp="1"/>
          </p:cNvGraphicFramePr>
          <p:nvPr>
            <p:ph type="tbl" sz="quarter" idx="13"/>
            <p:extLst>
              <p:ext uri="{D42A27DB-BD31-4B8C-83A1-F6EECF244321}">
                <p14:modId xmlns:p14="http://schemas.microsoft.com/office/powerpoint/2010/main" val="166112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77481778"/>
                    </a:ext>
                  </a:extLst>
                </a:gridCol>
                <a:gridCol w="658368">
                  <a:extLst>
                    <a:ext uri="{9D8B030D-6E8A-4147-A177-3AD203B41FA5}">
                      <a16:colId xmlns:a16="http://schemas.microsoft.com/office/drawing/2014/main" val="2161874588"/>
                    </a:ext>
                  </a:extLst>
                </a:gridCol>
                <a:gridCol w="658368">
                  <a:extLst>
                    <a:ext uri="{9D8B030D-6E8A-4147-A177-3AD203B41FA5}">
                      <a16:colId xmlns:a16="http://schemas.microsoft.com/office/drawing/2014/main" val="4108854007"/>
                    </a:ext>
                  </a:extLst>
                </a:gridCol>
                <a:gridCol w="658368">
                  <a:extLst>
                    <a:ext uri="{9D8B030D-6E8A-4147-A177-3AD203B41FA5}">
                      <a16:colId xmlns:a16="http://schemas.microsoft.com/office/drawing/2014/main" val="583599849"/>
                    </a:ext>
                  </a:extLst>
                </a:gridCol>
                <a:gridCol w="658368">
                  <a:extLst>
                    <a:ext uri="{9D8B030D-6E8A-4147-A177-3AD203B41FA5}">
                      <a16:colId xmlns:a16="http://schemas.microsoft.com/office/drawing/2014/main" val="3013590255"/>
                    </a:ext>
                  </a:extLst>
                </a:gridCol>
                <a:gridCol w="658368">
                  <a:extLst>
                    <a:ext uri="{9D8B030D-6E8A-4147-A177-3AD203B41FA5}">
                      <a16:colId xmlns:a16="http://schemas.microsoft.com/office/drawing/2014/main" val="1053940139"/>
                    </a:ext>
                  </a:extLst>
                </a:gridCol>
                <a:gridCol w="658368">
                  <a:extLst>
                    <a:ext uri="{9D8B030D-6E8A-4147-A177-3AD203B41FA5}">
                      <a16:colId xmlns:a16="http://schemas.microsoft.com/office/drawing/2014/main" val="87886539"/>
                    </a:ext>
                  </a:extLst>
                </a:gridCol>
                <a:gridCol w="658368">
                  <a:extLst>
                    <a:ext uri="{9D8B030D-6E8A-4147-A177-3AD203B41FA5}">
                      <a16:colId xmlns:a16="http://schemas.microsoft.com/office/drawing/2014/main" val="956361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442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- 2018-12-17 11:02:00 </a:t>
                      </a:r>
                      <a:r>
                        <a:rPr kumimoji="0" lang="en-US" sz="1000" b="0" i="0" u="none" strike="noStrike" kern="1200" cap="none" spc="0" normalizeH="0" baseline="0" noProof="0">
                          <a:ln>
                            <a:noFill/>
                          </a:ln>
                          <a:solidFill>
                            <a:prstClr val="black"/>
                          </a:solidFill>
                          <a:effectLst/>
                          <a:uLnTx/>
                          <a:uFillTx/>
                          <a:latin typeface="+mn-lt"/>
                          <a:ea typeface="+mn-ea"/>
                          <a:cs typeface="+mn-cs"/>
                        </a:rPr>
                        <a:t> 
 ❤️🐭❤️ GEWINNSPIEL ❤️🐭❤️
Und der Disney Traum geht weiter ... ✨Weil ihr Disney so sehr liebt, verlosen wir direkt ein weiteres prallgefülltes Paket! 🎁🎀😍
Wie ihr mitmachen könnt? Zählt die Herzen💕 im Video, kommentiert mit der richtigen Anzahl an 💓- Emojis und dem Hashtag #wirherzenDisney und gewinnt mit etwas Glück dieses supersüße Disney Paket. 😍🎉 Die Highlights sind unter anderen eine Palette und ein Kabuki-Pinsel von Catrice sowie der super coole Tangleteezer .🤗
Pssst... 🤫 Für alle die etwas weniger Glück haben: Schaut mal in eurem dm-Markt vorbei, hier könnt ihr den ein oder anderen Artikel noch ergattern! 🤩
Teilnahmeschluss ist Mittwoch, der 19.12.18 um 15.00Uhr. TNB 👉 dm.de/tnb-disney 
#OhMinnie #OhMickey #Mickey90 #HappyBirthdayMickey #Disney #MickeyMouse #dmgewinnspiel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4854429"/>
                  </a:ext>
                </a:extLst>
              </a:tr>
            </a:tbl>
          </a:graphicData>
        </a:graphic>
      </p:graphicFrame>
      <p:sp>
        <p:nvSpPr>
          <p:cNvPr id="4" name="Text Placeholder 3">
            <a:extLst>
              <a:ext uri="{FF2B5EF4-FFF2-40B4-BE49-F238E27FC236}">
                <a16:creationId xmlns:a16="http://schemas.microsoft.com/office/drawing/2014/main" id="{A94141CD-ADC8-4166-B0A0-F9C32273AB60}"/>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604229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C2B3B-02B5-417F-93F6-9CF059F54033}"/>
              </a:ext>
            </a:extLst>
          </p:cNvPr>
          <p:cNvSpPr>
            <a:spLocks noGrp="1"/>
          </p:cNvSpPr>
          <p:nvPr>
            <p:ph type="title"/>
          </p:nvPr>
        </p:nvSpPr>
        <p:spPr/>
        <p:txBody>
          <a:bodyPr/>
          <a:lstStyle/>
          <a:p>
            <a:r>
              <a:rPr lang="en-US"/>
              <a:t>Facebook Own Posts Table | Retailer - 13 of 19</a:t>
            </a:r>
          </a:p>
        </p:txBody>
      </p:sp>
      <p:graphicFrame>
        <p:nvGraphicFramePr>
          <p:cNvPr id="5" name="Table Placeholder 4">
            <a:extLst>
              <a:ext uri="{FF2B5EF4-FFF2-40B4-BE49-F238E27FC236}">
                <a16:creationId xmlns:a16="http://schemas.microsoft.com/office/drawing/2014/main" id="{873D8D0E-C3B0-4170-8921-7BA9BC5E0236}"/>
              </a:ext>
            </a:extLst>
          </p:cNvPr>
          <p:cNvGraphicFramePr>
            <a:graphicFrameLocks noGrp="1"/>
          </p:cNvGraphicFramePr>
          <p:nvPr>
            <p:ph type="tbl" sz="quarter" idx="13"/>
            <p:extLst>
              <p:ext uri="{D42A27DB-BD31-4B8C-83A1-F6EECF244321}">
                <p14:modId xmlns:p14="http://schemas.microsoft.com/office/powerpoint/2010/main" val="284158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03024283"/>
                    </a:ext>
                  </a:extLst>
                </a:gridCol>
                <a:gridCol w="658368">
                  <a:extLst>
                    <a:ext uri="{9D8B030D-6E8A-4147-A177-3AD203B41FA5}">
                      <a16:colId xmlns:a16="http://schemas.microsoft.com/office/drawing/2014/main" val="2343647555"/>
                    </a:ext>
                  </a:extLst>
                </a:gridCol>
                <a:gridCol w="658368">
                  <a:extLst>
                    <a:ext uri="{9D8B030D-6E8A-4147-A177-3AD203B41FA5}">
                      <a16:colId xmlns:a16="http://schemas.microsoft.com/office/drawing/2014/main" val="3388559176"/>
                    </a:ext>
                  </a:extLst>
                </a:gridCol>
                <a:gridCol w="658368">
                  <a:extLst>
                    <a:ext uri="{9D8B030D-6E8A-4147-A177-3AD203B41FA5}">
                      <a16:colId xmlns:a16="http://schemas.microsoft.com/office/drawing/2014/main" val="1392680948"/>
                    </a:ext>
                  </a:extLst>
                </a:gridCol>
                <a:gridCol w="658368">
                  <a:extLst>
                    <a:ext uri="{9D8B030D-6E8A-4147-A177-3AD203B41FA5}">
                      <a16:colId xmlns:a16="http://schemas.microsoft.com/office/drawing/2014/main" val="2283744822"/>
                    </a:ext>
                  </a:extLst>
                </a:gridCol>
                <a:gridCol w="658368">
                  <a:extLst>
                    <a:ext uri="{9D8B030D-6E8A-4147-A177-3AD203B41FA5}">
                      <a16:colId xmlns:a16="http://schemas.microsoft.com/office/drawing/2014/main" val="3753776834"/>
                    </a:ext>
                  </a:extLst>
                </a:gridCol>
                <a:gridCol w="658368">
                  <a:extLst>
                    <a:ext uri="{9D8B030D-6E8A-4147-A177-3AD203B41FA5}">
                      <a16:colId xmlns:a16="http://schemas.microsoft.com/office/drawing/2014/main" val="1159025933"/>
                    </a:ext>
                  </a:extLst>
                </a:gridCol>
                <a:gridCol w="658368">
                  <a:extLst>
                    <a:ext uri="{9D8B030D-6E8A-4147-A177-3AD203B41FA5}">
                      <a16:colId xmlns:a16="http://schemas.microsoft.com/office/drawing/2014/main" val="172397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0493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- 2018-10-27 21:30:22 </a:t>
                      </a:r>
                      <a:r>
                        <a:rPr kumimoji="0" lang="en-US" sz="1000" b="0" i="0" u="none" strike="noStrike" kern="1200" cap="none" spc="0" normalizeH="0" baseline="0" noProof="0">
                          <a:ln>
                            <a:noFill/>
                          </a:ln>
                          <a:solidFill>
                            <a:prstClr val="black"/>
                          </a:solidFill>
                          <a:effectLst/>
                          <a:uLnTx/>
                          <a:uFillTx/>
                          <a:latin typeface="+mn-lt"/>
                          <a:ea typeface="+mn-ea"/>
                          <a:cs typeface="+mn-cs"/>
                        </a:rPr>
                        <a:t> 
 Wo sind die Spürnasen unter euch?! 🕵️‍♂️🕵️‍♀️💖 Mit etwas Glück🍀 könnt ihr diese coole #Holo-Bag🛍️ gewinnen, die prallgefüllt ist mit meeega Produkten von unserem 1. GLOW - The Beauty Convention by dm-Tag 💕💗💝 Schreibt uns dafür das Lösungswort 🔐, welches wir in den Stories versteckt haben in die Kommentare 👇👇👇 
Ihr habt dafür bis Sonntag (28.10.18) um 20 Uhr Zeit.⏰💁‍♀️ Die TNB findet ihr hier 👉www.dm.de/tnb-glowbag-fb
#GLOWbydm #GlOWcon #neubeidm #goandGLOW #Glow #itstimetoGLOW #holographic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03542696"/>
                  </a:ext>
                </a:extLst>
              </a:tr>
            </a:tbl>
          </a:graphicData>
        </a:graphic>
      </p:graphicFrame>
      <p:sp>
        <p:nvSpPr>
          <p:cNvPr id="4" name="Text Placeholder 3">
            <a:extLst>
              <a:ext uri="{FF2B5EF4-FFF2-40B4-BE49-F238E27FC236}">
                <a16:creationId xmlns:a16="http://schemas.microsoft.com/office/drawing/2014/main" id="{F91EBC92-00D3-4DD0-9A6E-63D1C9FA819C}"/>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1528327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7025D-D2D7-429F-971D-6B6644A2BCB4}"/>
              </a:ext>
            </a:extLst>
          </p:cNvPr>
          <p:cNvSpPr>
            <a:spLocks noGrp="1"/>
          </p:cNvSpPr>
          <p:nvPr>
            <p:ph type="title"/>
          </p:nvPr>
        </p:nvSpPr>
        <p:spPr/>
        <p:txBody>
          <a:bodyPr/>
          <a:lstStyle/>
          <a:p>
            <a:r>
              <a:rPr lang="en-US"/>
              <a:t>Facebook Own Posts Table | Retailer - 14 of 19</a:t>
            </a:r>
          </a:p>
        </p:txBody>
      </p:sp>
      <p:graphicFrame>
        <p:nvGraphicFramePr>
          <p:cNvPr id="5" name="Table Placeholder 4">
            <a:extLst>
              <a:ext uri="{FF2B5EF4-FFF2-40B4-BE49-F238E27FC236}">
                <a16:creationId xmlns:a16="http://schemas.microsoft.com/office/drawing/2014/main" id="{2E80C464-2F7B-4525-850F-A0722C1CFEB9}"/>
              </a:ext>
            </a:extLst>
          </p:cNvPr>
          <p:cNvGraphicFramePr>
            <a:graphicFrameLocks noGrp="1"/>
          </p:cNvGraphicFramePr>
          <p:nvPr>
            <p:ph type="tbl" sz="quarter" idx="13"/>
            <p:extLst>
              <p:ext uri="{D42A27DB-BD31-4B8C-83A1-F6EECF244321}">
                <p14:modId xmlns:p14="http://schemas.microsoft.com/office/powerpoint/2010/main" val="1006204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23901516"/>
                    </a:ext>
                  </a:extLst>
                </a:gridCol>
                <a:gridCol w="658368">
                  <a:extLst>
                    <a:ext uri="{9D8B030D-6E8A-4147-A177-3AD203B41FA5}">
                      <a16:colId xmlns:a16="http://schemas.microsoft.com/office/drawing/2014/main" val="3850833065"/>
                    </a:ext>
                  </a:extLst>
                </a:gridCol>
                <a:gridCol w="658368">
                  <a:extLst>
                    <a:ext uri="{9D8B030D-6E8A-4147-A177-3AD203B41FA5}">
                      <a16:colId xmlns:a16="http://schemas.microsoft.com/office/drawing/2014/main" val="1700565547"/>
                    </a:ext>
                  </a:extLst>
                </a:gridCol>
                <a:gridCol w="658368">
                  <a:extLst>
                    <a:ext uri="{9D8B030D-6E8A-4147-A177-3AD203B41FA5}">
                      <a16:colId xmlns:a16="http://schemas.microsoft.com/office/drawing/2014/main" val="1476816745"/>
                    </a:ext>
                  </a:extLst>
                </a:gridCol>
                <a:gridCol w="658368">
                  <a:extLst>
                    <a:ext uri="{9D8B030D-6E8A-4147-A177-3AD203B41FA5}">
                      <a16:colId xmlns:a16="http://schemas.microsoft.com/office/drawing/2014/main" val="1827356304"/>
                    </a:ext>
                  </a:extLst>
                </a:gridCol>
                <a:gridCol w="658368">
                  <a:extLst>
                    <a:ext uri="{9D8B030D-6E8A-4147-A177-3AD203B41FA5}">
                      <a16:colId xmlns:a16="http://schemas.microsoft.com/office/drawing/2014/main" val="1198744072"/>
                    </a:ext>
                  </a:extLst>
                </a:gridCol>
                <a:gridCol w="658368">
                  <a:extLst>
                    <a:ext uri="{9D8B030D-6E8A-4147-A177-3AD203B41FA5}">
                      <a16:colId xmlns:a16="http://schemas.microsoft.com/office/drawing/2014/main" val="3131525555"/>
                    </a:ext>
                  </a:extLst>
                </a:gridCol>
                <a:gridCol w="658368">
                  <a:extLst>
                    <a:ext uri="{9D8B030D-6E8A-4147-A177-3AD203B41FA5}">
                      <a16:colId xmlns:a16="http://schemas.microsoft.com/office/drawing/2014/main" val="1822341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0826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- 2018-10-26 00:00:01 </a:t>
                      </a:r>
                      <a:r>
                        <a:rPr kumimoji="0" lang="en-US" sz="1000" b="0" i="0" u="none" strike="noStrike" kern="1200" cap="none" spc="0" normalizeH="0" baseline="0" noProof="0">
                          <a:ln>
                            <a:noFill/>
                          </a:ln>
                          <a:solidFill>
                            <a:prstClr val="black"/>
                          </a:solidFill>
                          <a:effectLst/>
                          <a:uLnTx/>
                          <a:uFillTx/>
                          <a:latin typeface="+mn-lt"/>
                          <a:ea typeface="+mn-ea"/>
                          <a:cs typeface="+mn-cs"/>
                        </a:rPr>
                        <a:t> 
 GLOW here💖, GLOW there💓, GLOW everywhere 💞 und du kannst auf der GLOW - The Beauty Convention by dm in Berlin nicht dabei sein?!😭 No Panic on the Titanic😏. Für alle Daheimgebliebenen haben wir natürlich auch etwas in petto☝🏻🎊: 50 von Euch können eine heiß begehrte  #readytoGLOW-Box🎀 mit jeder Menge glowartiger... äääh, großartiger Produkte gewinnen! 😍
Alles was ihr dafür tun müsst ist unseren Post mit #readytoGLOW zu kommentieren und schon seid ihr im Lostopf🤙🏻. 
❌ Teilnahmeschluss ist Sonntag (28.10.18) um 18:30 Uhr ❌
Zu den TNB gehts hier entlang👣 www.dm.de/fb-readytoglow 
#GLOWbydm #GLOWcon #goandGLOW
#glowbox #glow #itstimetoGLOW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29403671"/>
                  </a:ext>
                </a:extLst>
              </a:tr>
            </a:tbl>
          </a:graphicData>
        </a:graphic>
      </p:graphicFrame>
      <p:sp>
        <p:nvSpPr>
          <p:cNvPr id="4" name="Text Placeholder 3">
            <a:extLst>
              <a:ext uri="{FF2B5EF4-FFF2-40B4-BE49-F238E27FC236}">
                <a16:creationId xmlns:a16="http://schemas.microsoft.com/office/drawing/2014/main" id="{60F5E626-02C3-4E3C-8CC6-E56E9957E8EF}"/>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3858380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60FAA-956B-43B5-9257-22EBA430A063}"/>
              </a:ext>
            </a:extLst>
          </p:cNvPr>
          <p:cNvSpPr>
            <a:spLocks noGrp="1"/>
          </p:cNvSpPr>
          <p:nvPr>
            <p:ph type="title"/>
          </p:nvPr>
        </p:nvSpPr>
        <p:spPr/>
        <p:txBody>
          <a:bodyPr/>
          <a:lstStyle/>
          <a:p>
            <a:r>
              <a:rPr lang="en-US"/>
              <a:t>Facebook Own Posts Table | Retailer - 15 of 19</a:t>
            </a:r>
          </a:p>
        </p:txBody>
      </p:sp>
      <p:graphicFrame>
        <p:nvGraphicFramePr>
          <p:cNvPr id="5" name="Table Placeholder 4">
            <a:extLst>
              <a:ext uri="{FF2B5EF4-FFF2-40B4-BE49-F238E27FC236}">
                <a16:creationId xmlns:a16="http://schemas.microsoft.com/office/drawing/2014/main" id="{612F9577-7CD5-484D-AAFD-130C2252DCE1}"/>
              </a:ext>
            </a:extLst>
          </p:cNvPr>
          <p:cNvGraphicFramePr>
            <a:graphicFrameLocks noGrp="1"/>
          </p:cNvGraphicFramePr>
          <p:nvPr>
            <p:ph type="tbl" sz="quarter" idx="13"/>
            <p:extLst>
              <p:ext uri="{D42A27DB-BD31-4B8C-83A1-F6EECF244321}">
                <p14:modId xmlns:p14="http://schemas.microsoft.com/office/powerpoint/2010/main" val="3882623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90113127"/>
                    </a:ext>
                  </a:extLst>
                </a:gridCol>
                <a:gridCol w="658368">
                  <a:extLst>
                    <a:ext uri="{9D8B030D-6E8A-4147-A177-3AD203B41FA5}">
                      <a16:colId xmlns:a16="http://schemas.microsoft.com/office/drawing/2014/main" val="4135589938"/>
                    </a:ext>
                  </a:extLst>
                </a:gridCol>
                <a:gridCol w="658368">
                  <a:extLst>
                    <a:ext uri="{9D8B030D-6E8A-4147-A177-3AD203B41FA5}">
                      <a16:colId xmlns:a16="http://schemas.microsoft.com/office/drawing/2014/main" val="2347871707"/>
                    </a:ext>
                  </a:extLst>
                </a:gridCol>
                <a:gridCol w="658368">
                  <a:extLst>
                    <a:ext uri="{9D8B030D-6E8A-4147-A177-3AD203B41FA5}">
                      <a16:colId xmlns:a16="http://schemas.microsoft.com/office/drawing/2014/main" val="4289304315"/>
                    </a:ext>
                  </a:extLst>
                </a:gridCol>
                <a:gridCol w="658368">
                  <a:extLst>
                    <a:ext uri="{9D8B030D-6E8A-4147-A177-3AD203B41FA5}">
                      <a16:colId xmlns:a16="http://schemas.microsoft.com/office/drawing/2014/main" val="137491497"/>
                    </a:ext>
                  </a:extLst>
                </a:gridCol>
                <a:gridCol w="658368">
                  <a:extLst>
                    <a:ext uri="{9D8B030D-6E8A-4147-A177-3AD203B41FA5}">
                      <a16:colId xmlns:a16="http://schemas.microsoft.com/office/drawing/2014/main" val="3175651789"/>
                    </a:ext>
                  </a:extLst>
                </a:gridCol>
                <a:gridCol w="658368">
                  <a:extLst>
                    <a:ext uri="{9D8B030D-6E8A-4147-A177-3AD203B41FA5}">
                      <a16:colId xmlns:a16="http://schemas.microsoft.com/office/drawing/2014/main" val="33967893"/>
                    </a:ext>
                  </a:extLst>
                </a:gridCol>
                <a:gridCol w="658368">
                  <a:extLst>
                    <a:ext uri="{9D8B030D-6E8A-4147-A177-3AD203B41FA5}">
                      <a16:colId xmlns:a16="http://schemas.microsoft.com/office/drawing/2014/main" val="112148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5735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- 2018-11-13 19:00:00 </a:t>
                      </a:r>
                      <a:r>
                        <a:rPr kumimoji="0" lang="en-US" sz="1000" b="0" i="0" u="none" strike="noStrike" kern="1200" cap="none" spc="0" normalizeH="0" baseline="0" noProof="0">
                          <a:ln>
                            <a:noFill/>
                          </a:ln>
                          <a:solidFill>
                            <a:prstClr val="black"/>
                          </a:solidFill>
                          <a:effectLst/>
                          <a:uLnTx/>
                          <a:uFillTx/>
                          <a:latin typeface="+mn-lt"/>
                          <a:ea typeface="+mn-ea"/>
                          <a:cs typeface="+mn-cs"/>
                        </a:rPr>
                        <a:t> 
 🎄🎁 ADVENTSKALENDER-MARATHON 🎁🎄
Lieber Schlaf, eines Tages treffen wir uns wieder, ganz bestimmt!😴✌️ Mamas👩‍👦, Papas👨‍👧, Hände hoch, wer reibt sich gerade die Augen und gähnt müde vor sich hin, weil der kleine Racker👶 mitten in der Nacht munter im Bett auf - und abhüpft🛏️🌙?! 
You‘re not alone! Kommentiert mit #teamwach, wenn ihr auch dazu gehört 🙋🏻‍♀️🙋🏼‍♂️ und gewinnt mit etwas Glück 1 von 7 SauBär-Adventskalendern🐻💙
Teilnahmeschluss ist Freitag, 16.11.18 um 8.30 Uhr🙅🏼‍♀️ 
Den süßen SauBär-Adventskalender findet ihr übrigens auch hier 👉 www.dm.de/saubaer-adventskalender
Zu den TNB geht´s hier👣 www.dm.de/tnb-saubaer
#WeristdieserSchlaf #dmWeihnachtszauber #LebenmitKindern #SauBär #glückskind #neubeidm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33426727"/>
                  </a:ext>
                </a:extLst>
              </a:tr>
            </a:tbl>
          </a:graphicData>
        </a:graphic>
      </p:graphicFrame>
      <p:sp>
        <p:nvSpPr>
          <p:cNvPr id="4" name="Text Placeholder 3">
            <a:extLst>
              <a:ext uri="{FF2B5EF4-FFF2-40B4-BE49-F238E27FC236}">
                <a16:creationId xmlns:a16="http://schemas.microsoft.com/office/drawing/2014/main" id="{CA1B6750-5D21-44CF-A3CB-9638DB771B95}"/>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359018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FEAE3-B2CC-4208-BB8F-A71441FEBE73}"/>
              </a:ext>
            </a:extLst>
          </p:cNvPr>
          <p:cNvSpPr>
            <a:spLocks noGrp="1"/>
          </p:cNvSpPr>
          <p:nvPr>
            <p:ph type="title"/>
          </p:nvPr>
        </p:nvSpPr>
        <p:spPr/>
        <p:txBody>
          <a:bodyPr/>
          <a:lstStyle/>
          <a:p>
            <a:r>
              <a:rPr lang="en-US"/>
              <a:t>Facebook Own Posts Table | Retailer - 16 of 19</a:t>
            </a:r>
          </a:p>
        </p:txBody>
      </p:sp>
      <p:graphicFrame>
        <p:nvGraphicFramePr>
          <p:cNvPr id="5" name="Table Placeholder 4">
            <a:extLst>
              <a:ext uri="{FF2B5EF4-FFF2-40B4-BE49-F238E27FC236}">
                <a16:creationId xmlns:a16="http://schemas.microsoft.com/office/drawing/2014/main" id="{7DCFF67B-B690-4155-9758-D6E08463F83A}"/>
              </a:ext>
            </a:extLst>
          </p:cNvPr>
          <p:cNvGraphicFramePr>
            <a:graphicFrameLocks noGrp="1"/>
          </p:cNvGraphicFramePr>
          <p:nvPr>
            <p:ph type="tbl" sz="quarter" idx="13"/>
            <p:extLst>
              <p:ext uri="{D42A27DB-BD31-4B8C-83A1-F6EECF244321}">
                <p14:modId xmlns:p14="http://schemas.microsoft.com/office/powerpoint/2010/main" val="4020059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46446181"/>
                    </a:ext>
                  </a:extLst>
                </a:gridCol>
                <a:gridCol w="658368">
                  <a:extLst>
                    <a:ext uri="{9D8B030D-6E8A-4147-A177-3AD203B41FA5}">
                      <a16:colId xmlns:a16="http://schemas.microsoft.com/office/drawing/2014/main" val="2911483484"/>
                    </a:ext>
                  </a:extLst>
                </a:gridCol>
                <a:gridCol w="658368">
                  <a:extLst>
                    <a:ext uri="{9D8B030D-6E8A-4147-A177-3AD203B41FA5}">
                      <a16:colId xmlns:a16="http://schemas.microsoft.com/office/drawing/2014/main" val="3017217328"/>
                    </a:ext>
                  </a:extLst>
                </a:gridCol>
                <a:gridCol w="658368">
                  <a:extLst>
                    <a:ext uri="{9D8B030D-6E8A-4147-A177-3AD203B41FA5}">
                      <a16:colId xmlns:a16="http://schemas.microsoft.com/office/drawing/2014/main" val="1406005091"/>
                    </a:ext>
                  </a:extLst>
                </a:gridCol>
                <a:gridCol w="658368">
                  <a:extLst>
                    <a:ext uri="{9D8B030D-6E8A-4147-A177-3AD203B41FA5}">
                      <a16:colId xmlns:a16="http://schemas.microsoft.com/office/drawing/2014/main" val="4136552614"/>
                    </a:ext>
                  </a:extLst>
                </a:gridCol>
                <a:gridCol w="658368">
                  <a:extLst>
                    <a:ext uri="{9D8B030D-6E8A-4147-A177-3AD203B41FA5}">
                      <a16:colId xmlns:a16="http://schemas.microsoft.com/office/drawing/2014/main" val="3925663441"/>
                    </a:ext>
                  </a:extLst>
                </a:gridCol>
                <a:gridCol w="658368">
                  <a:extLst>
                    <a:ext uri="{9D8B030D-6E8A-4147-A177-3AD203B41FA5}">
                      <a16:colId xmlns:a16="http://schemas.microsoft.com/office/drawing/2014/main" val="1269888958"/>
                    </a:ext>
                  </a:extLst>
                </a:gridCol>
                <a:gridCol w="658368">
                  <a:extLst>
                    <a:ext uri="{9D8B030D-6E8A-4147-A177-3AD203B41FA5}">
                      <a16:colId xmlns:a16="http://schemas.microsoft.com/office/drawing/2014/main" val="4258999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4284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Rossmann - 2019-02-12 08:18:49 </a:t>
                      </a:r>
                      <a:r>
                        <a:rPr kumimoji="0" lang="de-DE" sz="1000" b="0" i="0" u="none" strike="noStrike" kern="1200" cap="none" spc="0" normalizeH="0" baseline="0" noProof="0">
                          <a:ln>
                            <a:noFill/>
                          </a:ln>
                          <a:solidFill>
                            <a:prstClr val="black"/>
                          </a:solidFill>
                          <a:effectLst/>
                          <a:uLnTx/>
                          <a:uFillTx/>
                          <a:latin typeface="+mn-lt"/>
                          <a:ea typeface="+mn-ea"/>
                          <a:cs typeface="+mn-cs"/>
                        </a:rPr>
                        <a:t> 
 ✨GEWINNSPIEL✨
Das ging jetzt aber schnell 😅:
Unsere Lust auf Bewusst-Boxen sind schon fast alle vergriffen... Wir haben uns aber ganz schnell noch 10 Stück für euch gesichert 😉!
Schreibt uns ganz einfach bis zum 18. Februar in den Kommentaren zu diesem Post, warum eine der Boxen euch gehören sollte und schon nehmt ihr an der Verlosung teil. Wir drücken euch ganz fest die Daumen! 🤞
Die Teilnahmebedingungen findet ihr hier: 
www.rossmann.de/tnb-facebook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97599318"/>
                  </a:ext>
                </a:extLst>
              </a:tr>
            </a:tbl>
          </a:graphicData>
        </a:graphic>
      </p:graphicFrame>
      <p:sp>
        <p:nvSpPr>
          <p:cNvPr id="4" name="Text Placeholder 3">
            <a:extLst>
              <a:ext uri="{FF2B5EF4-FFF2-40B4-BE49-F238E27FC236}">
                <a16:creationId xmlns:a16="http://schemas.microsoft.com/office/drawing/2014/main" id="{8926060D-197B-4E63-B53F-3B1080FB4BE9}"/>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2475122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0D778-A48A-4A47-A1B1-381463BB9805}"/>
              </a:ext>
            </a:extLst>
          </p:cNvPr>
          <p:cNvSpPr>
            <a:spLocks noGrp="1"/>
          </p:cNvSpPr>
          <p:nvPr>
            <p:ph type="title"/>
          </p:nvPr>
        </p:nvSpPr>
        <p:spPr/>
        <p:txBody>
          <a:bodyPr/>
          <a:lstStyle/>
          <a:p>
            <a:r>
              <a:rPr lang="en-US"/>
              <a:t>Facebook Own Posts Table | Retailer - 17 of 19</a:t>
            </a:r>
          </a:p>
        </p:txBody>
      </p:sp>
      <p:graphicFrame>
        <p:nvGraphicFramePr>
          <p:cNvPr id="5" name="Table Placeholder 4">
            <a:extLst>
              <a:ext uri="{FF2B5EF4-FFF2-40B4-BE49-F238E27FC236}">
                <a16:creationId xmlns:a16="http://schemas.microsoft.com/office/drawing/2014/main" id="{CC63D733-1DA3-4616-BA59-F9A91E03BE6B}"/>
              </a:ext>
            </a:extLst>
          </p:cNvPr>
          <p:cNvGraphicFramePr>
            <a:graphicFrameLocks noGrp="1"/>
          </p:cNvGraphicFramePr>
          <p:nvPr>
            <p:ph type="tbl" sz="quarter" idx="13"/>
            <p:extLst>
              <p:ext uri="{D42A27DB-BD31-4B8C-83A1-F6EECF244321}">
                <p14:modId xmlns:p14="http://schemas.microsoft.com/office/powerpoint/2010/main" val="305493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15368516"/>
                    </a:ext>
                  </a:extLst>
                </a:gridCol>
                <a:gridCol w="658368">
                  <a:extLst>
                    <a:ext uri="{9D8B030D-6E8A-4147-A177-3AD203B41FA5}">
                      <a16:colId xmlns:a16="http://schemas.microsoft.com/office/drawing/2014/main" val="1725795923"/>
                    </a:ext>
                  </a:extLst>
                </a:gridCol>
                <a:gridCol w="658368">
                  <a:extLst>
                    <a:ext uri="{9D8B030D-6E8A-4147-A177-3AD203B41FA5}">
                      <a16:colId xmlns:a16="http://schemas.microsoft.com/office/drawing/2014/main" val="3677469519"/>
                    </a:ext>
                  </a:extLst>
                </a:gridCol>
                <a:gridCol w="658368">
                  <a:extLst>
                    <a:ext uri="{9D8B030D-6E8A-4147-A177-3AD203B41FA5}">
                      <a16:colId xmlns:a16="http://schemas.microsoft.com/office/drawing/2014/main" val="4034988230"/>
                    </a:ext>
                  </a:extLst>
                </a:gridCol>
                <a:gridCol w="658368">
                  <a:extLst>
                    <a:ext uri="{9D8B030D-6E8A-4147-A177-3AD203B41FA5}">
                      <a16:colId xmlns:a16="http://schemas.microsoft.com/office/drawing/2014/main" val="818579847"/>
                    </a:ext>
                  </a:extLst>
                </a:gridCol>
                <a:gridCol w="658368">
                  <a:extLst>
                    <a:ext uri="{9D8B030D-6E8A-4147-A177-3AD203B41FA5}">
                      <a16:colId xmlns:a16="http://schemas.microsoft.com/office/drawing/2014/main" val="1777686642"/>
                    </a:ext>
                  </a:extLst>
                </a:gridCol>
                <a:gridCol w="658368">
                  <a:extLst>
                    <a:ext uri="{9D8B030D-6E8A-4147-A177-3AD203B41FA5}">
                      <a16:colId xmlns:a16="http://schemas.microsoft.com/office/drawing/2014/main" val="3370068981"/>
                    </a:ext>
                  </a:extLst>
                </a:gridCol>
                <a:gridCol w="658368">
                  <a:extLst>
                    <a:ext uri="{9D8B030D-6E8A-4147-A177-3AD203B41FA5}">
                      <a16:colId xmlns:a16="http://schemas.microsoft.com/office/drawing/2014/main" val="4028220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463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dm-drogerie markt Deutschland - 2018-08-13 00:30:00 </a:t>
                      </a:r>
                      <a:r>
                        <a:rPr kumimoji="0" lang="de-DE" sz="1000" b="0" i="0" u="none" strike="noStrike" kern="1200" cap="none" spc="0" normalizeH="0" baseline="0" noProof="0">
                          <a:ln>
                            <a:noFill/>
                          </a:ln>
                          <a:solidFill>
                            <a:prstClr val="black"/>
                          </a:solidFill>
                          <a:effectLst/>
                          <a:uLnTx/>
                          <a:uFillTx/>
                          <a:latin typeface="+mn-lt"/>
                          <a:ea typeface="+mn-ea"/>
                          <a:cs typeface="+mn-cs"/>
                        </a:rPr>
                        <a:t> 
 ☝Tierbesitzer und Tierliebhaber aufgepasst. 🎉 Wir feiern 20 Jahre "Dein Bestes" und ihr könnt mitfeiern! 🎁🎀 Denn wir verlosen heute 10 mydays "Tierische Fotoshootings" 🐕🐱📸, sowie 50 "Dein Bestes" Überraschungsboxen 🎁 für euer Haustier. Was ihr dafür tun müsst? 👉 Kommentiert bis Sonntag, dem 19.08.2018, 23:59 Uhr mit  #20jahredeinbestes und zeigt uns, mit einem Foto, eure Liebeserklärung 💟 an euer Haustier. Egal ob Hund 🐕, Katze 🐱oder Hausschwein 🐖wir finden sie alle zum knuddeln❤💜🧡💚.
👉TNB: https://www.dm.de/20jahredeinbestes-gw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72622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- 2018-03-26 04:00:00 </a:t>
                      </a:r>
                      <a:r>
                        <a:rPr kumimoji="0" lang="en-US" sz="1000" b="0" i="0" u="none" strike="noStrike" kern="1200" cap="none" spc="0" normalizeH="0" baseline="0" noProof="0">
                          <a:ln>
                            <a:noFill/>
                          </a:ln>
                          <a:solidFill>
                            <a:prstClr val="black"/>
                          </a:solidFill>
                          <a:effectLst/>
                          <a:uLnTx/>
                          <a:uFillTx/>
                          <a:latin typeface="+mn-lt"/>
                          <a:ea typeface="+mn-ea"/>
                          <a:cs typeface="+mn-cs"/>
                        </a:rPr>
                        <a:t> 
 Wir sagen bienvenue 👋 zur französischen Duschgelmarke Nr. 1 Le Petit Marseillais 😍. Sie ist exklusiv in eure dm-Märkte und in den Onlineshop eingezogen 🎊👉  https://dm.de/lepetitmarseillais
#lepetitmarseillais #exklusivbeidm #neubeidm #cremedusche #vegan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25957752"/>
                  </a:ext>
                </a:extLst>
              </a:tr>
            </a:tbl>
          </a:graphicData>
        </a:graphic>
      </p:graphicFrame>
      <p:sp>
        <p:nvSpPr>
          <p:cNvPr id="4" name="Text Placeholder 3">
            <a:extLst>
              <a:ext uri="{FF2B5EF4-FFF2-40B4-BE49-F238E27FC236}">
                <a16:creationId xmlns:a16="http://schemas.microsoft.com/office/drawing/2014/main" id="{5FF692DF-981D-4D14-A59A-1EF1552963BD}"/>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2514948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0FE33-4FFF-45DB-9795-EE6A327FB36F}"/>
              </a:ext>
            </a:extLst>
          </p:cNvPr>
          <p:cNvSpPr>
            <a:spLocks noGrp="1"/>
          </p:cNvSpPr>
          <p:nvPr>
            <p:ph type="title"/>
          </p:nvPr>
        </p:nvSpPr>
        <p:spPr/>
        <p:txBody>
          <a:bodyPr/>
          <a:lstStyle/>
          <a:p>
            <a:r>
              <a:rPr lang="en-US"/>
              <a:t>Facebook Own Posts Table | Retailer - 18 of 19</a:t>
            </a:r>
          </a:p>
        </p:txBody>
      </p:sp>
      <p:graphicFrame>
        <p:nvGraphicFramePr>
          <p:cNvPr id="5" name="Table Placeholder 4">
            <a:extLst>
              <a:ext uri="{FF2B5EF4-FFF2-40B4-BE49-F238E27FC236}">
                <a16:creationId xmlns:a16="http://schemas.microsoft.com/office/drawing/2014/main" id="{9005B400-EDCC-4A12-A6C1-543F84F4FC48}"/>
              </a:ext>
            </a:extLst>
          </p:cNvPr>
          <p:cNvGraphicFramePr>
            <a:graphicFrameLocks noGrp="1"/>
          </p:cNvGraphicFramePr>
          <p:nvPr>
            <p:ph type="tbl" sz="quarter" idx="13"/>
            <p:extLst>
              <p:ext uri="{D42A27DB-BD31-4B8C-83A1-F6EECF244321}">
                <p14:modId xmlns:p14="http://schemas.microsoft.com/office/powerpoint/2010/main" val="1345056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20047743"/>
                    </a:ext>
                  </a:extLst>
                </a:gridCol>
                <a:gridCol w="658368">
                  <a:extLst>
                    <a:ext uri="{9D8B030D-6E8A-4147-A177-3AD203B41FA5}">
                      <a16:colId xmlns:a16="http://schemas.microsoft.com/office/drawing/2014/main" val="2992055875"/>
                    </a:ext>
                  </a:extLst>
                </a:gridCol>
                <a:gridCol w="658368">
                  <a:extLst>
                    <a:ext uri="{9D8B030D-6E8A-4147-A177-3AD203B41FA5}">
                      <a16:colId xmlns:a16="http://schemas.microsoft.com/office/drawing/2014/main" val="4115069724"/>
                    </a:ext>
                  </a:extLst>
                </a:gridCol>
                <a:gridCol w="658368">
                  <a:extLst>
                    <a:ext uri="{9D8B030D-6E8A-4147-A177-3AD203B41FA5}">
                      <a16:colId xmlns:a16="http://schemas.microsoft.com/office/drawing/2014/main" val="930625464"/>
                    </a:ext>
                  </a:extLst>
                </a:gridCol>
                <a:gridCol w="658368">
                  <a:extLst>
                    <a:ext uri="{9D8B030D-6E8A-4147-A177-3AD203B41FA5}">
                      <a16:colId xmlns:a16="http://schemas.microsoft.com/office/drawing/2014/main" val="2786189660"/>
                    </a:ext>
                  </a:extLst>
                </a:gridCol>
                <a:gridCol w="658368">
                  <a:extLst>
                    <a:ext uri="{9D8B030D-6E8A-4147-A177-3AD203B41FA5}">
                      <a16:colId xmlns:a16="http://schemas.microsoft.com/office/drawing/2014/main" val="713636987"/>
                    </a:ext>
                  </a:extLst>
                </a:gridCol>
                <a:gridCol w="658368">
                  <a:extLst>
                    <a:ext uri="{9D8B030D-6E8A-4147-A177-3AD203B41FA5}">
                      <a16:colId xmlns:a16="http://schemas.microsoft.com/office/drawing/2014/main" val="2836247299"/>
                    </a:ext>
                  </a:extLst>
                </a:gridCol>
                <a:gridCol w="658368">
                  <a:extLst>
                    <a:ext uri="{9D8B030D-6E8A-4147-A177-3AD203B41FA5}">
                      <a16:colId xmlns:a16="http://schemas.microsoft.com/office/drawing/2014/main" val="1180382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7500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- 2018-11-14 05:00:00 </a:t>
                      </a:r>
                      <a:r>
                        <a:rPr kumimoji="0" lang="en-US" sz="1000" b="0" i="0" u="none" strike="noStrike" kern="1200" cap="none" spc="0" normalizeH="0" baseline="0" noProof="0">
                          <a:ln>
                            <a:noFill/>
                          </a:ln>
                          <a:solidFill>
                            <a:prstClr val="black"/>
                          </a:solidFill>
                          <a:effectLst/>
                          <a:uLnTx/>
                          <a:uFillTx/>
                          <a:latin typeface="+mn-lt"/>
                          <a:ea typeface="+mn-ea"/>
                          <a:cs typeface="+mn-cs"/>
                        </a:rPr>
                        <a:t> 
 🎄🎁 ADVENTSKALENDER-MARATHON 🎁🎄
It‘s a maaan‘s world! 🎶... Wir verlosen FÜNFZIG Balea MEN-Adventskalender, bei denen der Inhalt mindestens genauso cool ist wie das Design.🖤 Was ihr dafür tun müsst?😏 Verratet uns mit #dmWeihnachtszauber, wo sich unser Moustache-Weihnachtsmann ganz Movember-like versteckt hat und vertaggt euren allerliebsten Bartträger - that‘s it 🎅🏽🤷🏼‍♀️
Teilnahmeschluss ist Freitag, 16.11.18 um 11.30 Uhr🙅🏼‍♀️ 
Den Adventskalender für Männer gibt’s hier 👉www.dm.de/balea-men-adventskalender
Zu den TNB geht`s hier entlang👣 www.dm.de/tnb-baleamen
#HoHoHo #Movember #bärtigesGewinnspiel #neubeidm #BaleaMEN #neubeidm #exklusivbeidm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82180527"/>
                  </a:ext>
                </a:extLst>
              </a:tr>
            </a:tbl>
          </a:graphicData>
        </a:graphic>
      </p:graphicFrame>
      <p:sp>
        <p:nvSpPr>
          <p:cNvPr id="4" name="Text Placeholder 3">
            <a:extLst>
              <a:ext uri="{FF2B5EF4-FFF2-40B4-BE49-F238E27FC236}">
                <a16:creationId xmlns:a16="http://schemas.microsoft.com/office/drawing/2014/main" id="{0CE270FA-6CE3-4F59-A750-D8DD88845140}"/>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28494573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06FAA-2874-4505-AC1C-904DF2BA0D12}"/>
              </a:ext>
            </a:extLst>
          </p:cNvPr>
          <p:cNvSpPr>
            <a:spLocks noGrp="1"/>
          </p:cNvSpPr>
          <p:nvPr>
            <p:ph type="title"/>
          </p:nvPr>
        </p:nvSpPr>
        <p:spPr/>
        <p:txBody>
          <a:bodyPr/>
          <a:lstStyle/>
          <a:p>
            <a:r>
              <a:rPr lang="en-US"/>
              <a:t>Facebook Own Posts Table | Retailer - 19 of 19</a:t>
            </a:r>
          </a:p>
        </p:txBody>
      </p:sp>
      <p:graphicFrame>
        <p:nvGraphicFramePr>
          <p:cNvPr id="5" name="Table Placeholder 4">
            <a:extLst>
              <a:ext uri="{FF2B5EF4-FFF2-40B4-BE49-F238E27FC236}">
                <a16:creationId xmlns:a16="http://schemas.microsoft.com/office/drawing/2014/main" id="{4AA30774-896F-4579-8A2F-BF065475B83A}"/>
              </a:ext>
            </a:extLst>
          </p:cNvPr>
          <p:cNvGraphicFramePr>
            <a:graphicFrameLocks noGrp="1"/>
          </p:cNvGraphicFramePr>
          <p:nvPr>
            <p:ph type="tbl" sz="quarter" idx="13"/>
            <p:extLst>
              <p:ext uri="{D42A27DB-BD31-4B8C-83A1-F6EECF244321}">
                <p14:modId xmlns:p14="http://schemas.microsoft.com/office/powerpoint/2010/main" val="417399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63351881"/>
                    </a:ext>
                  </a:extLst>
                </a:gridCol>
                <a:gridCol w="658368">
                  <a:extLst>
                    <a:ext uri="{9D8B030D-6E8A-4147-A177-3AD203B41FA5}">
                      <a16:colId xmlns:a16="http://schemas.microsoft.com/office/drawing/2014/main" val="3388740781"/>
                    </a:ext>
                  </a:extLst>
                </a:gridCol>
                <a:gridCol w="658368">
                  <a:extLst>
                    <a:ext uri="{9D8B030D-6E8A-4147-A177-3AD203B41FA5}">
                      <a16:colId xmlns:a16="http://schemas.microsoft.com/office/drawing/2014/main" val="4043908809"/>
                    </a:ext>
                  </a:extLst>
                </a:gridCol>
                <a:gridCol w="658368">
                  <a:extLst>
                    <a:ext uri="{9D8B030D-6E8A-4147-A177-3AD203B41FA5}">
                      <a16:colId xmlns:a16="http://schemas.microsoft.com/office/drawing/2014/main" val="463139687"/>
                    </a:ext>
                  </a:extLst>
                </a:gridCol>
                <a:gridCol w="658368">
                  <a:extLst>
                    <a:ext uri="{9D8B030D-6E8A-4147-A177-3AD203B41FA5}">
                      <a16:colId xmlns:a16="http://schemas.microsoft.com/office/drawing/2014/main" val="2372794890"/>
                    </a:ext>
                  </a:extLst>
                </a:gridCol>
                <a:gridCol w="658368">
                  <a:extLst>
                    <a:ext uri="{9D8B030D-6E8A-4147-A177-3AD203B41FA5}">
                      <a16:colId xmlns:a16="http://schemas.microsoft.com/office/drawing/2014/main" val="614302201"/>
                    </a:ext>
                  </a:extLst>
                </a:gridCol>
                <a:gridCol w="658368">
                  <a:extLst>
                    <a:ext uri="{9D8B030D-6E8A-4147-A177-3AD203B41FA5}">
                      <a16:colId xmlns:a16="http://schemas.microsoft.com/office/drawing/2014/main" val="3807153925"/>
                    </a:ext>
                  </a:extLst>
                </a:gridCol>
                <a:gridCol w="658368">
                  <a:extLst>
                    <a:ext uri="{9D8B030D-6E8A-4147-A177-3AD203B41FA5}">
                      <a16:colId xmlns:a16="http://schemas.microsoft.com/office/drawing/2014/main" val="2172462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5111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dm-drogerie markt Deutschland - 2018-09-17 05:00:01 </a:t>
                      </a:r>
                      <a:r>
                        <a:rPr kumimoji="0" lang="en-US" sz="1000" b="0" i="0" u="none" strike="noStrike" kern="1200" cap="none" spc="0" normalizeH="0" baseline="0" noProof="0">
                          <a:ln>
                            <a:noFill/>
                          </a:ln>
                          <a:solidFill>
                            <a:prstClr val="black"/>
                          </a:solidFill>
                          <a:effectLst/>
                          <a:uLnTx/>
                          <a:uFillTx/>
                          <a:latin typeface="+mn-lt"/>
                          <a:ea typeface="+mn-ea"/>
                          <a:cs typeface="+mn-cs"/>
                        </a:rPr>
                        <a:t> 
 Hmm😊, wir lieben😍 Gummidrops🍬: mehr als ein normaler Fruchtgummi, mit wertvollen, ätherischen Ölen und leichter Mentholnote 🤗 und auch noch praktisch mit Zip-Verschluss für unterwegs🚶‍♀️🚶‍♂️. Deshalb haben wir gedacht wir versüßen❤️ euch den Wochenstart und verlosen heute 10 dieser mega coolen Produktsets, bestehend aus einem Em-eukal Produktpaket mit der neuen Gummidrops-Sorte Waldmeister-Zitrone😋, einer Kuscheldecke😍, einem Aroma Diffuser und einem Set mit ätherischen Ölen😍.
Was ihr dafür tun müsst? Kommentiert bis morgen, dem 18.09.2018, 11:00 Uhr mit #immerdabei und verratet👀 uns, welche eure Lieblingssorte❤️ von Em-eukal ist.
 👉TNB: dm.de/em-eukal-gw
#emeukal #gummidrops #Kaugenuss #LimitedEdition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8493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dm-drogerie markt Deutschland - 2018-03-24 10:00:00 </a:t>
                      </a:r>
                      <a:r>
                        <a:rPr kumimoji="0" lang="de-DE" sz="1000" b="0" i="0" u="none" strike="noStrike" kern="1200" cap="none" spc="0" normalizeH="0" baseline="0" noProof="0">
                          <a:ln>
                            <a:noFill/>
                          </a:ln>
                          <a:solidFill>
                            <a:prstClr val="black"/>
                          </a:solidFill>
                          <a:effectLst/>
                          <a:uLnTx/>
                          <a:uFillTx/>
                          <a:latin typeface="+mn-lt"/>
                          <a:ea typeface="+mn-ea"/>
                          <a:cs typeface="+mn-cs"/>
                        </a:rPr>
                        <a:t> 
 Uii, was kommt denn hier angehoppelt? Die Osterhasen 🐰  von Essie - sind sie nicht süß 😍?! Die Limited Edition findet ihr für kurze Zeit in eurem dm-Markt 🎀.
#osterhasen #essiehasen #essiepolish #osternest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99677243"/>
                  </a:ext>
                </a:extLst>
              </a:tr>
            </a:tbl>
          </a:graphicData>
        </a:graphic>
      </p:graphicFrame>
      <p:sp>
        <p:nvSpPr>
          <p:cNvPr id="4" name="Text Placeholder 3">
            <a:extLst>
              <a:ext uri="{FF2B5EF4-FFF2-40B4-BE49-F238E27FC236}">
                <a16:creationId xmlns:a16="http://schemas.microsoft.com/office/drawing/2014/main" id="{EC39B900-37D4-470F-9DCA-50C8FFC7D548}"/>
              </a:ext>
            </a:extLst>
          </p:cNvPr>
          <p:cNvSpPr>
            <a:spLocks noGrp="1"/>
          </p:cNvSpPr>
          <p:nvPr>
            <p:ph type="body" sz="quarter" idx="14"/>
          </p:nvPr>
        </p:nvSpPr>
        <p:spPr/>
        <p:txBody>
          <a:bodyPr/>
          <a:lstStyle/>
          <a:p>
            <a:r>
              <a:rPr lang="en-US"/>
              <a:t>03/12/2018 - 03/11/2019</a:t>
            </a:r>
          </a:p>
        </p:txBody>
      </p:sp>
    </p:spTree>
    <p:extLst>
      <p:ext uri="{BB962C8B-B14F-4D97-AF65-F5344CB8AC3E}">
        <p14:creationId xmlns:p14="http://schemas.microsoft.com/office/powerpoint/2010/main" val="1366643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38386-1BEC-4AB4-A4D4-2D1C9BFAFDB1}"/>
              </a:ext>
            </a:extLst>
          </p:cNvPr>
          <p:cNvSpPr>
            <a:spLocks noGrp="1"/>
          </p:cNvSpPr>
          <p:nvPr>
            <p:ph type="title"/>
          </p:nvPr>
        </p:nvSpPr>
        <p:spPr/>
        <p:txBody>
          <a:bodyPr/>
          <a:lstStyle/>
          <a:p>
            <a:r>
              <a:rPr lang="en-US"/>
              <a:t>Facebook Own Posts By Weekday | Retailer</a:t>
            </a:r>
          </a:p>
        </p:txBody>
      </p:sp>
      <p:graphicFrame>
        <p:nvGraphicFramePr>
          <p:cNvPr id="6" name="Chart Placeholder 5">
            <a:extLst>
              <a:ext uri="{FF2B5EF4-FFF2-40B4-BE49-F238E27FC236}">
                <a16:creationId xmlns:a16="http://schemas.microsoft.com/office/drawing/2014/main" id="{98EDFD74-1BE0-4547-BCD8-1959D9DFB6E1}"/>
              </a:ext>
            </a:extLst>
          </p:cNvPr>
          <p:cNvGraphicFramePr>
            <a:graphicFrameLocks noGrp="1"/>
          </p:cNvGraphicFramePr>
          <p:nvPr>
            <p:ph type="chart" sz="quarter" idx="13"/>
            <p:extLst>
              <p:ext uri="{D42A27DB-BD31-4B8C-83A1-F6EECF244321}">
                <p14:modId xmlns:p14="http://schemas.microsoft.com/office/powerpoint/2010/main" val="162136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3EBAC1-6BD2-43B8-B6D9-9AE53E8F1A3F}"/>
              </a:ext>
            </a:extLst>
          </p:cNvPr>
          <p:cNvSpPr>
            <a:spLocks noGrp="1"/>
          </p:cNvSpPr>
          <p:nvPr>
            <p:ph type="body" sz="quarter" idx="14"/>
          </p:nvPr>
        </p:nvSpPr>
        <p:spPr/>
        <p:txBody>
          <a:bodyPr/>
          <a:lstStyle/>
          <a:p>
            <a:r>
              <a:rPr lang="en-US"/>
              <a:t>03/12/2018 - 03/11/2019</a:t>
            </a:r>
          </a:p>
        </p:txBody>
      </p:sp>
      <p:sp>
        <p:nvSpPr>
          <p:cNvPr id="5" name="Footer Placeholder 4">
            <a:extLst>
              <a:ext uri="{FF2B5EF4-FFF2-40B4-BE49-F238E27FC236}">
                <a16:creationId xmlns:a16="http://schemas.microsoft.com/office/drawing/2014/main" id="{1AB1FDA6-50BC-4651-B20A-5F4180E5D6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06067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BC79B-EF1D-4E89-9D9A-3C032C0F61C6}"/>
              </a:ext>
            </a:extLst>
          </p:cNvPr>
          <p:cNvSpPr>
            <a:spLocks noGrp="1"/>
          </p:cNvSpPr>
          <p:nvPr>
            <p:ph type="title"/>
          </p:nvPr>
        </p:nvSpPr>
        <p:spPr/>
        <p:txBody>
          <a:bodyPr/>
          <a:lstStyle/>
          <a:p>
            <a:r>
              <a:rPr lang="en-US"/>
              <a:t>Facebook Sponsored Posts Distribution | Retailer</a:t>
            </a:r>
          </a:p>
        </p:txBody>
      </p:sp>
      <p:graphicFrame>
        <p:nvGraphicFramePr>
          <p:cNvPr id="6" name="Chart Placeholder 5">
            <a:extLst>
              <a:ext uri="{FF2B5EF4-FFF2-40B4-BE49-F238E27FC236}">
                <a16:creationId xmlns:a16="http://schemas.microsoft.com/office/drawing/2014/main" id="{38820884-FB07-4B23-88AB-89F6BB1087C1}"/>
              </a:ext>
            </a:extLst>
          </p:cNvPr>
          <p:cNvGraphicFramePr>
            <a:graphicFrameLocks noGrp="1"/>
          </p:cNvGraphicFramePr>
          <p:nvPr>
            <p:ph type="chart" sz="quarter" idx="13"/>
            <p:extLst>
              <p:ext uri="{D42A27DB-BD31-4B8C-83A1-F6EECF244321}">
                <p14:modId xmlns:p14="http://schemas.microsoft.com/office/powerpoint/2010/main" val="444818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7C1ED1-95CB-4E3E-9F42-F5DD58DDF9B5}"/>
              </a:ext>
            </a:extLst>
          </p:cNvPr>
          <p:cNvSpPr>
            <a:spLocks noGrp="1"/>
          </p:cNvSpPr>
          <p:nvPr>
            <p:ph type="body" sz="quarter" idx="14"/>
          </p:nvPr>
        </p:nvSpPr>
        <p:spPr/>
        <p:txBody>
          <a:bodyPr/>
          <a:lstStyle/>
          <a:p>
            <a:r>
              <a:rPr lang="en-US"/>
              <a:t>03/12/2018 - 03/11/2019</a:t>
            </a:r>
          </a:p>
        </p:txBody>
      </p:sp>
      <p:sp>
        <p:nvSpPr>
          <p:cNvPr id="5" name="Footer Placeholder 4">
            <a:extLst>
              <a:ext uri="{FF2B5EF4-FFF2-40B4-BE49-F238E27FC236}">
                <a16:creationId xmlns:a16="http://schemas.microsoft.com/office/drawing/2014/main" id="{103560F2-9087-4773-A734-3972C1217E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2756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5F119-C87E-4905-89AA-6B8C073733E6}"/>
              </a:ext>
            </a:extLst>
          </p:cNvPr>
          <p:cNvSpPr>
            <a:spLocks noGrp="1"/>
          </p:cNvSpPr>
          <p:nvPr>
            <p:ph type="title"/>
          </p:nvPr>
        </p:nvSpPr>
        <p:spPr/>
        <p:txBody>
          <a:bodyPr/>
          <a:lstStyle/>
          <a:p>
            <a:r>
              <a:rPr lang="en-US"/>
              <a:t>Facebook Post Type Distribution Per Profile | Retailer</a:t>
            </a:r>
          </a:p>
        </p:txBody>
      </p:sp>
      <p:graphicFrame>
        <p:nvGraphicFramePr>
          <p:cNvPr id="6" name="Chart Placeholder 5">
            <a:extLst>
              <a:ext uri="{FF2B5EF4-FFF2-40B4-BE49-F238E27FC236}">
                <a16:creationId xmlns:a16="http://schemas.microsoft.com/office/drawing/2014/main" id="{21E137A5-788A-4A61-89D5-0553923BA22B}"/>
              </a:ext>
            </a:extLst>
          </p:cNvPr>
          <p:cNvGraphicFramePr>
            <a:graphicFrameLocks noGrp="1"/>
          </p:cNvGraphicFramePr>
          <p:nvPr>
            <p:ph type="chart" sz="quarter" idx="13"/>
            <p:extLst>
              <p:ext uri="{D42A27DB-BD31-4B8C-83A1-F6EECF244321}">
                <p14:modId xmlns:p14="http://schemas.microsoft.com/office/powerpoint/2010/main" val="1868178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34E328-B02B-4B6F-8815-25B09189FDA1}"/>
              </a:ext>
            </a:extLst>
          </p:cNvPr>
          <p:cNvSpPr>
            <a:spLocks noGrp="1"/>
          </p:cNvSpPr>
          <p:nvPr>
            <p:ph type="body" sz="quarter" idx="14"/>
          </p:nvPr>
        </p:nvSpPr>
        <p:spPr/>
        <p:txBody>
          <a:bodyPr/>
          <a:lstStyle/>
          <a:p>
            <a:r>
              <a:rPr lang="en-US"/>
              <a:t>03/12/2018 - 03/11/2019</a:t>
            </a:r>
          </a:p>
        </p:txBody>
      </p:sp>
      <p:sp>
        <p:nvSpPr>
          <p:cNvPr id="5" name="Footer Placeholder 4">
            <a:extLst>
              <a:ext uri="{FF2B5EF4-FFF2-40B4-BE49-F238E27FC236}">
                <a16:creationId xmlns:a16="http://schemas.microsoft.com/office/drawing/2014/main" id="{CA898379-10F1-431C-A0A4-1B2DFEA3E6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1995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E4164-6338-453E-9A25-C51F1E093DC1}"/>
              </a:ext>
            </a:extLst>
          </p:cNvPr>
          <p:cNvSpPr>
            <a:spLocks noGrp="1"/>
          </p:cNvSpPr>
          <p:nvPr>
            <p:ph type="title"/>
          </p:nvPr>
        </p:nvSpPr>
        <p:spPr/>
        <p:txBody>
          <a:bodyPr/>
          <a:lstStyle/>
          <a:p>
            <a:r>
              <a:rPr lang="en-US"/>
              <a:t>Facebook Interactions Distribution | Retailer</a:t>
            </a:r>
          </a:p>
        </p:txBody>
      </p:sp>
      <p:graphicFrame>
        <p:nvGraphicFramePr>
          <p:cNvPr id="6" name="Chart Placeholder 5">
            <a:extLst>
              <a:ext uri="{FF2B5EF4-FFF2-40B4-BE49-F238E27FC236}">
                <a16:creationId xmlns:a16="http://schemas.microsoft.com/office/drawing/2014/main" id="{D1C0C51A-79F9-444D-8067-3A514FA236AC}"/>
              </a:ext>
            </a:extLst>
          </p:cNvPr>
          <p:cNvGraphicFramePr>
            <a:graphicFrameLocks noGrp="1"/>
          </p:cNvGraphicFramePr>
          <p:nvPr>
            <p:ph type="chart" sz="quarter" idx="13"/>
            <p:extLst>
              <p:ext uri="{D42A27DB-BD31-4B8C-83A1-F6EECF244321}">
                <p14:modId xmlns:p14="http://schemas.microsoft.com/office/powerpoint/2010/main" val="859782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FC7D12-A2F7-4328-9BE6-6A6B4760213B}"/>
              </a:ext>
            </a:extLst>
          </p:cNvPr>
          <p:cNvSpPr>
            <a:spLocks noGrp="1"/>
          </p:cNvSpPr>
          <p:nvPr>
            <p:ph type="body" sz="quarter" idx="14"/>
          </p:nvPr>
        </p:nvSpPr>
        <p:spPr/>
        <p:txBody>
          <a:bodyPr/>
          <a:lstStyle/>
          <a:p>
            <a:r>
              <a:rPr lang="en-US"/>
              <a:t>03/12/2018 - 03/11/2019</a:t>
            </a:r>
          </a:p>
        </p:txBody>
      </p:sp>
      <p:sp>
        <p:nvSpPr>
          <p:cNvPr id="5" name="Footer Placeholder 4">
            <a:extLst>
              <a:ext uri="{FF2B5EF4-FFF2-40B4-BE49-F238E27FC236}">
                <a16:creationId xmlns:a16="http://schemas.microsoft.com/office/drawing/2014/main" id="{5F89ECDF-7287-4486-9C7E-9423FB4CF9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79296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986</Words>
  <Application>Microsoft Office PowerPoint</Application>
  <PresentationFormat>On-screen Show (4:3)</PresentationFormat>
  <Paragraphs>448</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Facebook</vt:lpstr>
      <vt:lpstr>Facebook Key Metrics Table | Retailer</vt:lpstr>
      <vt:lpstr>Facebook Key Metrics Radar | Retailer</vt:lpstr>
      <vt:lpstr>Facebook Fan Distribution | Retailer</vt:lpstr>
      <vt:lpstr>Facebook Fan Distribution Development | Retailer</vt:lpstr>
      <vt:lpstr>Facebook Fans Change Rate | Retailer</vt:lpstr>
      <vt:lpstr>Facebook Own Posts Table | Retailer - 1 of 19</vt:lpstr>
      <vt:lpstr>Facebook Own Posts Table | Retailer - 2 of 19</vt:lpstr>
      <vt:lpstr>Facebook Own Posts Table | Retailer - 3 of 19</vt:lpstr>
      <vt:lpstr>Facebook Own Posts Table | Retailer - 4 of 19</vt:lpstr>
      <vt:lpstr>Facebook Own Posts Table | Retailer - 5 of 19</vt:lpstr>
      <vt:lpstr>Facebook Own Posts Table | Retailer - 6 of 19</vt:lpstr>
      <vt:lpstr>Facebook Own Posts Table | Retailer - 7 of 19</vt:lpstr>
      <vt:lpstr>Facebook Own Posts Table | Retailer - 8 of 19</vt:lpstr>
      <vt:lpstr>Facebook Own Posts Table | Retailer - 9 of 19</vt:lpstr>
      <vt:lpstr>Facebook Own Posts Table | Retailer - 10 of 19</vt:lpstr>
      <vt:lpstr>Facebook Own Posts Table | Retailer - 11 of 19</vt:lpstr>
      <vt:lpstr>Facebook Own Posts Table | Retailer - 12 of 19</vt:lpstr>
      <vt:lpstr>Facebook Own Posts Table | Retailer - 13 of 19</vt:lpstr>
      <vt:lpstr>Facebook Own Posts Table | Retailer - 14 of 19</vt:lpstr>
      <vt:lpstr>Facebook Own Posts Table | Retailer - 15 of 19</vt:lpstr>
      <vt:lpstr>Facebook Own Posts Table | Retailer - 16 of 19</vt:lpstr>
      <vt:lpstr>Facebook Own Posts Table | Retailer - 17 of 19</vt:lpstr>
      <vt:lpstr>Facebook Own Posts Table | Retailer - 18 of 19</vt:lpstr>
      <vt:lpstr>Facebook Own Posts Table | Retailer - 19 of 19</vt:lpstr>
      <vt:lpstr>Facebook Own Posts By Weekday | Retailer</vt:lpstr>
      <vt:lpstr>Facebook Sponsored Posts Distribution | Retailer</vt:lpstr>
      <vt:lpstr>Facebook Post Type Distribution Per Profile | Retailer</vt:lpstr>
      <vt:lpstr>Facebook Interactions Distribution | Retailer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Frederik Peiniger</dc:creator>
  <cp:lastModifiedBy>Frederik Peiniger</cp:lastModifiedBy>
  <cp:revision>1</cp:revision>
  <dcterms:created xsi:type="dcterms:W3CDTF">2019-03-12T09:45:56Z</dcterms:created>
  <dcterms:modified xsi:type="dcterms:W3CDTF">2019-03-12T09:46:34Z</dcterms:modified>
</cp:coreProperties>
</file>