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mein_rossmann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34.744500000000002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31.113900000000001</c:v>
                </c:pt>
                <c:pt idx="6">
                  <c:v>80.840800000000002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AB-40FE-BDD9-185BC9FA1C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dm_deutschland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87.323899999999995</c:v>
                </c:pt>
                <c:pt idx="2">
                  <c:v>69.697000000000003</c:v>
                </c:pt>
                <c:pt idx="3">
                  <c:v>73.076899999999995</c:v>
                </c:pt>
                <c:pt idx="4">
                  <c:v>83.823499999999996</c:v>
                </c:pt>
                <c:pt idx="5">
                  <c:v>100</c:v>
                </c:pt>
                <c:pt idx="6">
                  <c:v>100</c:v>
                </c:pt>
                <c:pt idx="7">
                  <c:v>58.070399999999999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AB-40FE-BDD9-185BC9FA1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356208"/>
        <c:axId val="349355224"/>
      </c:radarChart>
      <c:catAx>
        <c:axId val="34935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55224"/>
        <c:crosses val="autoZero"/>
        <c:auto val="1"/>
        <c:lblAlgn val="ctr"/>
        <c:lblOffset val="100"/>
        <c:noMultiLvlLbl val="0"/>
      </c:catAx>
      <c:valAx>
        <c:axId val="34935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5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mein_rossmann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  <c:pt idx="15">
                  <c:v>43186</c:v>
                </c:pt>
                <c:pt idx="16">
                  <c:v>43187</c:v>
                </c:pt>
                <c:pt idx="17">
                  <c:v>43188</c:v>
                </c:pt>
                <c:pt idx="18">
                  <c:v>43189</c:v>
                </c:pt>
                <c:pt idx="19">
                  <c:v>43190</c:v>
                </c:pt>
                <c:pt idx="20">
                  <c:v>43191</c:v>
                </c:pt>
                <c:pt idx="21">
                  <c:v>43192</c:v>
                </c:pt>
                <c:pt idx="22">
                  <c:v>43193</c:v>
                </c:pt>
                <c:pt idx="23">
                  <c:v>43194</c:v>
                </c:pt>
                <c:pt idx="24">
                  <c:v>43195</c:v>
                </c:pt>
                <c:pt idx="25">
                  <c:v>43196</c:v>
                </c:pt>
                <c:pt idx="26">
                  <c:v>43197</c:v>
                </c:pt>
                <c:pt idx="27">
                  <c:v>43198</c:v>
                </c:pt>
                <c:pt idx="28">
                  <c:v>43199</c:v>
                </c:pt>
                <c:pt idx="29">
                  <c:v>43200</c:v>
                </c:pt>
                <c:pt idx="30">
                  <c:v>43201</c:v>
                </c:pt>
                <c:pt idx="31">
                  <c:v>43202</c:v>
                </c:pt>
                <c:pt idx="32">
                  <c:v>43203</c:v>
                </c:pt>
                <c:pt idx="33">
                  <c:v>43204</c:v>
                </c:pt>
                <c:pt idx="34">
                  <c:v>43205</c:v>
                </c:pt>
                <c:pt idx="35">
                  <c:v>43206</c:v>
                </c:pt>
                <c:pt idx="36">
                  <c:v>43207</c:v>
                </c:pt>
                <c:pt idx="37">
                  <c:v>43208</c:v>
                </c:pt>
                <c:pt idx="38">
                  <c:v>43209</c:v>
                </c:pt>
                <c:pt idx="39">
                  <c:v>43210</c:v>
                </c:pt>
                <c:pt idx="40">
                  <c:v>43211</c:v>
                </c:pt>
                <c:pt idx="41">
                  <c:v>43212</c:v>
                </c:pt>
                <c:pt idx="42">
                  <c:v>43213</c:v>
                </c:pt>
                <c:pt idx="43">
                  <c:v>43214</c:v>
                </c:pt>
                <c:pt idx="44">
                  <c:v>43215</c:v>
                </c:pt>
                <c:pt idx="45">
                  <c:v>43216</c:v>
                </c:pt>
                <c:pt idx="46">
                  <c:v>43217</c:v>
                </c:pt>
                <c:pt idx="47">
                  <c:v>43218</c:v>
                </c:pt>
                <c:pt idx="48">
                  <c:v>43219</c:v>
                </c:pt>
                <c:pt idx="49">
                  <c:v>43220</c:v>
                </c:pt>
                <c:pt idx="50">
                  <c:v>43221</c:v>
                </c:pt>
                <c:pt idx="51">
                  <c:v>43222</c:v>
                </c:pt>
                <c:pt idx="52">
                  <c:v>43223</c:v>
                </c:pt>
                <c:pt idx="53">
                  <c:v>43224</c:v>
                </c:pt>
                <c:pt idx="54">
                  <c:v>43225</c:v>
                </c:pt>
                <c:pt idx="55">
                  <c:v>43226</c:v>
                </c:pt>
                <c:pt idx="56">
                  <c:v>43227</c:v>
                </c:pt>
                <c:pt idx="57">
                  <c:v>43228</c:v>
                </c:pt>
                <c:pt idx="58">
                  <c:v>43229</c:v>
                </c:pt>
                <c:pt idx="59">
                  <c:v>43230</c:v>
                </c:pt>
                <c:pt idx="60">
                  <c:v>43231</c:v>
                </c:pt>
                <c:pt idx="61">
                  <c:v>43232</c:v>
                </c:pt>
                <c:pt idx="62">
                  <c:v>43233</c:v>
                </c:pt>
                <c:pt idx="63">
                  <c:v>43234</c:v>
                </c:pt>
                <c:pt idx="64">
                  <c:v>43235</c:v>
                </c:pt>
                <c:pt idx="65">
                  <c:v>43236</c:v>
                </c:pt>
                <c:pt idx="66">
                  <c:v>43237</c:v>
                </c:pt>
                <c:pt idx="67">
                  <c:v>43238</c:v>
                </c:pt>
                <c:pt idx="68">
                  <c:v>43239</c:v>
                </c:pt>
                <c:pt idx="69">
                  <c:v>43240</c:v>
                </c:pt>
                <c:pt idx="70">
                  <c:v>43241</c:v>
                </c:pt>
                <c:pt idx="71">
                  <c:v>43242</c:v>
                </c:pt>
                <c:pt idx="72">
                  <c:v>43243</c:v>
                </c:pt>
                <c:pt idx="73">
                  <c:v>43244</c:v>
                </c:pt>
                <c:pt idx="74">
                  <c:v>43245</c:v>
                </c:pt>
                <c:pt idx="75">
                  <c:v>43246</c:v>
                </c:pt>
                <c:pt idx="76">
                  <c:v>43247</c:v>
                </c:pt>
                <c:pt idx="77">
                  <c:v>43248</c:v>
                </c:pt>
                <c:pt idx="78">
                  <c:v>43249</c:v>
                </c:pt>
                <c:pt idx="79">
                  <c:v>43250</c:v>
                </c:pt>
                <c:pt idx="80">
                  <c:v>43251</c:v>
                </c:pt>
                <c:pt idx="81">
                  <c:v>43252</c:v>
                </c:pt>
                <c:pt idx="82">
                  <c:v>43253</c:v>
                </c:pt>
                <c:pt idx="83">
                  <c:v>43254</c:v>
                </c:pt>
                <c:pt idx="84">
                  <c:v>43255</c:v>
                </c:pt>
                <c:pt idx="85">
                  <c:v>43256</c:v>
                </c:pt>
                <c:pt idx="86">
                  <c:v>43257</c:v>
                </c:pt>
                <c:pt idx="87">
                  <c:v>43258</c:v>
                </c:pt>
                <c:pt idx="88">
                  <c:v>43259</c:v>
                </c:pt>
                <c:pt idx="89">
                  <c:v>43260</c:v>
                </c:pt>
                <c:pt idx="90">
                  <c:v>43261</c:v>
                </c:pt>
                <c:pt idx="91">
                  <c:v>43262</c:v>
                </c:pt>
                <c:pt idx="92">
                  <c:v>43263</c:v>
                </c:pt>
                <c:pt idx="93">
                  <c:v>43264</c:v>
                </c:pt>
                <c:pt idx="94">
                  <c:v>43265</c:v>
                </c:pt>
                <c:pt idx="95">
                  <c:v>43266</c:v>
                </c:pt>
                <c:pt idx="96">
                  <c:v>43267</c:v>
                </c:pt>
                <c:pt idx="97">
                  <c:v>43268</c:v>
                </c:pt>
                <c:pt idx="98">
                  <c:v>43269</c:v>
                </c:pt>
                <c:pt idx="99">
                  <c:v>43270</c:v>
                </c:pt>
                <c:pt idx="100">
                  <c:v>43271</c:v>
                </c:pt>
                <c:pt idx="101">
                  <c:v>43272</c:v>
                </c:pt>
                <c:pt idx="102">
                  <c:v>43273</c:v>
                </c:pt>
                <c:pt idx="103">
                  <c:v>43274</c:v>
                </c:pt>
                <c:pt idx="104">
                  <c:v>43275</c:v>
                </c:pt>
                <c:pt idx="105">
                  <c:v>43276</c:v>
                </c:pt>
                <c:pt idx="106">
                  <c:v>43277</c:v>
                </c:pt>
                <c:pt idx="107">
                  <c:v>43278</c:v>
                </c:pt>
                <c:pt idx="108">
                  <c:v>43279</c:v>
                </c:pt>
                <c:pt idx="109">
                  <c:v>43280</c:v>
                </c:pt>
                <c:pt idx="110">
                  <c:v>43281</c:v>
                </c:pt>
                <c:pt idx="111">
                  <c:v>43282</c:v>
                </c:pt>
                <c:pt idx="112">
                  <c:v>43283</c:v>
                </c:pt>
                <c:pt idx="113">
                  <c:v>43284</c:v>
                </c:pt>
                <c:pt idx="114">
                  <c:v>43285</c:v>
                </c:pt>
                <c:pt idx="115">
                  <c:v>43286</c:v>
                </c:pt>
                <c:pt idx="116">
                  <c:v>43287</c:v>
                </c:pt>
                <c:pt idx="117">
                  <c:v>43288</c:v>
                </c:pt>
                <c:pt idx="118">
                  <c:v>43289</c:v>
                </c:pt>
                <c:pt idx="119">
                  <c:v>43290</c:v>
                </c:pt>
                <c:pt idx="120">
                  <c:v>43291</c:v>
                </c:pt>
                <c:pt idx="121">
                  <c:v>43292</c:v>
                </c:pt>
                <c:pt idx="122">
                  <c:v>43293</c:v>
                </c:pt>
                <c:pt idx="123">
                  <c:v>43294</c:v>
                </c:pt>
                <c:pt idx="124">
                  <c:v>43295</c:v>
                </c:pt>
                <c:pt idx="125">
                  <c:v>43296</c:v>
                </c:pt>
                <c:pt idx="126">
                  <c:v>43297</c:v>
                </c:pt>
                <c:pt idx="127">
                  <c:v>43298</c:v>
                </c:pt>
                <c:pt idx="128">
                  <c:v>43299</c:v>
                </c:pt>
                <c:pt idx="129">
                  <c:v>43300</c:v>
                </c:pt>
                <c:pt idx="130">
                  <c:v>43301</c:v>
                </c:pt>
                <c:pt idx="131">
                  <c:v>43302</c:v>
                </c:pt>
                <c:pt idx="132">
                  <c:v>43303</c:v>
                </c:pt>
                <c:pt idx="133">
                  <c:v>43304</c:v>
                </c:pt>
                <c:pt idx="134">
                  <c:v>43305</c:v>
                </c:pt>
                <c:pt idx="135">
                  <c:v>43306</c:v>
                </c:pt>
                <c:pt idx="136">
                  <c:v>43307</c:v>
                </c:pt>
                <c:pt idx="137">
                  <c:v>43308</c:v>
                </c:pt>
                <c:pt idx="138">
                  <c:v>43309</c:v>
                </c:pt>
                <c:pt idx="139">
                  <c:v>43310</c:v>
                </c:pt>
                <c:pt idx="140">
                  <c:v>43311</c:v>
                </c:pt>
                <c:pt idx="141">
                  <c:v>43312</c:v>
                </c:pt>
                <c:pt idx="142">
                  <c:v>43313</c:v>
                </c:pt>
                <c:pt idx="143">
                  <c:v>43314</c:v>
                </c:pt>
                <c:pt idx="144">
                  <c:v>43315</c:v>
                </c:pt>
                <c:pt idx="145">
                  <c:v>43316</c:v>
                </c:pt>
                <c:pt idx="146">
                  <c:v>43317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43323</c:v>
                </c:pt>
                <c:pt idx="153">
                  <c:v>43324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43330</c:v>
                </c:pt>
                <c:pt idx="160">
                  <c:v>43331</c:v>
                </c:pt>
                <c:pt idx="161">
                  <c:v>43332</c:v>
                </c:pt>
                <c:pt idx="162">
                  <c:v>43333</c:v>
                </c:pt>
                <c:pt idx="163">
                  <c:v>43334</c:v>
                </c:pt>
                <c:pt idx="164">
                  <c:v>43335</c:v>
                </c:pt>
                <c:pt idx="165">
                  <c:v>43336</c:v>
                </c:pt>
                <c:pt idx="166">
                  <c:v>43337</c:v>
                </c:pt>
                <c:pt idx="167">
                  <c:v>43338</c:v>
                </c:pt>
                <c:pt idx="168">
                  <c:v>43339</c:v>
                </c:pt>
                <c:pt idx="169">
                  <c:v>43340</c:v>
                </c:pt>
                <c:pt idx="170">
                  <c:v>43341</c:v>
                </c:pt>
                <c:pt idx="171">
                  <c:v>43342</c:v>
                </c:pt>
                <c:pt idx="172">
                  <c:v>43343</c:v>
                </c:pt>
                <c:pt idx="173">
                  <c:v>43344</c:v>
                </c:pt>
                <c:pt idx="174">
                  <c:v>43345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43351</c:v>
                </c:pt>
                <c:pt idx="181">
                  <c:v>43352</c:v>
                </c:pt>
                <c:pt idx="182">
                  <c:v>43353</c:v>
                </c:pt>
                <c:pt idx="183">
                  <c:v>43354</c:v>
                </c:pt>
                <c:pt idx="184">
                  <c:v>43355</c:v>
                </c:pt>
                <c:pt idx="185">
                  <c:v>43356</c:v>
                </c:pt>
                <c:pt idx="186">
                  <c:v>43357</c:v>
                </c:pt>
                <c:pt idx="187">
                  <c:v>43358</c:v>
                </c:pt>
                <c:pt idx="188">
                  <c:v>43359</c:v>
                </c:pt>
                <c:pt idx="189">
                  <c:v>43360</c:v>
                </c:pt>
                <c:pt idx="190">
                  <c:v>43361</c:v>
                </c:pt>
                <c:pt idx="191">
                  <c:v>43362</c:v>
                </c:pt>
                <c:pt idx="192">
                  <c:v>43363</c:v>
                </c:pt>
                <c:pt idx="193">
                  <c:v>43364</c:v>
                </c:pt>
                <c:pt idx="194">
                  <c:v>43365</c:v>
                </c:pt>
                <c:pt idx="195">
                  <c:v>43366</c:v>
                </c:pt>
                <c:pt idx="196">
                  <c:v>43367</c:v>
                </c:pt>
                <c:pt idx="197">
                  <c:v>43368</c:v>
                </c:pt>
                <c:pt idx="198">
                  <c:v>43369</c:v>
                </c:pt>
                <c:pt idx="199">
                  <c:v>43370</c:v>
                </c:pt>
                <c:pt idx="200">
                  <c:v>43371</c:v>
                </c:pt>
                <c:pt idx="201">
                  <c:v>43372</c:v>
                </c:pt>
                <c:pt idx="202">
                  <c:v>43373</c:v>
                </c:pt>
                <c:pt idx="203">
                  <c:v>43374</c:v>
                </c:pt>
                <c:pt idx="204">
                  <c:v>43375</c:v>
                </c:pt>
                <c:pt idx="205">
                  <c:v>43376</c:v>
                </c:pt>
                <c:pt idx="206">
                  <c:v>43377</c:v>
                </c:pt>
                <c:pt idx="207">
                  <c:v>43378</c:v>
                </c:pt>
                <c:pt idx="208">
                  <c:v>43379</c:v>
                </c:pt>
                <c:pt idx="209">
                  <c:v>43380</c:v>
                </c:pt>
                <c:pt idx="210">
                  <c:v>43381</c:v>
                </c:pt>
                <c:pt idx="211">
                  <c:v>43382</c:v>
                </c:pt>
                <c:pt idx="212">
                  <c:v>43383</c:v>
                </c:pt>
                <c:pt idx="213">
                  <c:v>43384</c:v>
                </c:pt>
                <c:pt idx="214">
                  <c:v>43385</c:v>
                </c:pt>
                <c:pt idx="215">
                  <c:v>43386</c:v>
                </c:pt>
                <c:pt idx="216">
                  <c:v>43387</c:v>
                </c:pt>
                <c:pt idx="217">
                  <c:v>43388</c:v>
                </c:pt>
                <c:pt idx="218">
                  <c:v>43389</c:v>
                </c:pt>
                <c:pt idx="219">
                  <c:v>43390</c:v>
                </c:pt>
                <c:pt idx="220">
                  <c:v>43391</c:v>
                </c:pt>
                <c:pt idx="221">
                  <c:v>43392</c:v>
                </c:pt>
                <c:pt idx="222">
                  <c:v>43393</c:v>
                </c:pt>
                <c:pt idx="223">
                  <c:v>43394</c:v>
                </c:pt>
                <c:pt idx="224">
                  <c:v>43395</c:v>
                </c:pt>
                <c:pt idx="225">
                  <c:v>43396</c:v>
                </c:pt>
                <c:pt idx="226">
                  <c:v>43397</c:v>
                </c:pt>
                <c:pt idx="227">
                  <c:v>43398</c:v>
                </c:pt>
                <c:pt idx="228">
                  <c:v>43399</c:v>
                </c:pt>
                <c:pt idx="229">
                  <c:v>43400</c:v>
                </c:pt>
                <c:pt idx="230">
                  <c:v>43401</c:v>
                </c:pt>
                <c:pt idx="231">
                  <c:v>43402</c:v>
                </c:pt>
                <c:pt idx="232">
                  <c:v>43403</c:v>
                </c:pt>
                <c:pt idx="233">
                  <c:v>43404</c:v>
                </c:pt>
                <c:pt idx="234">
                  <c:v>43405</c:v>
                </c:pt>
                <c:pt idx="235">
                  <c:v>43406</c:v>
                </c:pt>
                <c:pt idx="236">
                  <c:v>43407</c:v>
                </c:pt>
                <c:pt idx="237">
                  <c:v>43408</c:v>
                </c:pt>
                <c:pt idx="238">
                  <c:v>43409</c:v>
                </c:pt>
                <c:pt idx="239">
                  <c:v>43410</c:v>
                </c:pt>
                <c:pt idx="240">
                  <c:v>43411</c:v>
                </c:pt>
                <c:pt idx="241">
                  <c:v>43412</c:v>
                </c:pt>
                <c:pt idx="242">
                  <c:v>43413</c:v>
                </c:pt>
                <c:pt idx="243">
                  <c:v>43414</c:v>
                </c:pt>
                <c:pt idx="244">
                  <c:v>43415</c:v>
                </c:pt>
                <c:pt idx="245">
                  <c:v>43416</c:v>
                </c:pt>
                <c:pt idx="246">
                  <c:v>43417</c:v>
                </c:pt>
                <c:pt idx="247">
                  <c:v>43418</c:v>
                </c:pt>
                <c:pt idx="248">
                  <c:v>43419</c:v>
                </c:pt>
                <c:pt idx="249">
                  <c:v>43420</c:v>
                </c:pt>
                <c:pt idx="250">
                  <c:v>43421</c:v>
                </c:pt>
                <c:pt idx="251">
                  <c:v>43422</c:v>
                </c:pt>
                <c:pt idx="252">
                  <c:v>43423</c:v>
                </c:pt>
                <c:pt idx="253">
                  <c:v>43424</c:v>
                </c:pt>
                <c:pt idx="254">
                  <c:v>43425</c:v>
                </c:pt>
                <c:pt idx="255">
                  <c:v>43426</c:v>
                </c:pt>
                <c:pt idx="256">
                  <c:v>43427</c:v>
                </c:pt>
                <c:pt idx="257">
                  <c:v>43428</c:v>
                </c:pt>
                <c:pt idx="258">
                  <c:v>43429</c:v>
                </c:pt>
                <c:pt idx="259">
                  <c:v>43430</c:v>
                </c:pt>
                <c:pt idx="260">
                  <c:v>43431</c:v>
                </c:pt>
                <c:pt idx="261">
                  <c:v>43432</c:v>
                </c:pt>
                <c:pt idx="262">
                  <c:v>43433</c:v>
                </c:pt>
                <c:pt idx="263">
                  <c:v>43434</c:v>
                </c:pt>
                <c:pt idx="264">
                  <c:v>43435</c:v>
                </c:pt>
                <c:pt idx="265">
                  <c:v>43436</c:v>
                </c:pt>
                <c:pt idx="266">
                  <c:v>43437</c:v>
                </c:pt>
                <c:pt idx="267">
                  <c:v>43438</c:v>
                </c:pt>
                <c:pt idx="268">
                  <c:v>43439</c:v>
                </c:pt>
                <c:pt idx="269">
                  <c:v>43440</c:v>
                </c:pt>
                <c:pt idx="270">
                  <c:v>43441</c:v>
                </c:pt>
                <c:pt idx="271">
                  <c:v>43442</c:v>
                </c:pt>
                <c:pt idx="272">
                  <c:v>43443</c:v>
                </c:pt>
                <c:pt idx="273">
                  <c:v>43444</c:v>
                </c:pt>
                <c:pt idx="274">
                  <c:v>43445</c:v>
                </c:pt>
                <c:pt idx="275">
                  <c:v>43446</c:v>
                </c:pt>
                <c:pt idx="276">
                  <c:v>43447</c:v>
                </c:pt>
                <c:pt idx="277">
                  <c:v>43448</c:v>
                </c:pt>
                <c:pt idx="278">
                  <c:v>43449</c:v>
                </c:pt>
                <c:pt idx="279">
                  <c:v>43450</c:v>
                </c:pt>
                <c:pt idx="280">
                  <c:v>43451</c:v>
                </c:pt>
                <c:pt idx="281">
                  <c:v>43452</c:v>
                </c:pt>
                <c:pt idx="282">
                  <c:v>43453</c:v>
                </c:pt>
                <c:pt idx="283">
                  <c:v>43454</c:v>
                </c:pt>
                <c:pt idx="284">
                  <c:v>43455</c:v>
                </c:pt>
                <c:pt idx="285">
                  <c:v>43456</c:v>
                </c:pt>
                <c:pt idx="286">
                  <c:v>43457</c:v>
                </c:pt>
                <c:pt idx="287">
                  <c:v>43458</c:v>
                </c:pt>
                <c:pt idx="288">
                  <c:v>43459</c:v>
                </c:pt>
                <c:pt idx="289">
                  <c:v>43460</c:v>
                </c:pt>
                <c:pt idx="290">
                  <c:v>43461</c:v>
                </c:pt>
                <c:pt idx="291">
                  <c:v>43462</c:v>
                </c:pt>
                <c:pt idx="292">
                  <c:v>43463</c:v>
                </c:pt>
                <c:pt idx="293">
                  <c:v>43464</c:v>
                </c:pt>
                <c:pt idx="294">
                  <c:v>43465</c:v>
                </c:pt>
                <c:pt idx="295">
                  <c:v>43466</c:v>
                </c:pt>
                <c:pt idx="296">
                  <c:v>43467</c:v>
                </c:pt>
                <c:pt idx="297">
                  <c:v>43468</c:v>
                </c:pt>
                <c:pt idx="298">
                  <c:v>43469</c:v>
                </c:pt>
                <c:pt idx="299">
                  <c:v>43470</c:v>
                </c:pt>
                <c:pt idx="300">
                  <c:v>43471</c:v>
                </c:pt>
                <c:pt idx="301">
                  <c:v>43472</c:v>
                </c:pt>
                <c:pt idx="302">
                  <c:v>43473</c:v>
                </c:pt>
                <c:pt idx="303">
                  <c:v>43474</c:v>
                </c:pt>
                <c:pt idx="304">
                  <c:v>43475</c:v>
                </c:pt>
                <c:pt idx="305">
                  <c:v>43476</c:v>
                </c:pt>
                <c:pt idx="306">
                  <c:v>43477</c:v>
                </c:pt>
                <c:pt idx="307">
                  <c:v>43478</c:v>
                </c:pt>
                <c:pt idx="308">
                  <c:v>43479</c:v>
                </c:pt>
                <c:pt idx="309">
                  <c:v>43480</c:v>
                </c:pt>
                <c:pt idx="310">
                  <c:v>43481</c:v>
                </c:pt>
                <c:pt idx="311">
                  <c:v>43482</c:v>
                </c:pt>
                <c:pt idx="312">
                  <c:v>43483</c:v>
                </c:pt>
                <c:pt idx="313">
                  <c:v>43484</c:v>
                </c:pt>
                <c:pt idx="314">
                  <c:v>43485</c:v>
                </c:pt>
                <c:pt idx="315">
                  <c:v>43486</c:v>
                </c:pt>
                <c:pt idx="316">
                  <c:v>43487</c:v>
                </c:pt>
                <c:pt idx="317">
                  <c:v>43488</c:v>
                </c:pt>
                <c:pt idx="318">
                  <c:v>43489</c:v>
                </c:pt>
                <c:pt idx="319">
                  <c:v>43490</c:v>
                </c:pt>
                <c:pt idx="320">
                  <c:v>43491</c:v>
                </c:pt>
                <c:pt idx="321">
                  <c:v>43492</c:v>
                </c:pt>
                <c:pt idx="322">
                  <c:v>43493</c:v>
                </c:pt>
                <c:pt idx="323">
                  <c:v>43494</c:v>
                </c:pt>
                <c:pt idx="324">
                  <c:v>43495</c:v>
                </c:pt>
                <c:pt idx="325">
                  <c:v>43496</c:v>
                </c:pt>
                <c:pt idx="326">
                  <c:v>43497</c:v>
                </c:pt>
                <c:pt idx="327">
                  <c:v>43498</c:v>
                </c:pt>
                <c:pt idx="328">
                  <c:v>43499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43505</c:v>
                </c:pt>
                <c:pt idx="335">
                  <c:v>43506</c:v>
                </c:pt>
                <c:pt idx="336">
                  <c:v>43507</c:v>
                </c:pt>
                <c:pt idx="337">
                  <c:v>43508</c:v>
                </c:pt>
                <c:pt idx="338">
                  <c:v>43509</c:v>
                </c:pt>
                <c:pt idx="339">
                  <c:v>43510</c:v>
                </c:pt>
                <c:pt idx="340">
                  <c:v>43511</c:v>
                </c:pt>
                <c:pt idx="341">
                  <c:v>43512</c:v>
                </c:pt>
                <c:pt idx="342">
                  <c:v>43513</c:v>
                </c:pt>
                <c:pt idx="343">
                  <c:v>43514</c:v>
                </c:pt>
                <c:pt idx="344">
                  <c:v>43515</c:v>
                </c:pt>
                <c:pt idx="345">
                  <c:v>43516</c:v>
                </c:pt>
                <c:pt idx="346">
                  <c:v>43517</c:v>
                </c:pt>
                <c:pt idx="347">
                  <c:v>43518</c:v>
                </c:pt>
                <c:pt idx="348">
                  <c:v>43519</c:v>
                </c:pt>
                <c:pt idx="349">
                  <c:v>43520</c:v>
                </c:pt>
                <c:pt idx="350">
                  <c:v>43521</c:v>
                </c:pt>
                <c:pt idx="351">
                  <c:v>43522</c:v>
                </c:pt>
                <c:pt idx="352">
                  <c:v>43523</c:v>
                </c:pt>
                <c:pt idx="353">
                  <c:v>43524</c:v>
                </c:pt>
                <c:pt idx="354">
                  <c:v>43525</c:v>
                </c:pt>
                <c:pt idx="355">
                  <c:v>43526</c:v>
                </c:pt>
                <c:pt idx="356">
                  <c:v>43527</c:v>
                </c:pt>
                <c:pt idx="357">
                  <c:v>43528</c:v>
                </c:pt>
                <c:pt idx="358">
                  <c:v>43529</c:v>
                </c:pt>
                <c:pt idx="359">
                  <c:v>43530</c:v>
                </c:pt>
                <c:pt idx="360">
                  <c:v>43531</c:v>
                </c:pt>
                <c:pt idx="361">
                  <c:v>43532</c:v>
                </c:pt>
                <c:pt idx="362">
                  <c:v>43533</c:v>
                </c:pt>
                <c:pt idx="363">
                  <c:v>43534</c:v>
                </c:pt>
                <c:pt idx="364">
                  <c:v>43535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4.5309525095138303E-2</c:v>
                </c:pt>
                <c:pt idx="1">
                  <c:v>3.28521278792544E-2</c:v>
                </c:pt>
                <c:pt idx="2">
                  <c:v>6.4978934626969298E-2</c:v>
                </c:pt>
                <c:pt idx="3">
                  <c:v>5.8607165546488399E-2</c:v>
                </c:pt>
                <c:pt idx="4">
                  <c:v>7.2864610057190499E-2</c:v>
                </c:pt>
                <c:pt idx="5">
                  <c:v>9.1775337719195604E-2</c:v>
                </c:pt>
                <c:pt idx="6">
                  <c:v>7.3212606602701194E-2</c:v>
                </c:pt>
                <c:pt idx="7">
                  <c:v>0.11756868886369699</c:v>
                </c:pt>
                <c:pt idx="8">
                  <c:v>6.3501253682839306E-2</c:v>
                </c:pt>
                <c:pt idx="9">
                  <c:v>6.1127831828468801E-2</c:v>
                </c:pt>
                <c:pt idx="10">
                  <c:v>8.6505997127347994E-2</c:v>
                </c:pt>
                <c:pt idx="11">
                  <c:v>7.1521259519665994E-2</c:v>
                </c:pt>
                <c:pt idx="12">
                  <c:v>4.9353975090210701E-2</c:v>
                </c:pt>
                <c:pt idx="13">
                  <c:v>0.120764516174068</c:v>
                </c:pt>
                <c:pt idx="14">
                  <c:v>0.170353792056819</c:v>
                </c:pt>
                <c:pt idx="15">
                  <c:v>0.115077468481302</c:v>
                </c:pt>
                <c:pt idx="16">
                  <c:v>9.9650066047136804E-2</c:v>
                </c:pt>
                <c:pt idx="17">
                  <c:v>7.1769227207482494E-2</c:v>
                </c:pt>
                <c:pt idx="18">
                  <c:v>1.2955465587044499E-2</c:v>
                </c:pt>
                <c:pt idx="22">
                  <c:v>0.26162024121802602</c:v>
                </c:pt>
                <c:pt idx="23">
                  <c:v>6.2523503992506405E-2</c:v>
                </c:pt>
                <c:pt idx="24">
                  <c:v>0.15010098960591001</c:v>
                </c:pt>
                <c:pt idx="25">
                  <c:v>1.5194804297827399E-2</c:v>
                </c:pt>
                <c:pt idx="26">
                  <c:v>6.5834148587212996E-2</c:v>
                </c:pt>
                <c:pt idx="27">
                  <c:v>6.1190078005847602E-2</c:v>
                </c:pt>
                <c:pt idx="28">
                  <c:v>0.115408400903956</c:v>
                </c:pt>
                <c:pt idx="29">
                  <c:v>0.110682719488196</c:v>
                </c:pt>
                <c:pt idx="30">
                  <c:v>0.132351288303312</c:v>
                </c:pt>
                <c:pt idx="31">
                  <c:v>9.8502306786579896E-2</c:v>
                </c:pt>
                <c:pt idx="32">
                  <c:v>7.3460756851760303E-2</c:v>
                </c:pt>
                <c:pt idx="33">
                  <c:v>2.7670487938182799E-2</c:v>
                </c:pt>
                <c:pt idx="34">
                  <c:v>0.110194097071398</c:v>
                </c:pt>
                <c:pt idx="35">
                  <c:v>5.2524366738830597E-2</c:v>
                </c:pt>
                <c:pt idx="36">
                  <c:v>5.5464003177197199E-2</c:v>
                </c:pt>
                <c:pt idx="37">
                  <c:v>4.0377311144822202E-2</c:v>
                </c:pt>
                <c:pt idx="38">
                  <c:v>5.7007082559937299E-2</c:v>
                </c:pt>
                <c:pt idx="39">
                  <c:v>3.0766285620521801E-2</c:v>
                </c:pt>
                <c:pt idx="40">
                  <c:v>4.2603895408575898E-2</c:v>
                </c:pt>
                <c:pt idx="41">
                  <c:v>6.1031987137736401E-2</c:v>
                </c:pt>
                <c:pt idx="42">
                  <c:v>7.5105489073289303E-2</c:v>
                </c:pt>
                <c:pt idx="43">
                  <c:v>8.59653591441671E-2</c:v>
                </c:pt>
                <c:pt idx="44">
                  <c:v>9.8388965893339994E-2</c:v>
                </c:pt>
                <c:pt idx="45">
                  <c:v>8.6942111989612395E-2</c:v>
                </c:pt>
                <c:pt idx="46">
                  <c:v>7.5979914085995706E-2</c:v>
                </c:pt>
                <c:pt idx="47">
                  <c:v>8.7027270811189397E-2</c:v>
                </c:pt>
                <c:pt idx="48">
                  <c:v>7.7214831587885599E-2</c:v>
                </c:pt>
                <c:pt idx="49">
                  <c:v>5.2266463936139901E-2</c:v>
                </c:pt>
                <c:pt idx="50">
                  <c:v>8.2542396262299395E-2</c:v>
                </c:pt>
                <c:pt idx="51">
                  <c:v>7.9536878448669301E-2</c:v>
                </c:pt>
                <c:pt idx="52">
                  <c:v>5.2831926739728301E-2</c:v>
                </c:pt>
                <c:pt idx="53">
                  <c:v>6.6569182304783106E-2</c:v>
                </c:pt>
                <c:pt idx="54">
                  <c:v>5.4121950284478498E-2</c:v>
                </c:pt>
                <c:pt idx="55">
                  <c:v>3.9893347277222699E-2</c:v>
                </c:pt>
                <c:pt idx="56">
                  <c:v>4.3932771594647001E-2</c:v>
                </c:pt>
                <c:pt idx="57">
                  <c:v>4.4138676515296502E-2</c:v>
                </c:pt>
                <c:pt idx="58">
                  <c:v>7.3381939489162704E-2</c:v>
                </c:pt>
                <c:pt idx="59">
                  <c:v>7.24283982302278E-2</c:v>
                </c:pt>
                <c:pt idx="60">
                  <c:v>4.9449425599967602E-2</c:v>
                </c:pt>
                <c:pt idx="61">
                  <c:v>5.1671575466336002E-2</c:v>
                </c:pt>
                <c:pt idx="62">
                  <c:v>8.7122683558288005E-2</c:v>
                </c:pt>
                <c:pt idx="63">
                  <c:v>8.1662505019776205E-2</c:v>
                </c:pt>
                <c:pt idx="64">
                  <c:v>8.3165023167399293E-2</c:v>
                </c:pt>
                <c:pt idx="65">
                  <c:v>8.5559676754645306E-2</c:v>
                </c:pt>
                <c:pt idx="66">
                  <c:v>6.7807382276985295E-2</c:v>
                </c:pt>
                <c:pt idx="67">
                  <c:v>6.8208705219866897E-2</c:v>
                </c:pt>
                <c:pt idx="68">
                  <c:v>5.0060116836737001E-2</c:v>
                </c:pt>
                <c:pt idx="69">
                  <c:v>4.1323606277614201E-2</c:v>
                </c:pt>
                <c:pt idx="70">
                  <c:v>6.3857673303250304E-2</c:v>
                </c:pt>
                <c:pt idx="71">
                  <c:v>3.0792780208721501E-2</c:v>
                </c:pt>
                <c:pt idx="72">
                  <c:v>5.7105254352602601E-2</c:v>
                </c:pt>
                <c:pt idx="73">
                  <c:v>4.6371538576438401E-2</c:v>
                </c:pt>
                <c:pt idx="74">
                  <c:v>5.2366637772167199E-2</c:v>
                </c:pt>
                <c:pt idx="75">
                  <c:v>4.4766745212630903E-2</c:v>
                </c:pt>
                <c:pt idx="76">
                  <c:v>-5.3874152650853199E-2</c:v>
                </c:pt>
                <c:pt idx="77">
                  <c:v>8.1300269738703204E-2</c:v>
                </c:pt>
                <c:pt idx="78">
                  <c:v>-3.7835119002577202E-3</c:v>
                </c:pt>
                <c:pt idx="79">
                  <c:v>0</c:v>
                </c:pt>
                <c:pt idx="80">
                  <c:v>3.8504254386257798E-2</c:v>
                </c:pt>
                <c:pt idx="81">
                  <c:v>5.36182293080356E-2</c:v>
                </c:pt>
                <c:pt idx="82">
                  <c:v>1.4898324494401999E-2</c:v>
                </c:pt>
                <c:pt idx="83">
                  <c:v>4.5355305459089099E-2</c:v>
                </c:pt>
                <c:pt idx="84">
                  <c:v>4.0223473619179301E-2</c:v>
                </c:pt>
                <c:pt idx="85">
                  <c:v>6.4864816834641403E-2</c:v>
                </c:pt>
                <c:pt idx="86">
                  <c:v>5.2391005618713397E-2</c:v>
                </c:pt>
                <c:pt idx="87">
                  <c:v>0.13778719533165401</c:v>
                </c:pt>
                <c:pt idx="88">
                  <c:v>-7.5335241826126297E-3</c:v>
                </c:pt>
                <c:pt idx="89">
                  <c:v>4.29886412487092E-2</c:v>
                </c:pt>
                <c:pt idx="90">
                  <c:v>0.16368533432563401</c:v>
                </c:pt>
                <c:pt idx="91">
                  <c:v>-7.5406609687869705E-2</c:v>
                </c:pt>
                <c:pt idx="92">
                  <c:v>2.89903822747049E-2</c:v>
                </c:pt>
                <c:pt idx="93">
                  <c:v>8.2963684030043894E-2</c:v>
                </c:pt>
                <c:pt idx="94">
                  <c:v>5.4379061850656503E-2</c:v>
                </c:pt>
                <c:pt idx="95">
                  <c:v>4.9268049117814697E-2</c:v>
                </c:pt>
                <c:pt idx="96">
                  <c:v>5.3660270862914597E-2</c:v>
                </c:pt>
                <c:pt idx="97">
                  <c:v>5.3410786330369997E-2</c:v>
                </c:pt>
                <c:pt idx="98">
                  <c:v>8.22792907657489E-2</c:v>
                </c:pt>
                <c:pt idx="99">
                  <c:v>7.0750506384076095E-2</c:v>
                </c:pt>
                <c:pt idx="100">
                  <c:v>0.121137903389218</c:v>
                </c:pt>
                <c:pt idx="101">
                  <c:v>6.3575447997923307E-2</c:v>
                </c:pt>
                <c:pt idx="102">
                  <c:v>7.5626501812617805E-2</c:v>
                </c:pt>
                <c:pt idx="103">
                  <c:v>5.4260551700200603E-2</c:v>
                </c:pt>
                <c:pt idx="104">
                  <c:v>6.4111290173846994E-2</c:v>
                </c:pt>
                <c:pt idx="105">
                  <c:v>3.8837081733406498E-2</c:v>
                </c:pt>
                <c:pt idx="106">
                  <c:v>6.9309341188392007E-2</c:v>
                </c:pt>
                <c:pt idx="107">
                  <c:v>9.7535743014139406E-2</c:v>
                </c:pt>
                <c:pt idx="108">
                  <c:v>9.4594121150544802E-2</c:v>
                </c:pt>
                <c:pt idx="109">
                  <c:v>0.105661533076654</c:v>
                </c:pt>
                <c:pt idx="110">
                  <c:v>5.1573088463143797E-2</c:v>
                </c:pt>
                <c:pt idx="111">
                  <c:v>5.0672834773795999E-2</c:v>
                </c:pt>
                <c:pt idx="112">
                  <c:v>6.15625088687125E-2</c:v>
                </c:pt>
                <c:pt idx="113">
                  <c:v>8.8796189836217898E-2</c:v>
                </c:pt>
                <c:pt idx="114">
                  <c:v>9.0243264452001107E-2</c:v>
                </c:pt>
                <c:pt idx="115">
                  <c:v>7.5788263272746306E-2</c:v>
                </c:pt>
                <c:pt idx="116">
                  <c:v>7.6166103037504193E-2</c:v>
                </c:pt>
                <c:pt idx="117">
                  <c:v>7.2846357247233998E-2</c:v>
                </c:pt>
                <c:pt idx="118">
                  <c:v>3.1942147772632698E-2</c:v>
                </c:pt>
                <c:pt idx="119">
                  <c:v>8.3631292440165594E-2</c:v>
                </c:pt>
                <c:pt idx="120">
                  <c:v>6.1423061646615498E-2</c:v>
                </c:pt>
                <c:pt idx="121">
                  <c:v>-4.6418609090238601E-2</c:v>
                </c:pt>
                <c:pt idx="122">
                  <c:v>5.8375722643704102E-2</c:v>
                </c:pt>
                <c:pt idx="123">
                  <c:v>6.2896219069699805E-2</c:v>
                </c:pt>
                <c:pt idx="124">
                  <c:v>6.0038971144446798E-2</c:v>
                </c:pt>
                <c:pt idx="125">
                  <c:v>8.2314510748542194E-2</c:v>
                </c:pt>
                <c:pt idx="126">
                  <c:v>0.102808512111925</c:v>
                </c:pt>
                <c:pt idx="127">
                  <c:v>0.104216441549063</c:v>
                </c:pt>
                <c:pt idx="128">
                  <c:v>9.2444398366239605E-2</c:v>
                </c:pt>
                <c:pt idx="129">
                  <c:v>9.2790601822580102E-2</c:v>
                </c:pt>
                <c:pt idx="130">
                  <c:v>6.2090509853634603E-2</c:v>
                </c:pt>
                <c:pt idx="131">
                  <c:v>2.28385765103086E-2</c:v>
                </c:pt>
                <c:pt idx="132">
                  <c:v>2.6926134074914999E-2</c:v>
                </c:pt>
                <c:pt idx="133">
                  <c:v>4.0055302159109997E-2</c:v>
                </c:pt>
                <c:pt idx="134">
                  <c:v>4.9726183095680901E-2</c:v>
                </c:pt>
                <c:pt idx="135">
                  <c:v>6.7559571835834498E-2</c:v>
                </c:pt>
                <c:pt idx="136">
                  <c:v>2.4081412374835801E-2</c:v>
                </c:pt>
                <c:pt idx="137">
                  <c:v>0.111134756804048</c:v>
                </c:pt>
                <c:pt idx="138">
                  <c:v>6.1195830953495498E-2</c:v>
                </c:pt>
                <c:pt idx="139">
                  <c:v>7.9827812267302997E-2</c:v>
                </c:pt>
                <c:pt idx="140">
                  <c:v>7.9978558027338498E-2</c:v>
                </c:pt>
                <c:pt idx="141">
                  <c:v>7.7557911335453006E-2</c:v>
                </c:pt>
                <c:pt idx="142">
                  <c:v>6.2726124467470196E-2</c:v>
                </c:pt>
                <c:pt idx="143">
                  <c:v>4.0650145591705697E-2</c:v>
                </c:pt>
                <c:pt idx="144">
                  <c:v>9.3457344314393107E-2</c:v>
                </c:pt>
                <c:pt idx="145">
                  <c:v>0.127983248937034</c:v>
                </c:pt>
                <c:pt idx="146">
                  <c:v>0.134861478909756</c:v>
                </c:pt>
                <c:pt idx="147">
                  <c:v>0.15662925323007901</c:v>
                </c:pt>
                <c:pt idx="148">
                  <c:v>0.12808619647826799</c:v>
                </c:pt>
                <c:pt idx="149">
                  <c:v>0.13450970892354</c:v>
                </c:pt>
                <c:pt idx="150">
                  <c:v>0.13411681319777299</c:v>
                </c:pt>
                <c:pt idx="151">
                  <c:v>0.16678569839127</c:v>
                </c:pt>
                <c:pt idx="152">
                  <c:v>0.13561832222574799</c:v>
                </c:pt>
                <c:pt idx="153">
                  <c:v>0.13036377197115501</c:v>
                </c:pt>
                <c:pt idx="154">
                  <c:v>0.13947854857904901</c:v>
                </c:pt>
                <c:pt idx="155">
                  <c:v>0.14328790966118701</c:v>
                </c:pt>
                <c:pt idx="156">
                  <c:v>0.132772504518684</c:v>
                </c:pt>
                <c:pt idx="157">
                  <c:v>0.119147684290157</c:v>
                </c:pt>
                <c:pt idx="158">
                  <c:v>0.124882725675679</c:v>
                </c:pt>
                <c:pt idx="159">
                  <c:v>0.116970832756864</c:v>
                </c:pt>
                <c:pt idx="160">
                  <c:v>0.117671691792295</c:v>
                </c:pt>
                <c:pt idx="161">
                  <c:v>0.12673529055006499</c:v>
                </c:pt>
                <c:pt idx="162">
                  <c:v>0.104434715770478</c:v>
                </c:pt>
                <c:pt idx="163">
                  <c:v>0.114341036747707</c:v>
                </c:pt>
                <c:pt idx="164">
                  <c:v>0.10003834803341299</c:v>
                </c:pt>
                <c:pt idx="165">
                  <c:v>0.105768109665706</c:v>
                </c:pt>
                <c:pt idx="166">
                  <c:v>0.123335080406985</c:v>
                </c:pt>
                <c:pt idx="167">
                  <c:v>0.11092715575709899</c:v>
                </c:pt>
                <c:pt idx="168">
                  <c:v>0.112879229599258</c:v>
                </c:pt>
                <c:pt idx="169">
                  <c:v>0.109021192807918</c:v>
                </c:pt>
                <c:pt idx="170">
                  <c:v>0.128778201287368</c:v>
                </c:pt>
                <c:pt idx="171">
                  <c:v>0.10566081431197399</c:v>
                </c:pt>
                <c:pt idx="172">
                  <c:v>9.7080560340732105E-2</c:v>
                </c:pt>
                <c:pt idx="173">
                  <c:v>9.78118216110474E-2</c:v>
                </c:pt>
                <c:pt idx="174">
                  <c:v>0.106168492489868</c:v>
                </c:pt>
                <c:pt idx="175">
                  <c:v>9.0404927583387695E-2</c:v>
                </c:pt>
                <c:pt idx="176">
                  <c:v>0.11521875102873901</c:v>
                </c:pt>
                <c:pt idx="177">
                  <c:v>0.115908194133895</c:v>
                </c:pt>
                <c:pt idx="178">
                  <c:v>0.10386816543366</c:v>
                </c:pt>
                <c:pt idx="179">
                  <c:v>9.2277027941484097E-2</c:v>
                </c:pt>
                <c:pt idx="180">
                  <c:v>9.1987084931327207E-2</c:v>
                </c:pt>
                <c:pt idx="181">
                  <c:v>0.10684438585969799</c:v>
                </c:pt>
                <c:pt idx="182">
                  <c:v>0.14455624096523501</c:v>
                </c:pt>
                <c:pt idx="183">
                  <c:v>0.13475162824884099</c:v>
                </c:pt>
                <c:pt idx="184">
                  <c:v>0.103170557651137</c:v>
                </c:pt>
                <c:pt idx="185">
                  <c:v>9.3898434890295701E-2</c:v>
                </c:pt>
                <c:pt idx="186">
                  <c:v>9.1368430477578103E-2</c:v>
                </c:pt>
                <c:pt idx="187">
                  <c:v>7.6240276823362499E-2</c:v>
                </c:pt>
                <c:pt idx="188">
                  <c:v>8.0448398243949601E-2</c:v>
                </c:pt>
                <c:pt idx="189">
                  <c:v>0.107787275417803</c:v>
                </c:pt>
                <c:pt idx="190">
                  <c:v>0.103210265061804</c:v>
                </c:pt>
                <c:pt idx="191">
                  <c:v>8.26451303180014E-2</c:v>
                </c:pt>
                <c:pt idx="192">
                  <c:v>9.0065474564093195E-2</c:v>
                </c:pt>
                <c:pt idx="193">
                  <c:v>9.7466281115402495E-2</c:v>
                </c:pt>
                <c:pt idx="194">
                  <c:v>0.10363385130057499</c:v>
                </c:pt>
                <c:pt idx="195">
                  <c:v>0.13177942586145999</c:v>
                </c:pt>
                <c:pt idx="196">
                  <c:v>0.10399493730072699</c:v>
                </c:pt>
                <c:pt idx="197">
                  <c:v>0.144153140565419</c:v>
                </c:pt>
                <c:pt idx="198">
                  <c:v>0.158420618805412</c:v>
                </c:pt>
                <c:pt idx="199">
                  <c:v>0.109594980309034</c:v>
                </c:pt>
                <c:pt idx="200">
                  <c:v>7.9800458752386005E-2</c:v>
                </c:pt>
                <c:pt idx="201">
                  <c:v>0.11499733542759399</c:v>
                </c:pt>
                <c:pt idx="202">
                  <c:v>0.13967933786390699</c:v>
                </c:pt>
                <c:pt idx="203">
                  <c:v>0.108310319055822</c:v>
                </c:pt>
                <c:pt idx="204">
                  <c:v>0.13094962431830301</c:v>
                </c:pt>
                <c:pt idx="205">
                  <c:v>0.143337878679138</c:v>
                </c:pt>
                <c:pt idx="206">
                  <c:v>0.141341067941258</c:v>
                </c:pt>
                <c:pt idx="207">
                  <c:v>0.12364797302804301</c:v>
                </c:pt>
                <c:pt idx="208">
                  <c:v>0.13719491008869</c:v>
                </c:pt>
                <c:pt idx="209">
                  <c:v>0.16595486503527301</c:v>
                </c:pt>
                <c:pt idx="210">
                  <c:v>0.15202171060054501</c:v>
                </c:pt>
                <c:pt idx="211">
                  <c:v>0.128864196506041</c:v>
                </c:pt>
                <c:pt idx="212">
                  <c:v>0.159096427041655</c:v>
                </c:pt>
                <c:pt idx="213">
                  <c:v>0.15470510448014199</c:v>
                </c:pt>
                <c:pt idx="214">
                  <c:v>0.124556770732898</c:v>
                </c:pt>
                <c:pt idx="215">
                  <c:v>0.13265596902728799</c:v>
                </c:pt>
                <c:pt idx="216">
                  <c:v>0.153480795273891</c:v>
                </c:pt>
                <c:pt idx="217">
                  <c:v>0.121695029512514</c:v>
                </c:pt>
                <c:pt idx="218">
                  <c:v>0.12585312959349201</c:v>
                </c:pt>
                <c:pt idx="219">
                  <c:v>0.15482175949456201</c:v>
                </c:pt>
                <c:pt idx="220">
                  <c:v>0.15243545402734099</c:v>
                </c:pt>
                <c:pt idx="221">
                  <c:v>0.13953606208185501</c:v>
                </c:pt>
                <c:pt idx="222">
                  <c:v>0.14770991252225901</c:v>
                </c:pt>
                <c:pt idx="223">
                  <c:v>0.16400960738742801</c:v>
                </c:pt>
                <c:pt idx="224">
                  <c:v>0.15617482267852401</c:v>
                </c:pt>
                <c:pt idx="225">
                  <c:v>0.14682723393375</c:v>
                </c:pt>
                <c:pt idx="226">
                  <c:v>0.16073158985011901</c:v>
                </c:pt>
                <c:pt idx="227">
                  <c:v>0.15834945794277</c:v>
                </c:pt>
                <c:pt idx="228">
                  <c:v>0.133227419783983</c:v>
                </c:pt>
                <c:pt idx="229">
                  <c:v>0.180994429607608</c:v>
                </c:pt>
                <c:pt idx="230">
                  <c:v>0.19104619896865799</c:v>
                </c:pt>
                <c:pt idx="231">
                  <c:v>0.178404602455078</c:v>
                </c:pt>
                <c:pt idx="232">
                  <c:v>0.21198084321268701</c:v>
                </c:pt>
                <c:pt idx="233">
                  <c:v>0.19949400371471601</c:v>
                </c:pt>
                <c:pt idx="234">
                  <c:v>0.199859640557776</c:v>
                </c:pt>
                <c:pt idx="235">
                  <c:v>0.16615405697580601</c:v>
                </c:pt>
                <c:pt idx="236">
                  <c:v>0.166258462555744</c:v>
                </c:pt>
                <c:pt idx="237">
                  <c:v>0.174518745589608</c:v>
                </c:pt>
                <c:pt idx="238">
                  <c:v>0.247498504025875</c:v>
                </c:pt>
                <c:pt idx="239">
                  <c:v>0.22195314994021401</c:v>
                </c:pt>
                <c:pt idx="240">
                  <c:v>0.21241466660132799</c:v>
                </c:pt>
                <c:pt idx="241">
                  <c:v>0.179238771245813</c:v>
                </c:pt>
                <c:pt idx="242">
                  <c:v>0.15225872342982</c:v>
                </c:pt>
                <c:pt idx="243">
                  <c:v>0.15315198788281001</c:v>
                </c:pt>
                <c:pt idx="244">
                  <c:v>0.1894159176752</c:v>
                </c:pt>
                <c:pt idx="245">
                  <c:v>6.9308743363360903E-2</c:v>
                </c:pt>
                <c:pt idx="246">
                  <c:v>0.29683174120752598</c:v>
                </c:pt>
                <c:pt idx="247">
                  <c:v>0.22298868118388701</c:v>
                </c:pt>
                <c:pt idx="248">
                  <c:v>0.19779178931924299</c:v>
                </c:pt>
                <c:pt idx="249">
                  <c:v>0.15050694148393901</c:v>
                </c:pt>
                <c:pt idx="250">
                  <c:v>0.156203152934731</c:v>
                </c:pt>
                <c:pt idx="251">
                  <c:v>0.17148157866532601</c:v>
                </c:pt>
                <c:pt idx="252">
                  <c:v>0.16233346984102401</c:v>
                </c:pt>
                <c:pt idx="253">
                  <c:v>0.12928795853945099</c:v>
                </c:pt>
                <c:pt idx="254">
                  <c:v>0.16719516771018</c:v>
                </c:pt>
                <c:pt idx="255">
                  <c:v>0.19629626229146999</c:v>
                </c:pt>
                <c:pt idx="256">
                  <c:v>0.14606325620264901</c:v>
                </c:pt>
                <c:pt idx="257">
                  <c:v>9.05845171845234E-2</c:v>
                </c:pt>
                <c:pt idx="258">
                  <c:v>0.114819378878354</c:v>
                </c:pt>
                <c:pt idx="259">
                  <c:v>0.117061803518794</c:v>
                </c:pt>
                <c:pt idx="260">
                  <c:v>0.18350464689948301</c:v>
                </c:pt>
                <c:pt idx="261">
                  <c:v>0.17679586177513201</c:v>
                </c:pt>
                <c:pt idx="262">
                  <c:v>0.14940239043824699</c:v>
                </c:pt>
                <c:pt idx="263">
                  <c:v>0.12976076832893499</c:v>
                </c:pt>
                <c:pt idx="264">
                  <c:v>0.11817395859198999</c:v>
                </c:pt>
                <c:pt idx="265">
                  <c:v>0.13686205716706401</c:v>
                </c:pt>
                <c:pt idx="266">
                  <c:v>0.134686343527914</c:v>
                </c:pt>
                <c:pt idx="267">
                  <c:v>0.13667170985877899</c:v>
                </c:pt>
                <c:pt idx="268">
                  <c:v>0.13269892668925201</c:v>
                </c:pt>
                <c:pt idx="269">
                  <c:v>0.118478505514292</c:v>
                </c:pt>
                <c:pt idx="270">
                  <c:v>0.113662318603392</c:v>
                </c:pt>
                <c:pt idx="271">
                  <c:v>0.108503318872212</c:v>
                </c:pt>
                <c:pt idx="272">
                  <c:v>0.109462396078016</c:v>
                </c:pt>
                <c:pt idx="273">
                  <c:v>9.9842438951815701E-2</c:v>
                </c:pt>
                <c:pt idx="274">
                  <c:v>9.5624207608392006E-2</c:v>
                </c:pt>
                <c:pt idx="275">
                  <c:v>0.108234788986887</c:v>
                </c:pt>
                <c:pt idx="276">
                  <c:v>0.11347897958271901</c:v>
                </c:pt>
                <c:pt idx="277">
                  <c:v>9.8177469163349407E-2</c:v>
                </c:pt>
                <c:pt idx="278">
                  <c:v>8.8629716812896803E-2</c:v>
                </c:pt>
                <c:pt idx="279">
                  <c:v>0.100310552919607</c:v>
                </c:pt>
                <c:pt idx="280">
                  <c:v>9.6294186750204694E-2</c:v>
                </c:pt>
                <c:pt idx="281">
                  <c:v>0.103314419029769</c:v>
                </c:pt>
                <c:pt idx="282">
                  <c:v>8.9174373203633805E-2</c:v>
                </c:pt>
                <c:pt idx="283">
                  <c:v>0.10187347810962601</c:v>
                </c:pt>
                <c:pt idx="284">
                  <c:v>9.4323230818874601E-2</c:v>
                </c:pt>
                <c:pt idx="285">
                  <c:v>9.1045965813479804E-2</c:v>
                </c:pt>
                <c:pt idx="286">
                  <c:v>7.7690314725411602E-2</c:v>
                </c:pt>
                <c:pt idx="287">
                  <c:v>6.6843146720707E-2</c:v>
                </c:pt>
                <c:pt idx="288">
                  <c:v>5.9906588134254403E-2</c:v>
                </c:pt>
                <c:pt idx="289">
                  <c:v>7.4882554484122801E-2</c:v>
                </c:pt>
                <c:pt idx="290">
                  <c:v>6.8120371873698501E-2</c:v>
                </c:pt>
                <c:pt idx="291">
                  <c:v>6.6486782004479494E-2</c:v>
                </c:pt>
                <c:pt idx="292">
                  <c:v>7.9308150939272903E-2</c:v>
                </c:pt>
                <c:pt idx="293">
                  <c:v>6.2515738997670198E-2</c:v>
                </c:pt>
                <c:pt idx="294">
                  <c:v>4.3821672192773102E-2</c:v>
                </c:pt>
                <c:pt idx="295">
                  <c:v>3.2895836301874697E-2</c:v>
                </c:pt>
                <c:pt idx="296">
                  <c:v>2.3037098521405199E-2</c:v>
                </c:pt>
                <c:pt idx="297">
                  <c:v>2.8657879422411901E-2</c:v>
                </c:pt>
                <c:pt idx="298">
                  <c:v>5.5014395140453698E-2</c:v>
                </c:pt>
                <c:pt idx="299">
                  <c:v>3.5484975977373899E-2</c:v>
                </c:pt>
                <c:pt idx="300">
                  <c:v>4.3550259282088E-2</c:v>
                </c:pt>
                <c:pt idx="301">
                  <c:v>7.3546835643008193E-2</c:v>
                </c:pt>
                <c:pt idx="302">
                  <c:v>7.7877795005998701E-2</c:v>
                </c:pt>
                <c:pt idx="303">
                  <c:v>9.1487780597580004E-2</c:v>
                </c:pt>
                <c:pt idx="304">
                  <c:v>8.0022413279868296E-2</c:v>
                </c:pt>
                <c:pt idx="305">
                  <c:v>4.4440789646345798E-2</c:v>
                </c:pt>
                <c:pt idx="306">
                  <c:v>6.8730205088833402E-2</c:v>
                </c:pt>
                <c:pt idx="307">
                  <c:v>7.35764443527894E-2</c:v>
                </c:pt>
                <c:pt idx="308">
                  <c:v>8.9414353448652201E-2</c:v>
                </c:pt>
                <c:pt idx="309">
                  <c:v>9.3522029148862304E-2</c:v>
                </c:pt>
                <c:pt idx="310">
                  <c:v>9.6921014602649999E-2</c:v>
                </c:pt>
                <c:pt idx="311">
                  <c:v>7.0182282369618598E-2</c:v>
                </c:pt>
                <c:pt idx="312">
                  <c:v>4.7335465749658003E-2</c:v>
                </c:pt>
                <c:pt idx="313">
                  <c:v>5.18356427445755E-2</c:v>
                </c:pt>
                <c:pt idx="314">
                  <c:v>6.4500201671789603E-2</c:v>
                </c:pt>
                <c:pt idx="315">
                  <c:v>6.0115052565922401E-2</c:v>
                </c:pt>
                <c:pt idx="316">
                  <c:v>4.0978696287087002E-2</c:v>
                </c:pt>
                <c:pt idx="317">
                  <c:v>6.9947669423495798E-2</c:v>
                </c:pt>
                <c:pt idx="318">
                  <c:v>7.2327022208038202E-2</c:v>
                </c:pt>
                <c:pt idx="319">
                  <c:v>5.7022523029993201E-2</c:v>
                </c:pt>
                <c:pt idx="320">
                  <c:v>5.2313032874064198E-2</c:v>
                </c:pt>
                <c:pt idx="321">
                  <c:v>5.7652753827935103E-2</c:v>
                </c:pt>
                <c:pt idx="322">
                  <c:v>5.2255553882916403E-2</c:v>
                </c:pt>
                <c:pt idx="323">
                  <c:v>6.4680032720487099E-2</c:v>
                </c:pt>
                <c:pt idx="324">
                  <c:v>6.2045782528668103E-2</c:v>
                </c:pt>
                <c:pt idx="325">
                  <c:v>4.6980468561085002E-2</c:v>
                </c:pt>
                <c:pt idx="326">
                  <c:v>3.64272938836675E-2</c:v>
                </c:pt>
                <c:pt idx="327">
                  <c:v>3.4515667524380997E-2</c:v>
                </c:pt>
                <c:pt idx="328">
                  <c:v>7.4700636766859799E-2</c:v>
                </c:pt>
                <c:pt idx="329">
                  <c:v>0.29961384636601801</c:v>
                </c:pt>
                <c:pt idx="330">
                  <c:v>0.13320316662598999</c:v>
                </c:pt>
                <c:pt idx="331">
                  <c:v>4.5314653626116301E-2</c:v>
                </c:pt>
                <c:pt idx="332">
                  <c:v>6.5367663080309599E-2</c:v>
                </c:pt>
                <c:pt idx="333">
                  <c:v>4.44072574146403E-2</c:v>
                </c:pt>
                <c:pt idx="334">
                  <c:v>6.1011453357943599E-2</c:v>
                </c:pt>
                <c:pt idx="335">
                  <c:v>7.7416747023651505E-2</c:v>
                </c:pt>
                <c:pt idx="336">
                  <c:v>5.4081344503298802E-2</c:v>
                </c:pt>
                <c:pt idx="337">
                  <c:v>5.84994380975025E-2</c:v>
                </c:pt>
                <c:pt idx="338">
                  <c:v>1.6924147339233399E-2</c:v>
                </c:pt>
                <c:pt idx="339">
                  <c:v>3.6406397954404798E-2</c:v>
                </c:pt>
                <c:pt idx="340">
                  <c:v>4.7328179061125103E-2</c:v>
                </c:pt>
                <c:pt idx="341">
                  <c:v>5.7040194551466E-2</c:v>
                </c:pt>
                <c:pt idx="342">
                  <c:v>5.9567902288158399E-2</c:v>
                </c:pt>
                <c:pt idx="343">
                  <c:v>6.2091140924714502E-2</c:v>
                </c:pt>
                <c:pt idx="344">
                  <c:v>0.101432153822287</c:v>
                </c:pt>
                <c:pt idx="345">
                  <c:v>7.2378123754670495E-2</c:v>
                </c:pt>
                <c:pt idx="346">
                  <c:v>7.5899519927027606E-2</c:v>
                </c:pt>
                <c:pt idx="347">
                  <c:v>6.4278608657206304E-2</c:v>
                </c:pt>
                <c:pt idx="348">
                  <c:v>8.0891437233512803E-2</c:v>
                </c:pt>
                <c:pt idx="349">
                  <c:v>5.7732897053754402E-2</c:v>
                </c:pt>
                <c:pt idx="350">
                  <c:v>4.8705238273832101E-2</c:v>
                </c:pt>
                <c:pt idx="351">
                  <c:v>5.6484142034718202E-2</c:v>
                </c:pt>
                <c:pt idx="352">
                  <c:v>8.3745988584099498E-2</c:v>
                </c:pt>
                <c:pt idx="353">
                  <c:v>6.4704856082510503E-2</c:v>
                </c:pt>
                <c:pt idx="354">
                  <c:v>4.62120506809083E-2</c:v>
                </c:pt>
                <c:pt idx="355">
                  <c:v>4.6021508287255403E-2</c:v>
                </c:pt>
                <c:pt idx="356">
                  <c:v>5.7838660578386603E-2</c:v>
                </c:pt>
                <c:pt idx="357">
                  <c:v>7.3017128601417805E-2</c:v>
                </c:pt>
                <c:pt idx="358">
                  <c:v>5.77630498890341E-2</c:v>
                </c:pt>
                <c:pt idx="359">
                  <c:v>6.5494517366175106E-2</c:v>
                </c:pt>
                <c:pt idx="360">
                  <c:v>8.41762201334674E-2</c:v>
                </c:pt>
                <c:pt idx="361">
                  <c:v>8.1577204227856595E-2</c:v>
                </c:pt>
                <c:pt idx="362">
                  <c:v>6.8879918219832997E-2</c:v>
                </c:pt>
                <c:pt idx="363">
                  <c:v>8.5830264761122599E-2</c:v>
                </c:pt>
                <c:pt idx="364">
                  <c:v>9.5173077117096494E-2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7E-4126-84A2-239676CF73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dm_deutschland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  <c:pt idx="15">
                  <c:v>43186</c:v>
                </c:pt>
                <c:pt idx="16">
                  <c:v>43187</c:v>
                </c:pt>
                <c:pt idx="17">
                  <c:v>43188</c:v>
                </c:pt>
                <c:pt idx="18">
                  <c:v>43189</c:v>
                </c:pt>
                <c:pt idx="19">
                  <c:v>43190</c:v>
                </c:pt>
                <c:pt idx="20">
                  <c:v>43191</c:v>
                </c:pt>
                <c:pt idx="21">
                  <c:v>43192</c:v>
                </c:pt>
                <c:pt idx="22">
                  <c:v>43193</c:v>
                </c:pt>
                <c:pt idx="23">
                  <c:v>43194</c:v>
                </c:pt>
                <c:pt idx="24">
                  <c:v>43195</c:v>
                </c:pt>
                <c:pt idx="25">
                  <c:v>43196</c:v>
                </c:pt>
                <c:pt idx="26">
                  <c:v>43197</c:v>
                </c:pt>
                <c:pt idx="27">
                  <c:v>43198</c:v>
                </c:pt>
                <c:pt idx="28">
                  <c:v>43199</c:v>
                </c:pt>
                <c:pt idx="29">
                  <c:v>43200</c:v>
                </c:pt>
                <c:pt idx="30">
                  <c:v>43201</c:v>
                </c:pt>
                <c:pt idx="31">
                  <c:v>43202</c:v>
                </c:pt>
                <c:pt idx="32">
                  <c:v>43203</c:v>
                </c:pt>
                <c:pt idx="33">
                  <c:v>43204</c:v>
                </c:pt>
                <c:pt idx="34">
                  <c:v>43205</c:v>
                </c:pt>
                <c:pt idx="35">
                  <c:v>43206</c:v>
                </c:pt>
                <c:pt idx="36">
                  <c:v>43207</c:v>
                </c:pt>
                <c:pt idx="37">
                  <c:v>43208</c:v>
                </c:pt>
                <c:pt idx="38">
                  <c:v>43209</c:v>
                </c:pt>
                <c:pt idx="39">
                  <c:v>43210</c:v>
                </c:pt>
                <c:pt idx="40">
                  <c:v>43211</c:v>
                </c:pt>
                <c:pt idx="41">
                  <c:v>43212</c:v>
                </c:pt>
                <c:pt idx="42">
                  <c:v>43213</c:v>
                </c:pt>
                <c:pt idx="43">
                  <c:v>43214</c:v>
                </c:pt>
                <c:pt idx="44">
                  <c:v>43215</c:v>
                </c:pt>
                <c:pt idx="45">
                  <c:v>43216</c:v>
                </c:pt>
                <c:pt idx="46">
                  <c:v>43217</c:v>
                </c:pt>
                <c:pt idx="47">
                  <c:v>43218</c:v>
                </c:pt>
                <c:pt idx="48">
                  <c:v>43219</c:v>
                </c:pt>
                <c:pt idx="49">
                  <c:v>43220</c:v>
                </c:pt>
                <c:pt idx="50">
                  <c:v>43221</c:v>
                </c:pt>
                <c:pt idx="51">
                  <c:v>43222</c:v>
                </c:pt>
                <c:pt idx="52">
                  <c:v>43223</c:v>
                </c:pt>
                <c:pt idx="53">
                  <c:v>43224</c:v>
                </c:pt>
                <c:pt idx="54">
                  <c:v>43225</c:v>
                </c:pt>
                <c:pt idx="55">
                  <c:v>43226</c:v>
                </c:pt>
                <c:pt idx="56">
                  <c:v>43227</c:v>
                </c:pt>
                <c:pt idx="57">
                  <c:v>43228</c:v>
                </c:pt>
                <c:pt idx="58">
                  <c:v>43229</c:v>
                </c:pt>
                <c:pt idx="59">
                  <c:v>43230</c:v>
                </c:pt>
                <c:pt idx="60">
                  <c:v>43231</c:v>
                </c:pt>
                <c:pt idx="61">
                  <c:v>43232</c:v>
                </c:pt>
                <c:pt idx="62">
                  <c:v>43233</c:v>
                </c:pt>
                <c:pt idx="63">
                  <c:v>43234</c:v>
                </c:pt>
                <c:pt idx="64">
                  <c:v>43235</c:v>
                </c:pt>
                <c:pt idx="65">
                  <c:v>43236</c:v>
                </c:pt>
                <c:pt idx="66">
                  <c:v>43237</c:v>
                </c:pt>
                <c:pt idx="67">
                  <c:v>43238</c:v>
                </c:pt>
                <c:pt idx="68">
                  <c:v>43239</c:v>
                </c:pt>
                <c:pt idx="69">
                  <c:v>43240</c:v>
                </c:pt>
                <c:pt idx="70">
                  <c:v>43241</c:v>
                </c:pt>
                <c:pt idx="71">
                  <c:v>43242</c:v>
                </c:pt>
                <c:pt idx="72">
                  <c:v>43243</c:v>
                </c:pt>
                <c:pt idx="73">
                  <c:v>43244</c:v>
                </c:pt>
                <c:pt idx="74">
                  <c:v>43245</c:v>
                </c:pt>
                <c:pt idx="75">
                  <c:v>43246</c:v>
                </c:pt>
                <c:pt idx="76">
                  <c:v>43247</c:v>
                </c:pt>
                <c:pt idx="77">
                  <c:v>43248</c:v>
                </c:pt>
                <c:pt idx="78">
                  <c:v>43249</c:v>
                </c:pt>
                <c:pt idx="79">
                  <c:v>43250</c:v>
                </c:pt>
                <c:pt idx="80">
                  <c:v>43251</c:v>
                </c:pt>
                <c:pt idx="81">
                  <c:v>43252</c:v>
                </c:pt>
                <c:pt idx="82">
                  <c:v>43253</c:v>
                </c:pt>
                <c:pt idx="83">
                  <c:v>43254</c:v>
                </c:pt>
                <c:pt idx="84">
                  <c:v>43255</c:v>
                </c:pt>
                <c:pt idx="85">
                  <c:v>43256</c:v>
                </c:pt>
                <c:pt idx="86">
                  <c:v>43257</c:v>
                </c:pt>
                <c:pt idx="87">
                  <c:v>43258</c:v>
                </c:pt>
                <c:pt idx="88">
                  <c:v>43259</c:v>
                </c:pt>
                <c:pt idx="89">
                  <c:v>43260</c:v>
                </c:pt>
                <c:pt idx="90">
                  <c:v>43261</c:v>
                </c:pt>
                <c:pt idx="91">
                  <c:v>43262</c:v>
                </c:pt>
                <c:pt idx="92">
                  <c:v>43263</c:v>
                </c:pt>
                <c:pt idx="93">
                  <c:v>43264</c:v>
                </c:pt>
                <c:pt idx="94">
                  <c:v>43265</c:v>
                </c:pt>
                <c:pt idx="95">
                  <c:v>43266</c:v>
                </c:pt>
                <c:pt idx="96">
                  <c:v>43267</c:v>
                </c:pt>
                <c:pt idx="97">
                  <c:v>43268</c:v>
                </c:pt>
                <c:pt idx="98">
                  <c:v>43269</c:v>
                </c:pt>
                <c:pt idx="99">
                  <c:v>43270</c:v>
                </c:pt>
                <c:pt idx="100">
                  <c:v>43271</c:v>
                </c:pt>
                <c:pt idx="101">
                  <c:v>43272</c:v>
                </c:pt>
                <c:pt idx="102">
                  <c:v>43273</c:v>
                </c:pt>
                <c:pt idx="103">
                  <c:v>43274</c:v>
                </c:pt>
                <c:pt idx="104">
                  <c:v>43275</c:v>
                </c:pt>
                <c:pt idx="105">
                  <c:v>43276</c:v>
                </c:pt>
                <c:pt idx="106">
                  <c:v>43277</c:v>
                </c:pt>
                <c:pt idx="107">
                  <c:v>43278</c:v>
                </c:pt>
                <c:pt idx="108">
                  <c:v>43279</c:v>
                </c:pt>
                <c:pt idx="109">
                  <c:v>43280</c:v>
                </c:pt>
                <c:pt idx="110">
                  <c:v>43281</c:v>
                </c:pt>
                <c:pt idx="111">
                  <c:v>43282</c:v>
                </c:pt>
                <c:pt idx="112">
                  <c:v>43283</c:v>
                </c:pt>
                <c:pt idx="113">
                  <c:v>43284</c:v>
                </c:pt>
                <c:pt idx="114">
                  <c:v>43285</c:v>
                </c:pt>
                <c:pt idx="115">
                  <c:v>43286</c:v>
                </c:pt>
                <c:pt idx="116">
                  <c:v>43287</c:v>
                </c:pt>
                <c:pt idx="117">
                  <c:v>43288</c:v>
                </c:pt>
                <c:pt idx="118">
                  <c:v>43289</c:v>
                </c:pt>
                <c:pt idx="119">
                  <c:v>43290</c:v>
                </c:pt>
                <c:pt idx="120">
                  <c:v>43291</c:v>
                </c:pt>
                <c:pt idx="121">
                  <c:v>43292</c:v>
                </c:pt>
                <c:pt idx="122">
                  <c:v>43293</c:v>
                </c:pt>
                <c:pt idx="123">
                  <c:v>43294</c:v>
                </c:pt>
                <c:pt idx="124">
                  <c:v>43295</c:v>
                </c:pt>
                <c:pt idx="125">
                  <c:v>43296</c:v>
                </c:pt>
                <c:pt idx="126">
                  <c:v>43297</c:v>
                </c:pt>
                <c:pt idx="127">
                  <c:v>43298</c:v>
                </c:pt>
                <c:pt idx="128">
                  <c:v>43299</c:v>
                </c:pt>
                <c:pt idx="129">
                  <c:v>43300</c:v>
                </c:pt>
                <c:pt idx="130">
                  <c:v>43301</c:v>
                </c:pt>
                <c:pt idx="131">
                  <c:v>43302</c:v>
                </c:pt>
                <c:pt idx="132">
                  <c:v>43303</c:v>
                </c:pt>
                <c:pt idx="133">
                  <c:v>43304</c:v>
                </c:pt>
                <c:pt idx="134">
                  <c:v>43305</c:v>
                </c:pt>
                <c:pt idx="135">
                  <c:v>43306</c:v>
                </c:pt>
                <c:pt idx="136">
                  <c:v>43307</c:v>
                </c:pt>
                <c:pt idx="137">
                  <c:v>43308</c:v>
                </c:pt>
                <c:pt idx="138">
                  <c:v>43309</c:v>
                </c:pt>
                <c:pt idx="139">
                  <c:v>43310</c:v>
                </c:pt>
                <c:pt idx="140">
                  <c:v>43311</c:v>
                </c:pt>
                <c:pt idx="141">
                  <c:v>43312</c:v>
                </c:pt>
                <c:pt idx="142">
                  <c:v>43313</c:v>
                </c:pt>
                <c:pt idx="143">
                  <c:v>43314</c:v>
                </c:pt>
                <c:pt idx="144">
                  <c:v>43315</c:v>
                </c:pt>
                <c:pt idx="145">
                  <c:v>43316</c:v>
                </c:pt>
                <c:pt idx="146">
                  <c:v>43317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43323</c:v>
                </c:pt>
                <c:pt idx="153">
                  <c:v>43324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43330</c:v>
                </c:pt>
                <c:pt idx="160">
                  <c:v>43331</c:v>
                </c:pt>
                <c:pt idx="161">
                  <c:v>43332</c:v>
                </c:pt>
                <c:pt idx="162">
                  <c:v>43333</c:v>
                </c:pt>
                <c:pt idx="163">
                  <c:v>43334</c:v>
                </c:pt>
                <c:pt idx="164">
                  <c:v>43335</c:v>
                </c:pt>
                <c:pt idx="165">
                  <c:v>43336</c:v>
                </c:pt>
                <c:pt idx="166">
                  <c:v>43337</c:v>
                </c:pt>
                <c:pt idx="167">
                  <c:v>43338</c:v>
                </c:pt>
                <c:pt idx="168">
                  <c:v>43339</c:v>
                </c:pt>
                <c:pt idx="169">
                  <c:v>43340</c:v>
                </c:pt>
                <c:pt idx="170">
                  <c:v>43341</c:v>
                </c:pt>
                <c:pt idx="171">
                  <c:v>43342</c:v>
                </c:pt>
                <c:pt idx="172">
                  <c:v>43343</c:v>
                </c:pt>
                <c:pt idx="173">
                  <c:v>43344</c:v>
                </c:pt>
                <c:pt idx="174">
                  <c:v>43345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43351</c:v>
                </c:pt>
                <c:pt idx="181">
                  <c:v>43352</c:v>
                </c:pt>
                <c:pt idx="182">
                  <c:v>43353</c:v>
                </c:pt>
                <c:pt idx="183">
                  <c:v>43354</c:v>
                </c:pt>
                <c:pt idx="184">
                  <c:v>43355</c:v>
                </c:pt>
                <c:pt idx="185">
                  <c:v>43356</c:v>
                </c:pt>
                <c:pt idx="186">
                  <c:v>43357</c:v>
                </c:pt>
                <c:pt idx="187">
                  <c:v>43358</c:v>
                </c:pt>
                <c:pt idx="188">
                  <c:v>43359</c:v>
                </c:pt>
                <c:pt idx="189">
                  <c:v>43360</c:v>
                </c:pt>
                <c:pt idx="190">
                  <c:v>43361</c:v>
                </c:pt>
                <c:pt idx="191">
                  <c:v>43362</c:v>
                </c:pt>
                <c:pt idx="192">
                  <c:v>43363</c:v>
                </c:pt>
                <c:pt idx="193">
                  <c:v>43364</c:v>
                </c:pt>
                <c:pt idx="194">
                  <c:v>43365</c:v>
                </c:pt>
                <c:pt idx="195">
                  <c:v>43366</c:v>
                </c:pt>
                <c:pt idx="196">
                  <c:v>43367</c:v>
                </c:pt>
                <c:pt idx="197">
                  <c:v>43368</c:v>
                </c:pt>
                <c:pt idx="198">
                  <c:v>43369</c:v>
                </c:pt>
                <c:pt idx="199">
                  <c:v>43370</c:v>
                </c:pt>
                <c:pt idx="200">
                  <c:v>43371</c:v>
                </c:pt>
                <c:pt idx="201">
                  <c:v>43372</c:v>
                </c:pt>
                <c:pt idx="202">
                  <c:v>43373</c:v>
                </c:pt>
                <c:pt idx="203">
                  <c:v>43374</c:v>
                </c:pt>
                <c:pt idx="204">
                  <c:v>43375</c:v>
                </c:pt>
                <c:pt idx="205">
                  <c:v>43376</c:v>
                </c:pt>
                <c:pt idx="206">
                  <c:v>43377</c:v>
                </c:pt>
                <c:pt idx="207">
                  <c:v>43378</c:v>
                </c:pt>
                <c:pt idx="208">
                  <c:v>43379</c:v>
                </c:pt>
                <c:pt idx="209">
                  <c:v>43380</c:v>
                </c:pt>
                <c:pt idx="210">
                  <c:v>43381</c:v>
                </c:pt>
                <c:pt idx="211">
                  <c:v>43382</c:v>
                </c:pt>
                <c:pt idx="212">
                  <c:v>43383</c:v>
                </c:pt>
                <c:pt idx="213">
                  <c:v>43384</c:v>
                </c:pt>
                <c:pt idx="214">
                  <c:v>43385</c:v>
                </c:pt>
                <c:pt idx="215">
                  <c:v>43386</c:v>
                </c:pt>
                <c:pt idx="216">
                  <c:v>43387</c:v>
                </c:pt>
                <c:pt idx="217">
                  <c:v>43388</c:v>
                </c:pt>
                <c:pt idx="218">
                  <c:v>43389</c:v>
                </c:pt>
                <c:pt idx="219">
                  <c:v>43390</c:v>
                </c:pt>
                <c:pt idx="220">
                  <c:v>43391</c:v>
                </c:pt>
                <c:pt idx="221">
                  <c:v>43392</c:v>
                </c:pt>
                <c:pt idx="222">
                  <c:v>43393</c:v>
                </c:pt>
                <c:pt idx="223">
                  <c:v>43394</c:v>
                </c:pt>
                <c:pt idx="224">
                  <c:v>43395</c:v>
                </c:pt>
                <c:pt idx="225">
                  <c:v>43396</c:v>
                </c:pt>
                <c:pt idx="226">
                  <c:v>43397</c:v>
                </c:pt>
                <c:pt idx="227">
                  <c:v>43398</c:v>
                </c:pt>
                <c:pt idx="228">
                  <c:v>43399</c:v>
                </c:pt>
                <c:pt idx="229">
                  <c:v>43400</c:v>
                </c:pt>
                <c:pt idx="230">
                  <c:v>43401</c:v>
                </c:pt>
                <c:pt idx="231">
                  <c:v>43402</c:v>
                </c:pt>
                <c:pt idx="232">
                  <c:v>43403</c:v>
                </c:pt>
                <c:pt idx="233">
                  <c:v>43404</c:v>
                </c:pt>
                <c:pt idx="234">
                  <c:v>43405</c:v>
                </c:pt>
                <c:pt idx="235">
                  <c:v>43406</c:v>
                </c:pt>
                <c:pt idx="236">
                  <c:v>43407</c:v>
                </c:pt>
                <c:pt idx="237">
                  <c:v>43408</c:v>
                </c:pt>
                <c:pt idx="238">
                  <c:v>43409</c:v>
                </c:pt>
                <c:pt idx="239">
                  <c:v>43410</c:v>
                </c:pt>
                <c:pt idx="240">
                  <c:v>43411</c:v>
                </c:pt>
                <c:pt idx="241">
                  <c:v>43412</c:v>
                </c:pt>
                <c:pt idx="242">
                  <c:v>43413</c:v>
                </c:pt>
                <c:pt idx="243">
                  <c:v>43414</c:v>
                </c:pt>
                <c:pt idx="244">
                  <c:v>43415</c:v>
                </c:pt>
                <c:pt idx="245">
                  <c:v>43416</c:v>
                </c:pt>
                <c:pt idx="246">
                  <c:v>43417</c:v>
                </c:pt>
                <c:pt idx="247">
                  <c:v>43418</c:v>
                </c:pt>
                <c:pt idx="248">
                  <c:v>43419</c:v>
                </c:pt>
                <c:pt idx="249">
                  <c:v>43420</c:v>
                </c:pt>
                <c:pt idx="250">
                  <c:v>43421</c:v>
                </c:pt>
                <c:pt idx="251">
                  <c:v>43422</c:v>
                </c:pt>
                <c:pt idx="252">
                  <c:v>43423</c:v>
                </c:pt>
                <c:pt idx="253">
                  <c:v>43424</c:v>
                </c:pt>
                <c:pt idx="254">
                  <c:v>43425</c:v>
                </c:pt>
                <c:pt idx="255">
                  <c:v>43426</c:v>
                </c:pt>
                <c:pt idx="256">
                  <c:v>43427</c:v>
                </c:pt>
                <c:pt idx="257">
                  <c:v>43428</c:v>
                </c:pt>
                <c:pt idx="258">
                  <c:v>43429</c:v>
                </c:pt>
                <c:pt idx="259">
                  <c:v>43430</c:v>
                </c:pt>
                <c:pt idx="260">
                  <c:v>43431</c:v>
                </c:pt>
                <c:pt idx="261">
                  <c:v>43432</c:v>
                </c:pt>
                <c:pt idx="262">
                  <c:v>43433</c:v>
                </c:pt>
                <c:pt idx="263">
                  <c:v>43434</c:v>
                </c:pt>
                <c:pt idx="264">
                  <c:v>43435</c:v>
                </c:pt>
                <c:pt idx="265">
                  <c:v>43436</c:v>
                </c:pt>
                <c:pt idx="266">
                  <c:v>43437</c:v>
                </c:pt>
                <c:pt idx="267">
                  <c:v>43438</c:v>
                </c:pt>
                <c:pt idx="268">
                  <c:v>43439</c:v>
                </c:pt>
                <c:pt idx="269">
                  <c:v>43440</c:v>
                </c:pt>
                <c:pt idx="270">
                  <c:v>43441</c:v>
                </c:pt>
                <c:pt idx="271">
                  <c:v>43442</c:v>
                </c:pt>
                <c:pt idx="272">
                  <c:v>43443</c:v>
                </c:pt>
                <c:pt idx="273">
                  <c:v>43444</c:v>
                </c:pt>
                <c:pt idx="274">
                  <c:v>43445</c:v>
                </c:pt>
                <c:pt idx="275">
                  <c:v>43446</c:v>
                </c:pt>
                <c:pt idx="276">
                  <c:v>43447</c:v>
                </c:pt>
                <c:pt idx="277">
                  <c:v>43448</c:v>
                </c:pt>
                <c:pt idx="278">
                  <c:v>43449</c:v>
                </c:pt>
                <c:pt idx="279">
                  <c:v>43450</c:v>
                </c:pt>
                <c:pt idx="280">
                  <c:v>43451</c:v>
                </c:pt>
                <c:pt idx="281">
                  <c:v>43452</c:v>
                </c:pt>
                <c:pt idx="282">
                  <c:v>43453</c:v>
                </c:pt>
                <c:pt idx="283">
                  <c:v>43454</c:v>
                </c:pt>
                <c:pt idx="284">
                  <c:v>43455</c:v>
                </c:pt>
                <c:pt idx="285">
                  <c:v>43456</c:v>
                </c:pt>
                <c:pt idx="286">
                  <c:v>43457</c:v>
                </c:pt>
                <c:pt idx="287">
                  <c:v>43458</c:v>
                </c:pt>
                <c:pt idx="288">
                  <c:v>43459</c:v>
                </c:pt>
                <c:pt idx="289">
                  <c:v>43460</c:v>
                </c:pt>
                <c:pt idx="290">
                  <c:v>43461</c:v>
                </c:pt>
                <c:pt idx="291">
                  <c:v>43462</c:v>
                </c:pt>
                <c:pt idx="292">
                  <c:v>43463</c:v>
                </c:pt>
                <c:pt idx="293">
                  <c:v>43464</c:v>
                </c:pt>
                <c:pt idx="294">
                  <c:v>43465</c:v>
                </c:pt>
                <c:pt idx="295">
                  <c:v>43466</c:v>
                </c:pt>
                <c:pt idx="296">
                  <c:v>43467</c:v>
                </c:pt>
                <c:pt idx="297">
                  <c:v>43468</c:v>
                </c:pt>
                <c:pt idx="298">
                  <c:v>43469</c:v>
                </c:pt>
                <c:pt idx="299">
                  <c:v>43470</c:v>
                </c:pt>
                <c:pt idx="300">
                  <c:v>43471</c:v>
                </c:pt>
                <c:pt idx="301">
                  <c:v>43472</c:v>
                </c:pt>
                <c:pt idx="302">
                  <c:v>43473</c:v>
                </c:pt>
                <c:pt idx="303">
                  <c:v>43474</c:v>
                </c:pt>
                <c:pt idx="304">
                  <c:v>43475</c:v>
                </c:pt>
                <c:pt idx="305">
                  <c:v>43476</c:v>
                </c:pt>
                <c:pt idx="306">
                  <c:v>43477</c:v>
                </c:pt>
                <c:pt idx="307">
                  <c:v>43478</c:v>
                </c:pt>
                <c:pt idx="308">
                  <c:v>43479</c:v>
                </c:pt>
                <c:pt idx="309">
                  <c:v>43480</c:v>
                </c:pt>
                <c:pt idx="310">
                  <c:v>43481</c:v>
                </c:pt>
                <c:pt idx="311">
                  <c:v>43482</c:v>
                </c:pt>
                <c:pt idx="312">
                  <c:v>43483</c:v>
                </c:pt>
                <c:pt idx="313">
                  <c:v>43484</c:v>
                </c:pt>
                <c:pt idx="314">
                  <c:v>43485</c:v>
                </c:pt>
                <c:pt idx="315">
                  <c:v>43486</c:v>
                </c:pt>
                <c:pt idx="316">
                  <c:v>43487</c:v>
                </c:pt>
                <c:pt idx="317">
                  <c:v>43488</c:v>
                </c:pt>
                <c:pt idx="318">
                  <c:v>43489</c:v>
                </c:pt>
                <c:pt idx="319">
                  <c:v>43490</c:v>
                </c:pt>
                <c:pt idx="320">
                  <c:v>43491</c:v>
                </c:pt>
                <c:pt idx="321">
                  <c:v>43492</c:v>
                </c:pt>
                <c:pt idx="322">
                  <c:v>43493</c:v>
                </c:pt>
                <c:pt idx="323">
                  <c:v>43494</c:v>
                </c:pt>
                <c:pt idx="324">
                  <c:v>43495</c:v>
                </c:pt>
                <c:pt idx="325">
                  <c:v>43496</c:v>
                </c:pt>
                <c:pt idx="326">
                  <c:v>43497</c:v>
                </c:pt>
                <c:pt idx="327">
                  <c:v>43498</c:v>
                </c:pt>
                <c:pt idx="328">
                  <c:v>43499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43505</c:v>
                </c:pt>
                <c:pt idx="335">
                  <c:v>43506</c:v>
                </c:pt>
                <c:pt idx="336">
                  <c:v>43507</c:v>
                </c:pt>
                <c:pt idx="337">
                  <c:v>43508</c:v>
                </c:pt>
                <c:pt idx="338">
                  <c:v>43509</c:v>
                </c:pt>
                <c:pt idx="339">
                  <c:v>43510</c:v>
                </c:pt>
                <c:pt idx="340">
                  <c:v>43511</c:v>
                </c:pt>
                <c:pt idx="341">
                  <c:v>43512</c:v>
                </c:pt>
                <c:pt idx="342">
                  <c:v>43513</c:v>
                </c:pt>
                <c:pt idx="343">
                  <c:v>43514</c:v>
                </c:pt>
                <c:pt idx="344">
                  <c:v>43515</c:v>
                </c:pt>
                <c:pt idx="345">
                  <c:v>43516</c:v>
                </c:pt>
                <c:pt idx="346">
                  <c:v>43517</c:v>
                </c:pt>
                <c:pt idx="347">
                  <c:v>43518</c:v>
                </c:pt>
                <c:pt idx="348">
                  <c:v>43519</c:v>
                </c:pt>
                <c:pt idx="349">
                  <c:v>43520</c:v>
                </c:pt>
                <c:pt idx="350">
                  <c:v>43521</c:v>
                </c:pt>
                <c:pt idx="351">
                  <c:v>43522</c:v>
                </c:pt>
                <c:pt idx="352">
                  <c:v>43523</c:v>
                </c:pt>
                <c:pt idx="353">
                  <c:v>43524</c:v>
                </c:pt>
                <c:pt idx="354">
                  <c:v>43525</c:v>
                </c:pt>
                <c:pt idx="355">
                  <c:v>43526</c:v>
                </c:pt>
                <c:pt idx="356">
                  <c:v>43527</c:v>
                </c:pt>
                <c:pt idx="357">
                  <c:v>43528</c:v>
                </c:pt>
                <c:pt idx="358">
                  <c:v>43529</c:v>
                </c:pt>
                <c:pt idx="359">
                  <c:v>43530</c:v>
                </c:pt>
                <c:pt idx="360">
                  <c:v>43531</c:v>
                </c:pt>
                <c:pt idx="361">
                  <c:v>43532</c:v>
                </c:pt>
                <c:pt idx="362">
                  <c:v>43533</c:v>
                </c:pt>
                <c:pt idx="363">
                  <c:v>43534</c:v>
                </c:pt>
                <c:pt idx="364">
                  <c:v>43535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-8.9081419699206504E-3</c:v>
                </c:pt>
                <c:pt idx="1">
                  <c:v>1.9901412569214901E-2</c:v>
                </c:pt>
                <c:pt idx="2">
                  <c:v>2.9451103267061199E-2</c:v>
                </c:pt>
                <c:pt idx="3">
                  <c:v>2.6857242981929499E-2</c:v>
                </c:pt>
                <c:pt idx="4">
                  <c:v>2.9578109901344098E-2</c:v>
                </c:pt>
                <c:pt idx="5">
                  <c:v>4.6148303278323803E-2</c:v>
                </c:pt>
                <c:pt idx="6">
                  <c:v>3.0631782303438299E-2</c:v>
                </c:pt>
                <c:pt idx="7">
                  <c:v>4.2025123278475997E-2</c:v>
                </c:pt>
                <c:pt idx="8">
                  <c:v>2.4803045183119599E-2</c:v>
                </c:pt>
                <c:pt idx="9">
                  <c:v>2.61585739922141E-2</c:v>
                </c:pt>
                <c:pt idx="10">
                  <c:v>3.8976829564498397E-2</c:v>
                </c:pt>
                <c:pt idx="11">
                  <c:v>3.6741402834029803E-2</c:v>
                </c:pt>
                <c:pt idx="12">
                  <c:v>2.6275131411454201E-2</c:v>
                </c:pt>
                <c:pt idx="13">
                  <c:v>3.9652858548805597E-2</c:v>
                </c:pt>
                <c:pt idx="14">
                  <c:v>1.9603929085290701E-2</c:v>
                </c:pt>
                <c:pt idx="15">
                  <c:v>3.2833721877631103E-2</c:v>
                </c:pt>
                <c:pt idx="16">
                  <c:v>3.7614093700568903E-2</c:v>
                </c:pt>
                <c:pt idx="17">
                  <c:v>1.4153593654615101E-2</c:v>
                </c:pt>
                <c:pt idx="18">
                  <c:v>5.3604510212016598E-3</c:v>
                </c:pt>
                <c:pt idx="22">
                  <c:v>8.2117707765304901E-2</c:v>
                </c:pt>
                <c:pt idx="23">
                  <c:v>1.9994858464966202E-2</c:v>
                </c:pt>
                <c:pt idx="24">
                  <c:v>7.2752456020105105E-2</c:v>
                </c:pt>
                <c:pt idx="25">
                  <c:v>4.0523408332554502E-2</c:v>
                </c:pt>
                <c:pt idx="26">
                  <c:v>2.83121063850575E-2</c:v>
                </c:pt>
                <c:pt idx="27">
                  <c:v>1.0266471983938701E-2</c:v>
                </c:pt>
                <c:pt idx="28">
                  <c:v>0.10108585311327301</c:v>
                </c:pt>
                <c:pt idx="29">
                  <c:v>7.7909906522355299E-2</c:v>
                </c:pt>
                <c:pt idx="30">
                  <c:v>0.15797563474894699</c:v>
                </c:pt>
                <c:pt idx="31">
                  <c:v>0.101172291296625</c:v>
                </c:pt>
                <c:pt idx="32">
                  <c:v>8.8791162617713901E-2</c:v>
                </c:pt>
                <c:pt idx="33">
                  <c:v>3.1627280302090201E-2</c:v>
                </c:pt>
                <c:pt idx="34">
                  <c:v>0.14142707360800699</c:v>
                </c:pt>
                <c:pt idx="35">
                  <c:v>7.4825713428136195E-2</c:v>
                </c:pt>
                <c:pt idx="36">
                  <c:v>8.3329030122241896E-2</c:v>
                </c:pt>
                <c:pt idx="37">
                  <c:v>5.9864961045368002E-2</c:v>
                </c:pt>
                <c:pt idx="38">
                  <c:v>6.0182327021723603E-2</c:v>
                </c:pt>
                <c:pt idx="39">
                  <c:v>5.3510289082630301E-2</c:v>
                </c:pt>
                <c:pt idx="40">
                  <c:v>4.2122107544725597E-2</c:v>
                </c:pt>
                <c:pt idx="41">
                  <c:v>5.9312859465196897E-2</c:v>
                </c:pt>
                <c:pt idx="42">
                  <c:v>6.3506786979487501E-2</c:v>
                </c:pt>
                <c:pt idx="43">
                  <c:v>6.1212399983939701E-2</c:v>
                </c:pt>
                <c:pt idx="44">
                  <c:v>6.8918618304897705E-2</c:v>
                </c:pt>
                <c:pt idx="45">
                  <c:v>5.5575292209961998E-2</c:v>
                </c:pt>
                <c:pt idx="46">
                  <c:v>5.1185240651486899E-2</c:v>
                </c:pt>
                <c:pt idx="47">
                  <c:v>4.6802102299838402E-2</c:v>
                </c:pt>
                <c:pt idx="48">
                  <c:v>3.6033403597299701E-2</c:v>
                </c:pt>
                <c:pt idx="49">
                  <c:v>1.6360153687143299E-2</c:v>
                </c:pt>
                <c:pt idx="50">
                  <c:v>2.35182617547431E-2</c:v>
                </c:pt>
                <c:pt idx="51">
                  <c:v>1.12299615373817E-2</c:v>
                </c:pt>
                <c:pt idx="52">
                  <c:v>2.9334980209415301E-2</c:v>
                </c:pt>
                <c:pt idx="53">
                  <c:v>3.1571458839938303E-2</c:v>
                </c:pt>
                <c:pt idx="54">
                  <c:v>2.8826164899690601E-2</c:v>
                </c:pt>
                <c:pt idx="55">
                  <c:v>2.26476108874007E-2</c:v>
                </c:pt>
                <c:pt idx="56">
                  <c:v>1.1496492868669401E-2</c:v>
                </c:pt>
                <c:pt idx="57">
                  <c:v>2.1798770016667999E-2</c:v>
                </c:pt>
                <c:pt idx="58">
                  <c:v>2.48774174017184E-2</c:v>
                </c:pt>
                <c:pt idx="59">
                  <c:v>2.9845476098397598E-2</c:v>
                </c:pt>
                <c:pt idx="60">
                  <c:v>2.8785987737589499E-2</c:v>
                </c:pt>
                <c:pt idx="61">
                  <c:v>2.6607122726754001E-2</c:v>
                </c:pt>
                <c:pt idx="62">
                  <c:v>4.9910084847144202E-2</c:v>
                </c:pt>
                <c:pt idx="63">
                  <c:v>4.3028597575565902E-2</c:v>
                </c:pt>
                <c:pt idx="64">
                  <c:v>3.2030279104019399E-2</c:v>
                </c:pt>
                <c:pt idx="65">
                  <c:v>1.02072562405836E-2</c:v>
                </c:pt>
                <c:pt idx="66">
                  <c:v>1.9154128518609901E-2</c:v>
                </c:pt>
                <c:pt idx="67">
                  <c:v>2.7257954605021798E-3</c:v>
                </c:pt>
                <c:pt idx="68">
                  <c:v>3.1939860806505897E-2</c:v>
                </c:pt>
                <c:pt idx="69">
                  <c:v>7.2662689315999597E-3</c:v>
                </c:pt>
                <c:pt idx="70">
                  <c:v>2.0190376386341798E-2</c:v>
                </c:pt>
                <c:pt idx="71">
                  <c:v>1.38999094759664E-2</c:v>
                </c:pt>
                <c:pt idx="72">
                  <c:v>8.0314946332156103E-3</c:v>
                </c:pt>
                <c:pt idx="73">
                  <c:v>1.2849359417533001E-2</c:v>
                </c:pt>
                <c:pt idx="74">
                  <c:v>-4.1196456825414998E-3</c:v>
                </c:pt>
                <c:pt idx="75">
                  <c:v>1.8434428249923401E-2</c:v>
                </c:pt>
                <c:pt idx="76">
                  <c:v>2.3667118831975299E-2</c:v>
                </c:pt>
                <c:pt idx="77">
                  <c:v>-0.17651911836761999</c:v>
                </c:pt>
                <c:pt idx="78">
                  <c:v>-8.3206484232371206E-3</c:v>
                </c:pt>
                <c:pt idx="79">
                  <c:v>3.9159250883530599E-3</c:v>
                </c:pt>
                <c:pt idx="80">
                  <c:v>1.2586409195350901E-3</c:v>
                </c:pt>
                <c:pt idx="81">
                  <c:v>1.5942584320887899E-2</c:v>
                </c:pt>
                <c:pt idx="82">
                  <c:v>1.8526804440840101E-2</c:v>
                </c:pt>
                <c:pt idx="83">
                  <c:v>1.9711664482306698E-2</c:v>
                </c:pt>
                <c:pt idx="84">
                  <c:v>1.48157776850627E-2</c:v>
                </c:pt>
                <c:pt idx="85">
                  <c:v>1.67002185003483E-2</c:v>
                </c:pt>
                <c:pt idx="86">
                  <c:v>-4.7786787093096202E-2</c:v>
                </c:pt>
                <c:pt idx="87">
                  <c:v>0.100651860591581</c:v>
                </c:pt>
                <c:pt idx="88">
                  <c:v>-5.3068400979251702E-2</c:v>
                </c:pt>
                <c:pt idx="89">
                  <c:v>3.2207266685949101E-2</c:v>
                </c:pt>
                <c:pt idx="90">
                  <c:v>0.12578440650503001</c:v>
                </c:pt>
                <c:pt idx="91">
                  <c:v>-0.11321023202866</c:v>
                </c:pt>
                <c:pt idx="92">
                  <c:v>2.0949823078744101E-2</c:v>
                </c:pt>
                <c:pt idx="93">
                  <c:v>6.1649397155470298E-2</c:v>
                </c:pt>
                <c:pt idx="94">
                  <c:v>0.145760185769229</c:v>
                </c:pt>
                <c:pt idx="95">
                  <c:v>3.2746565965170202E-3</c:v>
                </c:pt>
                <c:pt idx="96">
                  <c:v>2.07620364074153E-2</c:v>
                </c:pt>
                <c:pt idx="97">
                  <c:v>1.7762484240148799E-2</c:v>
                </c:pt>
                <c:pt idx="98">
                  <c:v>1.69235965776727E-2</c:v>
                </c:pt>
                <c:pt idx="99">
                  <c:v>2.7156731944951201E-2</c:v>
                </c:pt>
                <c:pt idx="100">
                  <c:v>0.32328621411237601</c:v>
                </c:pt>
                <c:pt idx="101">
                  <c:v>-0.23578523143451499</c:v>
                </c:pt>
                <c:pt idx="102">
                  <c:v>3.4568045493495403E-2</c:v>
                </c:pt>
                <c:pt idx="103">
                  <c:v>2.5239163672847599E-2</c:v>
                </c:pt>
                <c:pt idx="104">
                  <c:v>2.25218336665267E-2</c:v>
                </c:pt>
                <c:pt idx="105">
                  <c:v>2.80069607374379E-2</c:v>
                </c:pt>
                <c:pt idx="106">
                  <c:v>-1.13941824361457E-2</c:v>
                </c:pt>
                <c:pt idx="107">
                  <c:v>4.6902131580282197E-2</c:v>
                </c:pt>
                <c:pt idx="108">
                  <c:v>4.0907266213931801E-2</c:v>
                </c:pt>
                <c:pt idx="109">
                  <c:v>4.4778264283398497E-2</c:v>
                </c:pt>
                <c:pt idx="110">
                  <c:v>1.8527822266139998E-2</c:v>
                </c:pt>
                <c:pt idx="111">
                  <c:v>3.60774638652979E-2</c:v>
                </c:pt>
                <c:pt idx="112">
                  <c:v>4.36241168543752E-2</c:v>
                </c:pt>
                <c:pt idx="113">
                  <c:v>0.141629901586976</c:v>
                </c:pt>
                <c:pt idx="114">
                  <c:v>6.3757541354138206E-2</c:v>
                </c:pt>
                <c:pt idx="115">
                  <c:v>4.9257812067610499E-2</c:v>
                </c:pt>
                <c:pt idx="116">
                  <c:v>4.1765548677608698E-2</c:v>
                </c:pt>
                <c:pt idx="117">
                  <c:v>2.3431473653070401E-2</c:v>
                </c:pt>
                <c:pt idx="118">
                  <c:v>1.07800991078086E-2</c:v>
                </c:pt>
                <c:pt idx="119">
                  <c:v>5.3825589887698699E-2</c:v>
                </c:pt>
                <c:pt idx="120">
                  <c:v>3.35624697005482E-2</c:v>
                </c:pt>
                <c:pt idx="121">
                  <c:v>3.3344102857237497E-2</c:v>
                </c:pt>
                <c:pt idx="122">
                  <c:v>2.8778169998240202E-2</c:v>
                </c:pt>
                <c:pt idx="123">
                  <c:v>2.3319479630641501E-2</c:v>
                </c:pt>
                <c:pt idx="124">
                  <c:v>2.6280030625547499E-2</c:v>
                </c:pt>
                <c:pt idx="125">
                  <c:v>3.2617292957767802E-2</c:v>
                </c:pt>
                <c:pt idx="126">
                  <c:v>2.54373290390894E-2</c:v>
                </c:pt>
                <c:pt idx="127">
                  <c:v>2.7498409709764301E-2</c:v>
                </c:pt>
                <c:pt idx="128">
                  <c:v>3.6930064379574898E-2</c:v>
                </c:pt>
                <c:pt idx="129">
                  <c:v>2.2935021571317601E-2</c:v>
                </c:pt>
                <c:pt idx="130">
                  <c:v>3.0641874979772901E-2</c:v>
                </c:pt>
                <c:pt idx="131">
                  <c:v>2.7397147117173101E-2</c:v>
                </c:pt>
                <c:pt idx="132">
                  <c:v>2.9798280095574701E-2</c:v>
                </c:pt>
                <c:pt idx="133">
                  <c:v>3.2678906694497599E-2</c:v>
                </c:pt>
                <c:pt idx="134">
                  <c:v>3.8582900278677203E-2</c:v>
                </c:pt>
                <c:pt idx="135">
                  <c:v>3.8224276127770802E-2</c:v>
                </c:pt>
                <c:pt idx="136">
                  <c:v>7.9718018127602399E-3</c:v>
                </c:pt>
                <c:pt idx="137">
                  <c:v>8.5758755398575498E-2</c:v>
                </c:pt>
                <c:pt idx="138">
                  <c:v>4.1950081462801402E-2</c:v>
                </c:pt>
                <c:pt idx="139">
                  <c:v>4.0354017283598199E-2</c:v>
                </c:pt>
                <c:pt idx="140">
                  <c:v>2.22269176204575E-2</c:v>
                </c:pt>
                <c:pt idx="141">
                  <c:v>2.02329741237408E-2</c:v>
                </c:pt>
                <c:pt idx="142">
                  <c:v>1.7074547198779998E-2</c:v>
                </c:pt>
                <c:pt idx="143">
                  <c:v>2.4201952610794199E-2</c:v>
                </c:pt>
                <c:pt idx="144">
                  <c:v>5.1476681611583398E-2</c:v>
                </c:pt>
                <c:pt idx="145">
                  <c:v>6.4672417761895903E-2</c:v>
                </c:pt>
                <c:pt idx="146">
                  <c:v>8.6470839540794001E-2</c:v>
                </c:pt>
                <c:pt idx="147">
                  <c:v>8.4412372911152903E-2</c:v>
                </c:pt>
                <c:pt idx="148">
                  <c:v>0.12398289938179401</c:v>
                </c:pt>
                <c:pt idx="149">
                  <c:v>0.13720895148469001</c:v>
                </c:pt>
                <c:pt idx="150">
                  <c:v>0.17349169591711699</c:v>
                </c:pt>
                <c:pt idx="151">
                  <c:v>6.2607436402413397E-2</c:v>
                </c:pt>
                <c:pt idx="152">
                  <c:v>6.3996452651466196E-2</c:v>
                </c:pt>
                <c:pt idx="153">
                  <c:v>0.100588920945944</c:v>
                </c:pt>
                <c:pt idx="154">
                  <c:v>0.111555083292878</c:v>
                </c:pt>
                <c:pt idx="155">
                  <c:v>8.9253135728518507E-2</c:v>
                </c:pt>
                <c:pt idx="156">
                  <c:v>9.0596527652608103E-2</c:v>
                </c:pt>
                <c:pt idx="157">
                  <c:v>7.56205864014282E-2</c:v>
                </c:pt>
                <c:pt idx="158">
                  <c:v>5.83130613139516E-2</c:v>
                </c:pt>
                <c:pt idx="159">
                  <c:v>4.4216376285418697E-2</c:v>
                </c:pt>
                <c:pt idx="160">
                  <c:v>4.9873491630984798E-2</c:v>
                </c:pt>
                <c:pt idx="161">
                  <c:v>4.7416989872217298E-2</c:v>
                </c:pt>
                <c:pt idx="162">
                  <c:v>5.14453302223086E-2</c:v>
                </c:pt>
                <c:pt idx="163">
                  <c:v>6.7478842009088102E-2</c:v>
                </c:pt>
                <c:pt idx="164">
                  <c:v>5.5902237842780499E-2</c:v>
                </c:pt>
                <c:pt idx="165">
                  <c:v>5.6477565668649199E-2</c:v>
                </c:pt>
                <c:pt idx="166">
                  <c:v>7.5507893302833806E-2</c:v>
                </c:pt>
                <c:pt idx="167">
                  <c:v>7.8479727865149507E-2</c:v>
                </c:pt>
                <c:pt idx="168">
                  <c:v>6.2613491156096601E-2</c:v>
                </c:pt>
                <c:pt idx="169">
                  <c:v>5.9818621873048802E-2</c:v>
                </c:pt>
                <c:pt idx="170">
                  <c:v>6.4014681058438799E-2</c:v>
                </c:pt>
                <c:pt idx="171">
                  <c:v>5.6992335235762998E-2</c:v>
                </c:pt>
                <c:pt idx="172">
                  <c:v>4.7433015122879701E-2</c:v>
                </c:pt>
                <c:pt idx="173">
                  <c:v>4.60693521455443E-2</c:v>
                </c:pt>
                <c:pt idx="174">
                  <c:v>5.2750923811445298E-2</c:v>
                </c:pt>
                <c:pt idx="175">
                  <c:v>4.4282054580144503E-2</c:v>
                </c:pt>
                <c:pt idx="176">
                  <c:v>4.9887334978387703E-2</c:v>
                </c:pt>
                <c:pt idx="177">
                  <c:v>5.5819183326528798E-2</c:v>
                </c:pt>
                <c:pt idx="178">
                  <c:v>4.0737311899308598E-2</c:v>
                </c:pt>
                <c:pt idx="179">
                  <c:v>4.2659805436517498E-2</c:v>
                </c:pt>
                <c:pt idx="180">
                  <c:v>4.7052816117728297E-2</c:v>
                </c:pt>
                <c:pt idx="181">
                  <c:v>5.8454333804308298E-2</c:v>
                </c:pt>
                <c:pt idx="182">
                  <c:v>3.63206633862342E-2</c:v>
                </c:pt>
                <c:pt idx="183">
                  <c:v>3.0233982996888498E-2</c:v>
                </c:pt>
                <c:pt idx="184">
                  <c:v>5.2709994281966398E-2</c:v>
                </c:pt>
                <c:pt idx="185">
                  <c:v>5.7483643502714503E-2</c:v>
                </c:pt>
                <c:pt idx="186">
                  <c:v>5.2318718971167397E-2</c:v>
                </c:pt>
                <c:pt idx="187">
                  <c:v>6.1150916197931802E-2</c:v>
                </c:pt>
                <c:pt idx="188">
                  <c:v>5.8384072665202999E-2</c:v>
                </c:pt>
                <c:pt idx="189">
                  <c:v>5.4823722437606401E-2</c:v>
                </c:pt>
                <c:pt idx="190">
                  <c:v>5.2665772501152099E-2</c:v>
                </c:pt>
                <c:pt idx="191">
                  <c:v>3.7019436865909201E-2</c:v>
                </c:pt>
                <c:pt idx="192">
                  <c:v>7.1420409096103296E-2</c:v>
                </c:pt>
                <c:pt idx="193">
                  <c:v>6.49959800749811E-2</c:v>
                </c:pt>
                <c:pt idx="194">
                  <c:v>6.7143215416931495E-2</c:v>
                </c:pt>
                <c:pt idx="195">
                  <c:v>5.4566984786220699E-2</c:v>
                </c:pt>
                <c:pt idx="196">
                  <c:v>6.1097596452363401E-2</c:v>
                </c:pt>
                <c:pt idx="197">
                  <c:v>4.8808496519497202E-2</c:v>
                </c:pt>
                <c:pt idx="198">
                  <c:v>6.5862635034950198E-2</c:v>
                </c:pt>
                <c:pt idx="199">
                  <c:v>5.5433729241292203E-2</c:v>
                </c:pt>
                <c:pt idx="200">
                  <c:v>4.82627716185813E-2</c:v>
                </c:pt>
                <c:pt idx="201">
                  <c:v>5.5574535628828199E-2</c:v>
                </c:pt>
                <c:pt idx="202">
                  <c:v>8.3216434056920002E-2</c:v>
                </c:pt>
                <c:pt idx="203">
                  <c:v>5.4771595846333301E-2</c:v>
                </c:pt>
                <c:pt idx="204">
                  <c:v>8.4091032004717001E-2</c:v>
                </c:pt>
                <c:pt idx="205">
                  <c:v>9.8913402337677606E-2</c:v>
                </c:pt>
                <c:pt idx="206">
                  <c:v>8.8940677687147404E-2</c:v>
                </c:pt>
                <c:pt idx="207">
                  <c:v>7.1102469774872903E-2</c:v>
                </c:pt>
                <c:pt idx="208">
                  <c:v>8.8075497790882501E-2</c:v>
                </c:pt>
                <c:pt idx="209">
                  <c:v>0.100475320503138</c:v>
                </c:pt>
                <c:pt idx="210">
                  <c:v>9.0993064321009398E-2</c:v>
                </c:pt>
                <c:pt idx="211">
                  <c:v>7.8063603156365097E-2</c:v>
                </c:pt>
                <c:pt idx="212">
                  <c:v>8.6123900528532193E-2</c:v>
                </c:pt>
                <c:pt idx="213">
                  <c:v>8.8274652610776799E-2</c:v>
                </c:pt>
                <c:pt idx="214">
                  <c:v>7.1917329068853605E-2</c:v>
                </c:pt>
                <c:pt idx="215">
                  <c:v>6.6051061194250194E-2</c:v>
                </c:pt>
                <c:pt idx="216">
                  <c:v>7.3646308380858505E-2</c:v>
                </c:pt>
                <c:pt idx="217">
                  <c:v>5.5389806579317399E-2</c:v>
                </c:pt>
                <c:pt idx="218">
                  <c:v>7.5116293323908997E-2</c:v>
                </c:pt>
                <c:pt idx="219">
                  <c:v>8.2813495667766093E-2</c:v>
                </c:pt>
                <c:pt idx="220">
                  <c:v>7.6885768320589604E-2</c:v>
                </c:pt>
                <c:pt idx="221">
                  <c:v>7.8257848878434302E-2</c:v>
                </c:pt>
                <c:pt idx="222">
                  <c:v>8.4631789962357706E-2</c:v>
                </c:pt>
                <c:pt idx="223">
                  <c:v>8.9106473793149593E-2</c:v>
                </c:pt>
                <c:pt idx="224">
                  <c:v>9.4672452133309701E-2</c:v>
                </c:pt>
                <c:pt idx="225">
                  <c:v>0.106900079218858</c:v>
                </c:pt>
                <c:pt idx="226">
                  <c:v>9.5064728848583496E-2</c:v>
                </c:pt>
                <c:pt idx="227">
                  <c:v>0.102091055128523</c:v>
                </c:pt>
                <c:pt idx="228">
                  <c:v>0.10457215575693</c:v>
                </c:pt>
                <c:pt idx="229">
                  <c:v>0.11731095149705401</c:v>
                </c:pt>
                <c:pt idx="230">
                  <c:v>0.16669977016712501</c:v>
                </c:pt>
                <c:pt idx="231">
                  <c:v>0.14021967749474201</c:v>
                </c:pt>
                <c:pt idx="232">
                  <c:v>0.14400930917320001</c:v>
                </c:pt>
                <c:pt idx="233">
                  <c:v>0.149066409021021</c:v>
                </c:pt>
                <c:pt idx="234">
                  <c:v>0.12320378559977201</c:v>
                </c:pt>
                <c:pt idx="235">
                  <c:v>0.11857057157801899</c:v>
                </c:pt>
                <c:pt idx="236">
                  <c:v>0.107495183179849</c:v>
                </c:pt>
                <c:pt idx="237">
                  <c:v>0.105144007685861</c:v>
                </c:pt>
                <c:pt idx="238">
                  <c:v>0.10171537816552401</c:v>
                </c:pt>
                <c:pt idx="239">
                  <c:v>0.11053654208038199</c:v>
                </c:pt>
                <c:pt idx="240">
                  <c:v>0.114999178577296</c:v>
                </c:pt>
                <c:pt idx="241">
                  <c:v>0.109270015239287</c:v>
                </c:pt>
                <c:pt idx="242">
                  <c:v>0.113979300749061</c:v>
                </c:pt>
                <c:pt idx="243">
                  <c:v>0.100522667099896</c:v>
                </c:pt>
                <c:pt idx="244">
                  <c:v>0.16147356195335499</c:v>
                </c:pt>
                <c:pt idx="245">
                  <c:v>5.5763199453128201E-2</c:v>
                </c:pt>
                <c:pt idx="246">
                  <c:v>0.28043188914811501</c:v>
                </c:pt>
                <c:pt idx="247">
                  <c:v>0.16735963522791</c:v>
                </c:pt>
                <c:pt idx="248">
                  <c:v>0.103661401305655</c:v>
                </c:pt>
                <c:pt idx="249">
                  <c:v>0.12827868749323701</c:v>
                </c:pt>
                <c:pt idx="250">
                  <c:v>0.17190821257556299</c:v>
                </c:pt>
                <c:pt idx="251">
                  <c:v>0.181586330657731</c:v>
                </c:pt>
                <c:pt idx="252">
                  <c:v>0.14431703917784999</c:v>
                </c:pt>
                <c:pt idx="253">
                  <c:v>0.116412615826489</c:v>
                </c:pt>
                <c:pt idx="254">
                  <c:v>0.107347261208547</c:v>
                </c:pt>
                <c:pt idx="255">
                  <c:v>0.11496733754859401</c:v>
                </c:pt>
                <c:pt idx="256">
                  <c:v>0.104616653799877</c:v>
                </c:pt>
                <c:pt idx="257">
                  <c:v>8.3593408631719698E-2</c:v>
                </c:pt>
                <c:pt idx="258">
                  <c:v>9.2354824124697005E-2</c:v>
                </c:pt>
                <c:pt idx="259">
                  <c:v>8.4440672194972796E-2</c:v>
                </c:pt>
                <c:pt idx="260">
                  <c:v>0.111437179540506</c:v>
                </c:pt>
                <c:pt idx="261">
                  <c:v>0.107468336219</c:v>
                </c:pt>
                <c:pt idx="262">
                  <c:v>0.30000600879265998</c:v>
                </c:pt>
                <c:pt idx="263">
                  <c:v>0.15014106219088599</c:v>
                </c:pt>
                <c:pt idx="264">
                  <c:v>4.97047623452508E-2</c:v>
                </c:pt>
                <c:pt idx="265">
                  <c:v>9.2148515052875996E-2</c:v>
                </c:pt>
                <c:pt idx="266">
                  <c:v>0.10160874352475199</c:v>
                </c:pt>
                <c:pt idx="267">
                  <c:v>6.4655994428880301E-2</c:v>
                </c:pt>
                <c:pt idx="268">
                  <c:v>8.1274971919558694E-2</c:v>
                </c:pt>
                <c:pt idx="269">
                  <c:v>7.0581774422123197E-2</c:v>
                </c:pt>
                <c:pt idx="270">
                  <c:v>6.6112232420407493E-2</c:v>
                </c:pt>
                <c:pt idx="271">
                  <c:v>6.9503872402423103E-2</c:v>
                </c:pt>
                <c:pt idx="272">
                  <c:v>7.0007319504333504E-2</c:v>
                </c:pt>
                <c:pt idx="273">
                  <c:v>6.3954913011516804E-2</c:v>
                </c:pt>
                <c:pt idx="274">
                  <c:v>6.7281155644148202E-2</c:v>
                </c:pt>
                <c:pt idx="275">
                  <c:v>6.6807664282921897E-2</c:v>
                </c:pt>
                <c:pt idx="276">
                  <c:v>6.8169243137986196E-2</c:v>
                </c:pt>
                <c:pt idx="277">
                  <c:v>5.9996945165724798E-2</c:v>
                </c:pt>
                <c:pt idx="278">
                  <c:v>6.6555455959827398E-2</c:v>
                </c:pt>
                <c:pt idx="279">
                  <c:v>7.5236968993581996E-2</c:v>
                </c:pt>
                <c:pt idx="280">
                  <c:v>8.8472642685763603E-2</c:v>
                </c:pt>
                <c:pt idx="281">
                  <c:v>7.29208422022216E-2</c:v>
                </c:pt>
                <c:pt idx="282">
                  <c:v>6.05709005218837E-2</c:v>
                </c:pt>
                <c:pt idx="283">
                  <c:v>5.4511230165151997E-2</c:v>
                </c:pt>
                <c:pt idx="284">
                  <c:v>4.4874297242967001E-2</c:v>
                </c:pt>
                <c:pt idx="285">
                  <c:v>3.8958702559726499E-2</c:v>
                </c:pt>
                <c:pt idx="286">
                  <c:v>5.2066467675958197E-2</c:v>
                </c:pt>
                <c:pt idx="287">
                  <c:v>3.7344473928699398E-2</c:v>
                </c:pt>
                <c:pt idx="288">
                  <c:v>5.1048745178139503E-2</c:v>
                </c:pt>
                <c:pt idx="289">
                  <c:v>5.6300908944200201E-2</c:v>
                </c:pt>
                <c:pt idx="290">
                  <c:v>3.9109539453339601E-2</c:v>
                </c:pt>
                <c:pt idx="291">
                  <c:v>5.0004273092427901E-2</c:v>
                </c:pt>
                <c:pt idx="292">
                  <c:v>5.7854804432586698E-2</c:v>
                </c:pt>
                <c:pt idx="293">
                  <c:v>4.32297856856129E-2</c:v>
                </c:pt>
                <c:pt idx="294">
                  <c:v>2.9231042035206801E-2</c:v>
                </c:pt>
                <c:pt idx="295">
                  <c:v>1.10113768093144E-2</c:v>
                </c:pt>
                <c:pt idx="296">
                  <c:v>2.2080824286244902E-2</c:v>
                </c:pt>
                <c:pt idx="297">
                  <c:v>3.2720791250424097E-2</c:v>
                </c:pt>
                <c:pt idx="298">
                  <c:v>4.0993419286496802E-2</c:v>
                </c:pt>
                <c:pt idx="299">
                  <c:v>5.17949331621744E-2</c:v>
                </c:pt>
                <c:pt idx="300">
                  <c:v>5.6056960637502998E-2</c:v>
                </c:pt>
                <c:pt idx="301">
                  <c:v>5.39728940157101E-2</c:v>
                </c:pt>
                <c:pt idx="302">
                  <c:v>4.7487420660708698E-2</c:v>
                </c:pt>
                <c:pt idx="303">
                  <c:v>6.5136049908688903E-2</c:v>
                </c:pt>
                <c:pt idx="304">
                  <c:v>5.0869482409043702E-2</c:v>
                </c:pt>
                <c:pt idx="305">
                  <c:v>7.1928057484614394E-2</c:v>
                </c:pt>
                <c:pt idx="306">
                  <c:v>5.6104494018129197E-2</c:v>
                </c:pt>
                <c:pt idx="307">
                  <c:v>4.0069357289915598E-2</c:v>
                </c:pt>
                <c:pt idx="308">
                  <c:v>4.3781994534467503E-2</c:v>
                </c:pt>
                <c:pt idx="309">
                  <c:v>5.6927752850595599E-2</c:v>
                </c:pt>
                <c:pt idx="310">
                  <c:v>0.11042627063808701</c:v>
                </c:pt>
                <c:pt idx="311">
                  <c:v>6.6614775157129894E-2</c:v>
                </c:pt>
                <c:pt idx="312">
                  <c:v>6.9029337168429794E-2</c:v>
                </c:pt>
                <c:pt idx="313">
                  <c:v>7.8331109856534797E-2</c:v>
                </c:pt>
                <c:pt idx="314">
                  <c:v>8.5216469594847494E-2</c:v>
                </c:pt>
                <c:pt idx="315">
                  <c:v>6.1569280698479299E-2</c:v>
                </c:pt>
                <c:pt idx="316">
                  <c:v>6.4939840951207195E-2</c:v>
                </c:pt>
                <c:pt idx="317">
                  <c:v>6.6033107386564996E-2</c:v>
                </c:pt>
                <c:pt idx="318">
                  <c:v>5.9539876787689301E-2</c:v>
                </c:pt>
                <c:pt idx="319">
                  <c:v>4.9776037672224202E-2</c:v>
                </c:pt>
                <c:pt idx="320">
                  <c:v>4.5933429932728399E-2</c:v>
                </c:pt>
                <c:pt idx="321">
                  <c:v>7.5248537811197697E-2</c:v>
                </c:pt>
                <c:pt idx="322">
                  <c:v>8.4665428561384801E-2</c:v>
                </c:pt>
                <c:pt idx="323">
                  <c:v>7.6854753445664697E-2</c:v>
                </c:pt>
                <c:pt idx="324">
                  <c:v>5.9247520794630602E-2</c:v>
                </c:pt>
                <c:pt idx="325">
                  <c:v>6.4979112158228006E-2</c:v>
                </c:pt>
                <c:pt idx="326">
                  <c:v>5.1747533823043597E-2</c:v>
                </c:pt>
                <c:pt idx="327">
                  <c:v>8.0639271087495995E-2</c:v>
                </c:pt>
                <c:pt idx="328">
                  <c:v>8.6151604276964305E-2</c:v>
                </c:pt>
                <c:pt idx="329">
                  <c:v>7.9674992426726002E-2</c:v>
                </c:pt>
                <c:pt idx="330">
                  <c:v>8.4113406196077795E-2</c:v>
                </c:pt>
                <c:pt idx="331">
                  <c:v>2.5863849617990299E-2</c:v>
                </c:pt>
                <c:pt idx="332">
                  <c:v>5.3489415131114201E-2</c:v>
                </c:pt>
                <c:pt idx="333">
                  <c:v>7.6228977893005007E-2</c:v>
                </c:pt>
                <c:pt idx="334">
                  <c:v>6.1161284375153301E-2</c:v>
                </c:pt>
                <c:pt idx="335">
                  <c:v>5.0375542880630599E-2</c:v>
                </c:pt>
                <c:pt idx="336">
                  <c:v>5.8554955773890499E-2</c:v>
                </c:pt>
                <c:pt idx="337">
                  <c:v>5.7635799559561003E-2</c:v>
                </c:pt>
                <c:pt idx="338">
                  <c:v>5.8958648762104202E-2</c:v>
                </c:pt>
                <c:pt idx="339">
                  <c:v>1.7795020222685198E-2</c:v>
                </c:pt>
                <c:pt idx="340">
                  <c:v>5.6026666572405202E-2</c:v>
                </c:pt>
                <c:pt idx="341">
                  <c:v>3.3502967868357499E-2</c:v>
                </c:pt>
                <c:pt idx="342">
                  <c:v>7.4223362288881295E-2</c:v>
                </c:pt>
                <c:pt idx="343">
                  <c:v>5.8875876594750999E-2</c:v>
                </c:pt>
                <c:pt idx="344">
                  <c:v>5.1258297142937802E-2</c:v>
                </c:pt>
                <c:pt idx="345">
                  <c:v>4.3476728199945899E-2</c:v>
                </c:pt>
                <c:pt idx="346">
                  <c:v>3.4120272492365503E-2</c:v>
                </c:pt>
                <c:pt idx="347">
                  <c:v>2.2836934308883301E-2</c:v>
                </c:pt>
                <c:pt idx="348">
                  <c:v>2.2479560034511702E-2</c:v>
                </c:pt>
                <c:pt idx="349">
                  <c:v>5.0993073978686201E-2</c:v>
                </c:pt>
                <c:pt idx="350">
                  <c:v>3.33720034110997E-2</c:v>
                </c:pt>
                <c:pt idx="351">
                  <c:v>2.7966845509855499E-2</c:v>
                </c:pt>
                <c:pt idx="352">
                  <c:v>3.73959302911724E-2</c:v>
                </c:pt>
                <c:pt idx="353">
                  <c:v>2.63665798327304E-2</c:v>
                </c:pt>
                <c:pt idx="354">
                  <c:v>1.7163047782393599E-2</c:v>
                </c:pt>
                <c:pt idx="355">
                  <c:v>1.29432855681195E-2</c:v>
                </c:pt>
                <c:pt idx="356">
                  <c:v>2.4067881967827501E-2</c:v>
                </c:pt>
                <c:pt idx="357">
                  <c:v>9.8941443643480592E-3</c:v>
                </c:pt>
                <c:pt idx="358">
                  <c:v>3.0557588175032901E-2</c:v>
                </c:pt>
                <c:pt idx="359">
                  <c:v>4.6875768095450999E-2</c:v>
                </c:pt>
                <c:pt idx="360">
                  <c:v>4.95445353898313E-2</c:v>
                </c:pt>
                <c:pt idx="361">
                  <c:v>5.4314145063785499E-2</c:v>
                </c:pt>
                <c:pt idx="362">
                  <c:v>3.44172930243919E-2</c:v>
                </c:pt>
                <c:pt idx="363">
                  <c:v>3.4639104920855798E-2</c:v>
                </c:pt>
                <c:pt idx="364">
                  <c:v>4.4086793173378998E-2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7E-4126-84A2-239676CF7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720592"/>
        <c:axId val="185720920"/>
      </c:lineChart>
      <c:dateAx>
        <c:axId val="185720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20920"/>
        <c:crosses val="autoZero"/>
        <c:auto val="1"/>
        <c:lblOffset val="100"/>
        <c:baseTimeUnit val="days"/>
      </c:dateAx>
      <c:valAx>
        <c:axId val="18572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2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mein_rossmann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71</c:v>
                </c:pt>
                <c:pt idx="1">
                  <c:v>77</c:v>
                </c:pt>
                <c:pt idx="2">
                  <c:v>62</c:v>
                </c:pt>
                <c:pt idx="3">
                  <c:v>67</c:v>
                </c:pt>
                <c:pt idx="4">
                  <c:v>71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CE-45A2-8C56-50A628CE14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dm_deutschland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50</c:v>
                </c:pt>
                <c:pt idx="1">
                  <c:v>47</c:v>
                </c:pt>
                <c:pt idx="2">
                  <c:v>52</c:v>
                </c:pt>
                <c:pt idx="3">
                  <c:v>48</c:v>
                </c:pt>
                <c:pt idx="4">
                  <c:v>52</c:v>
                </c:pt>
                <c:pt idx="5">
                  <c:v>31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CE-45A2-8C56-50A628CE1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185160"/>
        <c:axId val="447183192"/>
      </c:barChart>
      <c:catAx>
        <c:axId val="44718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83192"/>
        <c:crosses val="autoZero"/>
        <c:auto val="1"/>
        <c:lblAlgn val="ctr"/>
        <c:lblOffset val="100"/>
        <c:noMultiLvlLbl val="0"/>
      </c:catAx>
      <c:valAx>
        <c:axId val="44718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8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mein_rossmann</c:v>
                </c:pt>
                <c:pt idx="1">
                  <c:v>dm_deutschland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41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1-46E9-A5DD-75BF2EA9D7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mein_rossmann</c:v>
                </c:pt>
                <c:pt idx="1">
                  <c:v>dm_deutschland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282</c:v>
                </c:pt>
                <c:pt idx="1">
                  <c:v>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11-46E9-A5DD-75BF2EA9D7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mein_rossmann</c:v>
                </c:pt>
                <c:pt idx="1">
                  <c:v>dm_deutschland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29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11-46E9-A5DD-75BF2EA9D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187128"/>
        <c:axId val="447190736"/>
      </c:barChart>
      <c:catAx>
        <c:axId val="44718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90736"/>
        <c:crosses val="autoZero"/>
        <c:auto val="1"/>
        <c:lblAlgn val="ctr"/>
        <c:lblOffset val="100"/>
        <c:noMultiLvlLbl val="0"/>
      </c:catAx>
      <c:valAx>
        <c:axId val="44719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8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mein_rossmann</c:v>
                </c:pt>
                <c:pt idx="1">
                  <c:v>dm_deutschland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1408568</c:v>
                </c:pt>
                <c:pt idx="1">
                  <c:v>4172301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99-4101-973A-6DAEA192C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mein_rossmann</c:v>
                </c:pt>
                <c:pt idx="1">
                  <c:v>dm_deutschland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90020</c:v>
                </c:pt>
                <c:pt idx="1">
                  <c:v>393203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99-4101-973A-6DAEA192C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171384"/>
        <c:axId val="447169744"/>
      </c:barChart>
      <c:catAx>
        <c:axId val="44717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69744"/>
        <c:crosses val="autoZero"/>
        <c:auto val="1"/>
        <c:lblAlgn val="ctr"/>
        <c:lblOffset val="100"/>
        <c:noMultiLvlLbl val="0"/>
      </c:catAx>
      <c:valAx>
        <c:axId val="44716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7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mein_rossmann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  <c:pt idx="15">
                  <c:v>43186</c:v>
                </c:pt>
                <c:pt idx="16">
                  <c:v>43187</c:v>
                </c:pt>
                <c:pt idx="17">
                  <c:v>43188</c:v>
                </c:pt>
                <c:pt idx="18">
                  <c:v>43189</c:v>
                </c:pt>
                <c:pt idx="19">
                  <c:v>43190</c:v>
                </c:pt>
                <c:pt idx="20">
                  <c:v>43191</c:v>
                </c:pt>
                <c:pt idx="21">
                  <c:v>43192</c:v>
                </c:pt>
                <c:pt idx="22">
                  <c:v>43193</c:v>
                </c:pt>
                <c:pt idx="23">
                  <c:v>43194</c:v>
                </c:pt>
                <c:pt idx="24">
                  <c:v>43195</c:v>
                </c:pt>
                <c:pt idx="25">
                  <c:v>43196</c:v>
                </c:pt>
                <c:pt idx="26">
                  <c:v>43197</c:v>
                </c:pt>
                <c:pt idx="27">
                  <c:v>43198</c:v>
                </c:pt>
                <c:pt idx="28">
                  <c:v>43199</c:v>
                </c:pt>
                <c:pt idx="29">
                  <c:v>43200</c:v>
                </c:pt>
                <c:pt idx="30">
                  <c:v>43201</c:v>
                </c:pt>
                <c:pt idx="31">
                  <c:v>43202</c:v>
                </c:pt>
                <c:pt idx="32">
                  <c:v>43203</c:v>
                </c:pt>
                <c:pt idx="33">
                  <c:v>43204</c:v>
                </c:pt>
                <c:pt idx="34">
                  <c:v>43205</c:v>
                </c:pt>
                <c:pt idx="35">
                  <c:v>43206</c:v>
                </c:pt>
                <c:pt idx="36">
                  <c:v>43207</c:v>
                </c:pt>
                <c:pt idx="37">
                  <c:v>43208</c:v>
                </c:pt>
                <c:pt idx="38">
                  <c:v>43209</c:v>
                </c:pt>
                <c:pt idx="39">
                  <c:v>43210</c:v>
                </c:pt>
                <c:pt idx="40">
                  <c:v>43211</c:v>
                </c:pt>
                <c:pt idx="41">
                  <c:v>43212</c:v>
                </c:pt>
                <c:pt idx="42">
                  <c:v>43213</c:v>
                </c:pt>
                <c:pt idx="43">
                  <c:v>43214</c:v>
                </c:pt>
                <c:pt idx="44">
                  <c:v>43215</c:v>
                </c:pt>
                <c:pt idx="45">
                  <c:v>43216</c:v>
                </c:pt>
                <c:pt idx="46">
                  <c:v>43217</c:v>
                </c:pt>
                <c:pt idx="47">
                  <c:v>43218</c:v>
                </c:pt>
                <c:pt idx="48">
                  <c:v>43219</c:v>
                </c:pt>
                <c:pt idx="49">
                  <c:v>43220</c:v>
                </c:pt>
                <c:pt idx="50">
                  <c:v>43221</c:v>
                </c:pt>
                <c:pt idx="51">
                  <c:v>43222</c:v>
                </c:pt>
                <c:pt idx="52">
                  <c:v>43223</c:v>
                </c:pt>
                <c:pt idx="53">
                  <c:v>43224</c:v>
                </c:pt>
                <c:pt idx="54">
                  <c:v>43225</c:v>
                </c:pt>
                <c:pt idx="55">
                  <c:v>43226</c:v>
                </c:pt>
                <c:pt idx="56">
                  <c:v>43227</c:v>
                </c:pt>
                <c:pt idx="57">
                  <c:v>43228</c:v>
                </c:pt>
                <c:pt idx="58">
                  <c:v>43229</c:v>
                </c:pt>
                <c:pt idx="59">
                  <c:v>43230</c:v>
                </c:pt>
                <c:pt idx="60">
                  <c:v>43231</c:v>
                </c:pt>
                <c:pt idx="61">
                  <c:v>43232</c:v>
                </c:pt>
                <c:pt idx="62">
                  <c:v>43233</c:v>
                </c:pt>
                <c:pt idx="63">
                  <c:v>43234</c:v>
                </c:pt>
                <c:pt idx="64">
                  <c:v>43235</c:v>
                </c:pt>
                <c:pt idx="65">
                  <c:v>43236</c:v>
                </c:pt>
                <c:pt idx="66">
                  <c:v>43237</c:v>
                </c:pt>
                <c:pt idx="67">
                  <c:v>43238</c:v>
                </c:pt>
                <c:pt idx="68">
                  <c:v>43239</c:v>
                </c:pt>
                <c:pt idx="69">
                  <c:v>43240</c:v>
                </c:pt>
                <c:pt idx="70">
                  <c:v>43241</c:v>
                </c:pt>
                <c:pt idx="71">
                  <c:v>43242</c:v>
                </c:pt>
                <c:pt idx="72">
                  <c:v>43243</c:v>
                </c:pt>
                <c:pt idx="73">
                  <c:v>43244</c:v>
                </c:pt>
                <c:pt idx="74">
                  <c:v>43245</c:v>
                </c:pt>
                <c:pt idx="75">
                  <c:v>43246</c:v>
                </c:pt>
                <c:pt idx="76">
                  <c:v>43247</c:v>
                </c:pt>
                <c:pt idx="77">
                  <c:v>43248</c:v>
                </c:pt>
                <c:pt idx="78">
                  <c:v>43249</c:v>
                </c:pt>
                <c:pt idx="79">
                  <c:v>43250</c:v>
                </c:pt>
                <c:pt idx="80">
                  <c:v>43251</c:v>
                </c:pt>
                <c:pt idx="81">
                  <c:v>43252</c:v>
                </c:pt>
                <c:pt idx="82">
                  <c:v>43253</c:v>
                </c:pt>
                <c:pt idx="83">
                  <c:v>43254</c:v>
                </c:pt>
                <c:pt idx="84">
                  <c:v>43255</c:v>
                </c:pt>
                <c:pt idx="85">
                  <c:v>43256</c:v>
                </c:pt>
                <c:pt idx="86">
                  <c:v>43257</c:v>
                </c:pt>
                <c:pt idx="87">
                  <c:v>43258</c:v>
                </c:pt>
                <c:pt idx="88">
                  <c:v>43259</c:v>
                </c:pt>
                <c:pt idx="89">
                  <c:v>43260</c:v>
                </c:pt>
                <c:pt idx="90">
                  <c:v>43261</c:v>
                </c:pt>
                <c:pt idx="91">
                  <c:v>43262</c:v>
                </c:pt>
                <c:pt idx="92">
                  <c:v>43263</c:v>
                </c:pt>
                <c:pt idx="93">
                  <c:v>43264</c:v>
                </c:pt>
                <c:pt idx="94">
                  <c:v>43265</c:v>
                </c:pt>
                <c:pt idx="95">
                  <c:v>43266</c:v>
                </c:pt>
                <c:pt idx="96">
                  <c:v>43267</c:v>
                </c:pt>
                <c:pt idx="97">
                  <c:v>43268</c:v>
                </c:pt>
                <c:pt idx="98">
                  <c:v>43269</c:v>
                </c:pt>
                <c:pt idx="99">
                  <c:v>43270</c:v>
                </c:pt>
                <c:pt idx="100">
                  <c:v>43271</c:v>
                </c:pt>
                <c:pt idx="101">
                  <c:v>43272</c:v>
                </c:pt>
                <c:pt idx="102">
                  <c:v>43273</c:v>
                </c:pt>
                <c:pt idx="103">
                  <c:v>43274</c:v>
                </c:pt>
                <c:pt idx="104">
                  <c:v>43275</c:v>
                </c:pt>
                <c:pt idx="105">
                  <c:v>43276</c:v>
                </c:pt>
                <c:pt idx="106">
                  <c:v>43277</c:v>
                </c:pt>
                <c:pt idx="107">
                  <c:v>43278</c:v>
                </c:pt>
                <c:pt idx="108">
                  <c:v>43279</c:v>
                </c:pt>
                <c:pt idx="109">
                  <c:v>43280</c:v>
                </c:pt>
                <c:pt idx="110">
                  <c:v>43281</c:v>
                </c:pt>
                <c:pt idx="111">
                  <c:v>43282</c:v>
                </c:pt>
                <c:pt idx="112">
                  <c:v>43283</c:v>
                </c:pt>
                <c:pt idx="113">
                  <c:v>43284</c:v>
                </c:pt>
                <c:pt idx="114">
                  <c:v>43285</c:v>
                </c:pt>
                <c:pt idx="115">
                  <c:v>43286</c:v>
                </c:pt>
                <c:pt idx="116">
                  <c:v>43287</c:v>
                </c:pt>
                <c:pt idx="117">
                  <c:v>43288</c:v>
                </c:pt>
                <c:pt idx="118">
                  <c:v>43289</c:v>
                </c:pt>
                <c:pt idx="119">
                  <c:v>43290</c:v>
                </c:pt>
                <c:pt idx="120">
                  <c:v>43291</c:v>
                </c:pt>
                <c:pt idx="121">
                  <c:v>43292</c:v>
                </c:pt>
                <c:pt idx="122">
                  <c:v>43293</c:v>
                </c:pt>
                <c:pt idx="123">
                  <c:v>43294</c:v>
                </c:pt>
                <c:pt idx="124">
                  <c:v>43295</c:v>
                </c:pt>
                <c:pt idx="125">
                  <c:v>43296</c:v>
                </c:pt>
                <c:pt idx="126">
                  <c:v>43297</c:v>
                </c:pt>
                <c:pt idx="127">
                  <c:v>43298</c:v>
                </c:pt>
                <c:pt idx="128">
                  <c:v>43299</c:v>
                </c:pt>
                <c:pt idx="129">
                  <c:v>43300</c:v>
                </c:pt>
                <c:pt idx="130">
                  <c:v>43301</c:v>
                </c:pt>
                <c:pt idx="131">
                  <c:v>43302</c:v>
                </c:pt>
                <c:pt idx="132">
                  <c:v>43303</c:v>
                </c:pt>
                <c:pt idx="133">
                  <c:v>43304</c:v>
                </c:pt>
                <c:pt idx="134">
                  <c:v>43305</c:v>
                </c:pt>
                <c:pt idx="135">
                  <c:v>43306</c:v>
                </c:pt>
                <c:pt idx="136">
                  <c:v>43307</c:v>
                </c:pt>
                <c:pt idx="137">
                  <c:v>43308</c:v>
                </c:pt>
                <c:pt idx="138">
                  <c:v>43309</c:v>
                </c:pt>
                <c:pt idx="139">
                  <c:v>43310</c:v>
                </c:pt>
                <c:pt idx="140">
                  <c:v>43311</c:v>
                </c:pt>
                <c:pt idx="141">
                  <c:v>43312</c:v>
                </c:pt>
                <c:pt idx="142">
                  <c:v>43313</c:v>
                </c:pt>
                <c:pt idx="143">
                  <c:v>43314</c:v>
                </c:pt>
                <c:pt idx="144">
                  <c:v>43315</c:v>
                </c:pt>
                <c:pt idx="145">
                  <c:v>43316</c:v>
                </c:pt>
                <c:pt idx="146">
                  <c:v>43317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43323</c:v>
                </c:pt>
                <c:pt idx="153">
                  <c:v>43324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43330</c:v>
                </c:pt>
                <c:pt idx="160">
                  <c:v>43331</c:v>
                </c:pt>
                <c:pt idx="161">
                  <c:v>43332</c:v>
                </c:pt>
                <c:pt idx="162">
                  <c:v>43333</c:v>
                </c:pt>
                <c:pt idx="163">
                  <c:v>43334</c:v>
                </c:pt>
                <c:pt idx="164">
                  <c:v>43335</c:v>
                </c:pt>
                <c:pt idx="165">
                  <c:v>43336</c:v>
                </c:pt>
                <c:pt idx="166">
                  <c:v>43337</c:v>
                </c:pt>
                <c:pt idx="167">
                  <c:v>43338</c:v>
                </c:pt>
                <c:pt idx="168">
                  <c:v>43339</c:v>
                </c:pt>
                <c:pt idx="169">
                  <c:v>43340</c:v>
                </c:pt>
                <c:pt idx="170">
                  <c:v>43341</c:v>
                </c:pt>
                <c:pt idx="171">
                  <c:v>43342</c:v>
                </c:pt>
                <c:pt idx="172">
                  <c:v>43343</c:v>
                </c:pt>
                <c:pt idx="173">
                  <c:v>43344</c:v>
                </c:pt>
                <c:pt idx="174">
                  <c:v>43345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43351</c:v>
                </c:pt>
                <c:pt idx="181">
                  <c:v>43352</c:v>
                </c:pt>
                <c:pt idx="182">
                  <c:v>43353</c:v>
                </c:pt>
                <c:pt idx="183">
                  <c:v>43354</c:v>
                </c:pt>
                <c:pt idx="184">
                  <c:v>43355</c:v>
                </c:pt>
                <c:pt idx="185">
                  <c:v>43356</c:v>
                </c:pt>
                <c:pt idx="186">
                  <c:v>43357</c:v>
                </c:pt>
                <c:pt idx="187">
                  <c:v>43358</c:v>
                </c:pt>
                <c:pt idx="188">
                  <c:v>43359</c:v>
                </c:pt>
                <c:pt idx="189">
                  <c:v>43360</c:v>
                </c:pt>
                <c:pt idx="190">
                  <c:v>43361</c:v>
                </c:pt>
                <c:pt idx="191">
                  <c:v>43362</c:v>
                </c:pt>
                <c:pt idx="192">
                  <c:v>43363</c:v>
                </c:pt>
                <c:pt idx="193">
                  <c:v>43364</c:v>
                </c:pt>
                <c:pt idx="194">
                  <c:v>43365</c:v>
                </c:pt>
                <c:pt idx="195">
                  <c:v>43366</c:v>
                </c:pt>
                <c:pt idx="196">
                  <c:v>43367</c:v>
                </c:pt>
                <c:pt idx="197">
                  <c:v>43368</c:v>
                </c:pt>
                <c:pt idx="198">
                  <c:v>43369</c:v>
                </c:pt>
                <c:pt idx="199">
                  <c:v>43370</c:v>
                </c:pt>
                <c:pt idx="200">
                  <c:v>43371</c:v>
                </c:pt>
                <c:pt idx="201">
                  <c:v>43372</c:v>
                </c:pt>
                <c:pt idx="202">
                  <c:v>43373</c:v>
                </c:pt>
                <c:pt idx="203">
                  <c:v>43374</c:v>
                </c:pt>
                <c:pt idx="204">
                  <c:v>43375</c:v>
                </c:pt>
                <c:pt idx="205">
                  <c:v>43376</c:v>
                </c:pt>
                <c:pt idx="206">
                  <c:v>43377</c:v>
                </c:pt>
                <c:pt idx="207">
                  <c:v>43378</c:v>
                </c:pt>
                <c:pt idx="208">
                  <c:v>43379</c:v>
                </c:pt>
                <c:pt idx="209">
                  <c:v>43380</c:v>
                </c:pt>
                <c:pt idx="210">
                  <c:v>43381</c:v>
                </c:pt>
                <c:pt idx="211">
                  <c:v>43382</c:v>
                </c:pt>
                <c:pt idx="212">
                  <c:v>43383</c:v>
                </c:pt>
                <c:pt idx="213">
                  <c:v>43384</c:v>
                </c:pt>
                <c:pt idx="214">
                  <c:v>43385</c:v>
                </c:pt>
                <c:pt idx="215">
                  <c:v>43386</c:v>
                </c:pt>
                <c:pt idx="216">
                  <c:v>43387</c:v>
                </c:pt>
                <c:pt idx="217">
                  <c:v>43388</c:v>
                </c:pt>
                <c:pt idx="218">
                  <c:v>43389</c:v>
                </c:pt>
                <c:pt idx="219">
                  <c:v>43390</c:v>
                </c:pt>
                <c:pt idx="220">
                  <c:v>43391</c:v>
                </c:pt>
                <c:pt idx="221">
                  <c:v>43392</c:v>
                </c:pt>
                <c:pt idx="222">
                  <c:v>43393</c:v>
                </c:pt>
                <c:pt idx="223">
                  <c:v>43394</c:v>
                </c:pt>
                <c:pt idx="224">
                  <c:v>43395</c:v>
                </c:pt>
                <c:pt idx="225">
                  <c:v>43396</c:v>
                </c:pt>
                <c:pt idx="226">
                  <c:v>43397</c:v>
                </c:pt>
                <c:pt idx="227">
                  <c:v>43398</c:v>
                </c:pt>
                <c:pt idx="228">
                  <c:v>43399</c:v>
                </c:pt>
                <c:pt idx="229">
                  <c:v>43400</c:v>
                </c:pt>
                <c:pt idx="230">
                  <c:v>43401</c:v>
                </c:pt>
                <c:pt idx="231">
                  <c:v>43402</c:v>
                </c:pt>
                <c:pt idx="232">
                  <c:v>43403</c:v>
                </c:pt>
                <c:pt idx="233">
                  <c:v>43404</c:v>
                </c:pt>
                <c:pt idx="234">
                  <c:v>43405</c:v>
                </c:pt>
                <c:pt idx="235">
                  <c:v>43406</c:v>
                </c:pt>
                <c:pt idx="236">
                  <c:v>43407</c:v>
                </c:pt>
                <c:pt idx="237">
                  <c:v>43408</c:v>
                </c:pt>
                <c:pt idx="238">
                  <c:v>43409</c:v>
                </c:pt>
                <c:pt idx="239">
                  <c:v>43410</c:v>
                </c:pt>
                <c:pt idx="240">
                  <c:v>43411</c:v>
                </c:pt>
                <c:pt idx="241">
                  <c:v>43412</c:v>
                </c:pt>
                <c:pt idx="242">
                  <c:v>43413</c:v>
                </c:pt>
                <c:pt idx="243">
                  <c:v>43414</c:v>
                </c:pt>
                <c:pt idx="244">
                  <c:v>43415</c:v>
                </c:pt>
                <c:pt idx="245">
                  <c:v>43416</c:v>
                </c:pt>
                <c:pt idx="246">
                  <c:v>43417</c:v>
                </c:pt>
                <c:pt idx="247">
                  <c:v>43418</c:v>
                </c:pt>
                <c:pt idx="248">
                  <c:v>43419</c:v>
                </c:pt>
                <c:pt idx="249">
                  <c:v>43420</c:v>
                </c:pt>
                <c:pt idx="250">
                  <c:v>43421</c:v>
                </c:pt>
                <c:pt idx="251">
                  <c:v>43422</c:v>
                </c:pt>
                <c:pt idx="252">
                  <c:v>43423</c:v>
                </c:pt>
                <c:pt idx="253">
                  <c:v>43424</c:v>
                </c:pt>
                <c:pt idx="254">
                  <c:v>43425</c:v>
                </c:pt>
                <c:pt idx="255">
                  <c:v>43426</c:v>
                </c:pt>
                <c:pt idx="256">
                  <c:v>43427</c:v>
                </c:pt>
                <c:pt idx="257">
                  <c:v>43428</c:v>
                </c:pt>
                <c:pt idx="258">
                  <c:v>43429</c:v>
                </c:pt>
                <c:pt idx="259">
                  <c:v>43430</c:v>
                </c:pt>
                <c:pt idx="260">
                  <c:v>43431</c:v>
                </c:pt>
                <c:pt idx="261">
                  <c:v>43432</c:v>
                </c:pt>
                <c:pt idx="262">
                  <c:v>43433</c:v>
                </c:pt>
                <c:pt idx="263">
                  <c:v>43434</c:v>
                </c:pt>
                <c:pt idx="264">
                  <c:v>43435</c:v>
                </c:pt>
                <c:pt idx="265">
                  <c:v>43436</c:v>
                </c:pt>
                <c:pt idx="266">
                  <c:v>43437</c:v>
                </c:pt>
                <c:pt idx="267">
                  <c:v>43438</c:v>
                </c:pt>
                <c:pt idx="268">
                  <c:v>43439</c:v>
                </c:pt>
                <c:pt idx="269">
                  <c:v>43440</c:v>
                </c:pt>
                <c:pt idx="270">
                  <c:v>43441</c:v>
                </c:pt>
                <c:pt idx="271">
                  <c:v>43442</c:v>
                </c:pt>
                <c:pt idx="272">
                  <c:v>43443</c:v>
                </c:pt>
                <c:pt idx="273">
                  <c:v>43444</c:v>
                </c:pt>
                <c:pt idx="274">
                  <c:v>43445</c:v>
                </c:pt>
                <c:pt idx="275">
                  <c:v>43446</c:v>
                </c:pt>
                <c:pt idx="276">
                  <c:v>43447</c:v>
                </c:pt>
                <c:pt idx="277">
                  <c:v>43448</c:v>
                </c:pt>
                <c:pt idx="278">
                  <c:v>43449</c:v>
                </c:pt>
                <c:pt idx="279">
                  <c:v>43450</c:v>
                </c:pt>
                <c:pt idx="280">
                  <c:v>43451</c:v>
                </c:pt>
                <c:pt idx="281">
                  <c:v>43452</c:v>
                </c:pt>
                <c:pt idx="282">
                  <c:v>43453</c:v>
                </c:pt>
                <c:pt idx="283">
                  <c:v>43454</c:v>
                </c:pt>
                <c:pt idx="284">
                  <c:v>43455</c:v>
                </c:pt>
                <c:pt idx="285">
                  <c:v>43456</c:v>
                </c:pt>
                <c:pt idx="286">
                  <c:v>43457</c:v>
                </c:pt>
                <c:pt idx="287">
                  <c:v>43458</c:v>
                </c:pt>
                <c:pt idx="288">
                  <c:v>43459</c:v>
                </c:pt>
                <c:pt idx="289">
                  <c:v>43460</c:v>
                </c:pt>
                <c:pt idx="290">
                  <c:v>43461</c:v>
                </c:pt>
                <c:pt idx="291">
                  <c:v>43462</c:v>
                </c:pt>
                <c:pt idx="292">
                  <c:v>43463</c:v>
                </c:pt>
                <c:pt idx="293">
                  <c:v>43464</c:v>
                </c:pt>
                <c:pt idx="294">
                  <c:v>43465</c:v>
                </c:pt>
                <c:pt idx="295">
                  <c:v>43466</c:v>
                </c:pt>
                <c:pt idx="296">
                  <c:v>43467</c:v>
                </c:pt>
                <c:pt idx="297">
                  <c:v>43468</c:v>
                </c:pt>
                <c:pt idx="298">
                  <c:v>43469</c:v>
                </c:pt>
                <c:pt idx="299">
                  <c:v>43470</c:v>
                </c:pt>
                <c:pt idx="300">
                  <c:v>43471</c:v>
                </c:pt>
                <c:pt idx="301">
                  <c:v>43472</c:v>
                </c:pt>
                <c:pt idx="302">
                  <c:v>43473</c:v>
                </c:pt>
                <c:pt idx="303">
                  <c:v>43474</c:v>
                </c:pt>
                <c:pt idx="304">
                  <c:v>43475</c:v>
                </c:pt>
                <c:pt idx="305">
                  <c:v>43476</c:v>
                </c:pt>
                <c:pt idx="306">
                  <c:v>43477</c:v>
                </c:pt>
                <c:pt idx="307">
                  <c:v>43478</c:v>
                </c:pt>
                <c:pt idx="308">
                  <c:v>43479</c:v>
                </c:pt>
                <c:pt idx="309">
                  <c:v>43480</c:v>
                </c:pt>
                <c:pt idx="310">
                  <c:v>43481</c:v>
                </c:pt>
                <c:pt idx="311">
                  <c:v>43482</c:v>
                </c:pt>
                <c:pt idx="312">
                  <c:v>43483</c:v>
                </c:pt>
                <c:pt idx="313">
                  <c:v>43484</c:v>
                </c:pt>
                <c:pt idx="314">
                  <c:v>43485</c:v>
                </c:pt>
                <c:pt idx="315">
                  <c:v>43486</c:v>
                </c:pt>
                <c:pt idx="316">
                  <c:v>43487</c:v>
                </c:pt>
                <c:pt idx="317">
                  <c:v>43488</c:v>
                </c:pt>
                <c:pt idx="318">
                  <c:v>43489</c:v>
                </c:pt>
                <c:pt idx="319">
                  <c:v>43490</c:v>
                </c:pt>
                <c:pt idx="320">
                  <c:v>43491</c:v>
                </c:pt>
                <c:pt idx="321">
                  <c:v>43492</c:v>
                </c:pt>
                <c:pt idx="322">
                  <c:v>43493</c:v>
                </c:pt>
                <c:pt idx="323">
                  <c:v>43494</c:v>
                </c:pt>
                <c:pt idx="324">
                  <c:v>43495</c:v>
                </c:pt>
                <c:pt idx="325">
                  <c:v>43496</c:v>
                </c:pt>
                <c:pt idx="326">
                  <c:v>43497</c:v>
                </c:pt>
                <c:pt idx="327">
                  <c:v>43498</c:v>
                </c:pt>
                <c:pt idx="328">
                  <c:v>43499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43505</c:v>
                </c:pt>
                <c:pt idx="335">
                  <c:v>43506</c:v>
                </c:pt>
                <c:pt idx="336">
                  <c:v>43507</c:v>
                </c:pt>
                <c:pt idx="337">
                  <c:v>43508</c:v>
                </c:pt>
                <c:pt idx="338">
                  <c:v>43509</c:v>
                </c:pt>
                <c:pt idx="339">
                  <c:v>43510</c:v>
                </c:pt>
                <c:pt idx="340">
                  <c:v>43511</c:v>
                </c:pt>
                <c:pt idx="341">
                  <c:v>43512</c:v>
                </c:pt>
                <c:pt idx="342">
                  <c:v>43513</c:v>
                </c:pt>
                <c:pt idx="343">
                  <c:v>43514</c:v>
                </c:pt>
                <c:pt idx="344">
                  <c:v>43515</c:v>
                </c:pt>
                <c:pt idx="345">
                  <c:v>43516</c:v>
                </c:pt>
                <c:pt idx="346">
                  <c:v>43517</c:v>
                </c:pt>
                <c:pt idx="347">
                  <c:v>43518</c:v>
                </c:pt>
                <c:pt idx="348">
                  <c:v>43519</c:v>
                </c:pt>
                <c:pt idx="349">
                  <c:v>43520</c:v>
                </c:pt>
                <c:pt idx="350">
                  <c:v>43521</c:v>
                </c:pt>
                <c:pt idx="351">
                  <c:v>43522</c:v>
                </c:pt>
                <c:pt idx="352">
                  <c:v>43523</c:v>
                </c:pt>
                <c:pt idx="353">
                  <c:v>43524</c:v>
                </c:pt>
                <c:pt idx="354">
                  <c:v>43525</c:v>
                </c:pt>
                <c:pt idx="355">
                  <c:v>43526</c:v>
                </c:pt>
                <c:pt idx="356">
                  <c:v>43527</c:v>
                </c:pt>
                <c:pt idx="357">
                  <c:v>43528</c:v>
                </c:pt>
                <c:pt idx="358">
                  <c:v>43529</c:v>
                </c:pt>
                <c:pt idx="359">
                  <c:v>43530</c:v>
                </c:pt>
                <c:pt idx="360">
                  <c:v>43531</c:v>
                </c:pt>
                <c:pt idx="361">
                  <c:v>43532</c:v>
                </c:pt>
                <c:pt idx="362">
                  <c:v>43533</c:v>
                </c:pt>
                <c:pt idx="363">
                  <c:v>43534</c:v>
                </c:pt>
                <c:pt idx="364">
                  <c:v>43535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2</c:v>
                </c:pt>
                <c:pt idx="40">
                  <c:v>0</c:v>
                </c:pt>
                <c:pt idx="41">
                  <c:v>0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  <c:pt idx="52">
                  <c:v>1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2</c:v>
                </c:pt>
                <c:pt idx="57">
                  <c:v>2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2</c:v>
                </c:pt>
                <c:pt idx="64">
                  <c:v>2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0</c:v>
                </c:pt>
                <c:pt idx="77">
                  <c:v>2</c:v>
                </c:pt>
                <c:pt idx="78">
                  <c:v>2</c:v>
                </c:pt>
                <c:pt idx="79">
                  <c:v>1</c:v>
                </c:pt>
                <c:pt idx="80">
                  <c:v>2</c:v>
                </c:pt>
                <c:pt idx="81">
                  <c:v>2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2</c:v>
                </c:pt>
                <c:pt idx="88">
                  <c:v>2</c:v>
                </c:pt>
                <c:pt idx="89">
                  <c:v>0</c:v>
                </c:pt>
                <c:pt idx="90">
                  <c:v>0</c:v>
                </c:pt>
                <c:pt idx="91">
                  <c:v>2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2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2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2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3</c:v>
                </c:pt>
                <c:pt idx="149">
                  <c:v>2</c:v>
                </c:pt>
                <c:pt idx="150">
                  <c:v>2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2</c:v>
                </c:pt>
                <c:pt idx="155">
                  <c:v>1</c:v>
                </c:pt>
                <c:pt idx="156">
                  <c:v>1</c:v>
                </c:pt>
                <c:pt idx="157">
                  <c:v>2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  <c:pt idx="182">
                  <c:v>2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2</c:v>
                </c:pt>
                <c:pt idx="191">
                  <c:v>2</c:v>
                </c:pt>
                <c:pt idx="192">
                  <c:v>1</c:v>
                </c:pt>
                <c:pt idx="193">
                  <c:v>2</c:v>
                </c:pt>
                <c:pt idx="194">
                  <c:v>0</c:v>
                </c:pt>
                <c:pt idx="195">
                  <c:v>0</c:v>
                </c:pt>
                <c:pt idx="196">
                  <c:v>2</c:v>
                </c:pt>
                <c:pt idx="197">
                  <c:v>3</c:v>
                </c:pt>
                <c:pt idx="198">
                  <c:v>2</c:v>
                </c:pt>
                <c:pt idx="199">
                  <c:v>4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1</c:v>
                </c:pt>
                <c:pt idx="205">
                  <c:v>0</c:v>
                </c:pt>
                <c:pt idx="206">
                  <c:v>1</c:v>
                </c:pt>
                <c:pt idx="207">
                  <c:v>2</c:v>
                </c:pt>
                <c:pt idx="208">
                  <c:v>0</c:v>
                </c:pt>
                <c:pt idx="209">
                  <c:v>0</c:v>
                </c:pt>
                <c:pt idx="210">
                  <c:v>1</c:v>
                </c:pt>
                <c:pt idx="211">
                  <c:v>3</c:v>
                </c:pt>
                <c:pt idx="212">
                  <c:v>2</c:v>
                </c:pt>
                <c:pt idx="213">
                  <c:v>1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2</c:v>
                </c:pt>
                <c:pt idx="218">
                  <c:v>2</c:v>
                </c:pt>
                <c:pt idx="219">
                  <c:v>1</c:v>
                </c:pt>
                <c:pt idx="220">
                  <c:v>2</c:v>
                </c:pt>
                <c:pt idx="221">
                  <c:v>2</c:v>
                </c:pt>
                <c:pt idx="222">
                  <c:v>0</c:v>
                </c:pt>
                <c:pt idx="223">
                  <c:v>0</c:v>
                </c:pt>
                <c:pt idx="224">
                  <c:v>2</c:v>
                </c:pt>
                <c:pt idx="225">
                  <c:v>2</c:v>
                </c:pt>
                <c:pt idx="226">
                  <c:v>1</c:v>
                </c:pt>
                <c:pt idx="227">
                  <c:v>2</c:v>
                </c:pt>
                <c:pt idx="228">
                  <c:v>2</c:v>
                </c:pt>
                <c:pt idx="229">
                  <c:v>0</c:v>
                </c:pt>
                <c:pt idx="230">
                  <c:v>0</c:v>
                </c:pt>
                <c:pt idx="231">
                  <c:v>2</c:v>
                </c:pt>
                <c:pt idx="232">
                  <c:v>2</c:v>
                </c:pt>
                <c:pt idx="233">
                  <c:v>0</c:v>
                </c:pt>
                <c:pt idx="234">
                  <c:v>2</c:v>
                </c:pt>
                <c:pt idx="235">
                  <c:v>2</c:v>
                </c:pt>
                <c:pt idx="236">
                  <c:v>0</c:v>
                </c:pt>
                <c:pt idx="237">
                  <c:v>0</c:v>
                </c:pt>
                <c:pt idx="238">
                  <c:v>1</c:v>
                </c:pt>
                <c:pt idx="239">
                  <c:v>2</c:v>
                </c:pt>
                <c:pt idx="240">
                  <c:v>1</c:v>
                </c:pt>
                <c:pt idx="241">
                  <c:v>2</c:v>
                </c:pt>
                <c:pt idx="242">
                  <c:v>1</c:v>
                </c:pt>
                <c:pt idx="243">
                  <c:v>0</c:v>
                </c:pt>
                <c:pt idx="244">
                  <c:v>0</c:v>
                </c:pt>
                <c:pt idx="245">
                  <c:v>1</c:v>
                </c:pt>
                <c:pt idx="246">
                  <c:v>3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0</c:v>
                </c:pt>
                <c:pt idx="251">
                  <c:v>0</c:v>
                </c:pt>
                <c:pt idx="252">
                  <c:v>2</c:v>
                </c:pt>
                <c:pt idx="253">
                  <c:v>1</c:v>
                </c:pt>
                <c:pt idx="254">
                  <c:v>2</c:v>
                </c:pt>
                <c:pt idx="255">
                  <c:v>1</c:v>
                </c:pt>
                <c:pt idx="256">
                  <c:v>2</c:v>
                </c:pt>
                <c:pt idx="257">
                  <c:v>0</c:v>
                </c:pt>
                <c:pt idx="258">
                  <c:v>0</c:v>
                </c:pt>
                <c:pt idx="259">
                  <c:v>2</c:v>
                </c:pt>
                <c:pt idx="260">
                  <c:v>1</c:v>
                </c:pt>
                <c:pt idx="261">
                  <c:v>2</c:v>
                </c:pt>
                <c:pt idx="262">
                  <c:v>1</c:v>
                </c:pt>
                <c:pt idx="263">
                  <c:v>2</c:v>
                </c:pt>
                <c:pt idx="264">
                  <c:v>0</c:v>
                </c:pt>
                <c:pt idx="265">
                  <c:v>0</c:v>
                </c:pt>
                <c:pt idx="266">
                  <c:v>1</c:v>
                </c:pt>
                <c:pt idx="267">
                  <c:v>2</c:v>
                </c:pt>
                <c:pt idx="268">
                  <c:v>2</c:v>
                </c:pt>
                <c:pt idx="269">
                  <c:v>2</c:v>
                </c:pt>
                <c:pt idx="270">
                  <c:v>1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2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2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1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0</c:v>
                </c:pt>
                <c:pt idx="300">
                  <c:v>0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2</c:v>
                </c:pt>
                <c:pt idx="306">
                  <c:v>0</c:v>
                </c:pt>
                <c:pt idx="307">
                  <c:v>0</c:v>
                </c:pt>
                <c:pt idx="308">
                  <c:v>1</c:v>
                </c:pt>
                <c:pt idx="309">
                  <c:v>2</c:v>
                </c:pt>
                <c:pt idx="310">
                  <c:v>1</c:v>
                </c:pt>
                <c:pt idx="311">
                  <c:v>0</c:v>
                </c:pt>
                <c:pt idx="312">
                  <c:v>2</c:v>
                </c:pt>
                <c:pt idx="313">
                  <c:v>0</c:v>
                </c:pt>
                <c:pt idx="314">
                  <c:v>0</c:v>
                </c:pt>
                <c:pt idx="315">
                  <c:v>1</c:v>
                </c:pt>
                <c:pt idx="316">
                  <c:v>0</c:v>
                </c:pt>
                <c:pt idx="317">
                  <c:v>0</c:v>
                </c:pt>
                <c:pt idx="318">
                  <c:v>1</c:v>
                </c:pt>
                <c:pt idx="319">
                  <c:v>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0</c:v>
                </c:pt>
                <c:pt idx="328">
                  <c:v>0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2</c:v>
                </c:pt>
                <c:pt idx="333">
                  <c:v>2</c:v>
                </c:pt>
                <c:pt idx="334">
                  <c:v>0</c:v>
                </c:pt>
                <c:pt idx="335">
                  <c:v>0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2</c:v>
                </c:pt>
                <c:pt idx="344">
                  <c:v>1</c:v>
                </c:pt>
                <c:pt idx="345">
                  <c:v>2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2</c:v>
                </c:pt>
                <c:pt idx="355">
                  <c:v>0</c:v>
                </c:pt>
                <c:pt idx="356">
                  <c:v>0</c:v>
                </c:pt>
                <c:pt idx="357">
                  <c:v>2</c:v>
                </c:pt>
                <c:pt idx="358">
                  <c:v>2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C9-41CF-8FB2-D665D5D4E5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dm_deutschland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  <c:pt idx="15">
                  <c:v>43186</c:v>
                </c:pt>
                <c:pt idx="16">
                  <c:v>43187</c:v>
                </c:pt>
                <c:pt idx="17">
                  <c:v>43188</c:v>
                </c:pt>
                <c:pt idx="18">
                  <c:v>43189</c:v>
                </c:pt>
                <c:pt idx="19">
                  <c:v>43190</c:v>
                </c:pt>
                <c:pt idx="20">
                  <c:v>43191</c:v>
                </c:pt>
                <c:pt idx="21">
                  <c:v>43192</c:v>
                </c:pt>
                <c:pt idx="22">
                  <c:v>43193</c:v>
                </c:pt>
                <c:pt idx="23">
                  <c:v>43194</c:v>
                </c:pt>
                <c:pt idx="24">
                  <c:v>43195</c:v>
                </c:pt>
                <c:pt idx="25">
                  <c:v>43196</c:v>
                </c:pt>
                <c:pt idx="26">
                  <c:v>43197</c:v>
                </c:pt>
                <c:pt idx="27">
                  <c:v>43198</c:v>
                </c:pt>
                <c:pt idx="28">
                  <c:v>43199</c:v>
                </c:pt>
                <c:pt idx="29">
                  <c:v>43200</c:v>
                </c:pt>
                <c:pt idx="30">
                  <c:v>43201</c:v>
                </c:pt>
                <c:pt idx="31">
                  <c:v>43202</c:v>
                </c:pt>
                <c:pt idx="32">
                  <c:v>43203</c:v>
                </c:pt>
                <c:pt idx="33">
                  <c:v>43204</c:v>
                </c:pt>
                <c:pt idx="34">
                  <c:v>43205</c:v>
                </c:pt>
                <c:pt idx="35">
                  <c:v>43206</c:v>
                </c:pt>
                <c:pt idx="36">
                  <c:v>43207</c:v>
                </c:pt>
                <c:pt idx="37">
                  <c:v>43208</c:v>
                </c:pt>
                <c:pt idx="38">
                  <c:v>43209</c:v>
                </c:pt>
                <c:pt idx="39">
                  <c:v>43210</c:v>
                </c:pt>
                <c:pt idx="40">
                  <c:v>43211</c:v>
                </c:pt>
                <c:pt idx="41">
                  <c:v>43212</c:v>
                </c:pt>
                <c:pt idx="42">
                  <c:v>43213</c:v>
                </c:pt>
                <c:pt idx="43">
                  <c:v>43214</c:v>
                </c:pt>
                <c:pt idx="44">
                  <c:v>43215</c:v>
                </c:pt>
                <c:pt idx="45">
                  <c:v>43216</c:v>
                </c:pt>
                <c:pt idx="46">
                  <c:v>43217</c:v>
                </c:pt>
                <c:pt idx="47">
                  <c:v>43218</c:v>
                </c:pt>
                <c:pt idx="48">
                  <c:v>43219</c:v>
                </c:pt>
                <c:pt idx="49">
                  <c:v>43220</c:v>
                </c:pt>
                <c:pt idx="50">
                  <c:v>43221</c:v>
                </c:pt>
                <c:pt idx="51">
                  <c:v>43222</c:v>
                </c:pt>
                <c:pt idx="52">
                  <c:v>43223</c:v>
                </c:pt>
                <c:pt idx="53">
                  <c:v>43224</c:v>
                </c:pt>
                <c:pt idx="54">
                  <c:v>43225</c:v>
                </c:pt>
                <c:pt idx="55">
                  <c:v>43226</c:v>
                </c:pt>
                <c:pt idx="56">
                  <c:v>43227</c:v>
                </c:pt>
                <c:pt idx="57">
                  <c:v>43228</c:v>
                </c:pt>
                <c:pt idx="58">
                  <c:v>43229</c:v>
                </c:pt>
                <c:pt idx="59">
                  <c:v>43230</c:v>
                </c:pt>
                <c:pt idx="60">
                  <c:v>43231</c:v>
                </c:pt>
                <c:pt idx="61">
                  <c:v>43232</c:v>
                </c:pt>
                <c:pt idx="62">
                  <c:v>43233</c:v>
                </c:pt>
                <c:pt idx="63">
                  <c:v>43234</c:v>
                </c:pt>
                <c:pt idx="64">
                  <c:v>43235</c:v>
                </c:pt>
                <c:pt idx="65">
                  <c:v>43236</c:v>
                </c:pt>
                <c:pt idx="66">
                  <c:v>43237</c:v>
                </c:pt>
                <c:pt idx="67">
                  <c:v>43238</c:v>
                </c:pt>
                <c:pt idx="68">
                  <c:v>43239</c:v>
                </c:pt>
                <c:pt idx="69">
                  <c:v>43240</c:v>
                </c:pt>
                <c:pt idx="70">
                  <c:v>43241</c:v>
                </c:pt>
                <c:pt idx="71">
                  <c:v>43242</c:v>
                </c:pt>
                <c:pt idx="72">
                  <c:v>43243</c:v>
                </c:pt>
                <c:pt idx="73">
                  <c:v>43244</c:v>
                </c:pt>
                <c:pt idx="74">
                  <c:v>43245</c:v>
                </c:pt>
                <c:pt idx="75">
                  <c:v>43246</c:v>
                </c:pt>
                <c:pt idx="76">
                  <c:v>43247</c:v>
                </c:pt>
                <c:pt idx="77">
                  <c:v>43248</c:v>
                </c:pt>
                <c:pt idx="78">
                  <c:v>43249</c:v>
                </c:pt>
                <c:pt idx="79">
                  <c:v>43250</c:v>
                </c:pt>
                <c:pt idx="80">
                  <c:v>43251</c:v>
                </c:pt>
                <c:pt idx="81">
                  <c:v>43252</c:v>
                </c:pt>
                <c:pt idx="82">
                  <c:v>43253</c:v>
                </c:pt>
                <c:pt idx="83">
                  <c:v>43254</c:v>
                </c:pt>
                <c:pt idx="84">
                  <c:v>43255</c:v>
                </c:pt>
                <c:pt idx="85">
                  <c:v>43256</c:v>
                </c:pt>
                <c:pt idx="86">
                  <c:v>43257</c:v>
                </c:pt>
                <c:pt idx="87">
                  <c:v>43258</c:v>
                </c:pt>
                <c:pt idx="88">
                  <c:v>43259</c:v>
                </c:pt>
                <c:pt idx="89">
                  <c:v>43260</c:v>
                </c:pt>
                <c:pt idx="90">
                  <c:v>43261</c:v>
                </c:pt>
                <c:pt idx="91">
                  <c:v>43262</c:v>
                </c:pt>
                <c:pt idx="92">
                  <c:v>43263</c:v>
                </c:pt>
                <c:pt idx="93">
                  <c:v>43264</c:v>
                </c:pt>
                <c:pt idx="94">
                  <c:v>43265</c:v>
                </c:pt>
                <c:pt idx="95">
                  <c:v>43266</c:v>
                </c:pt>
                <c:pt idx="96">
                  <c:v>43267</c:v>
                </c:pt>
                <c:pt idx="97">
                  <c:v>43268</c:v>
                </c:pt>
                <c:pt idx="98">
                  <c:v>43269</c:v>
                </c:pt>
                <c:pt idx="99">
                  <c:v>43270</c:v>
                </c:pt>
                <c:pt idx="100">
                  <c:v>43271</c:v>
                </c:pt>
                <c:pt idx="101">
                  <c:v>43272</c:v>
                </c:pt>
                <c:pt idx="102">
                  <c:v>43273</c:v>
                </c:pt>
                <c:pt idx="103">
                  <c:v>43274</c:v>
                </c:pt>
                <c:pt idx="104">
                  <c:v>43275</c:v>
                </c:pt>
                <c:pt idx="105">
                  <c:v>43276</c:v>
                </c:pt>
                <c:pt idx="106">
                  <c:v>43277</c:v>
                </c:pt>
                <c:pt idx="107">
                  <c:v>43278</c:v>
                </c:pt>
                <c:pt idx="108">
                  <c:v>43279</c:v>
                </c:pt>
                <c:pt idx="109">
                  <c:v>43280</c:v>
                </c:pt>
                <c:pt idx="110">
                  <c:v>43281</c:v>
                </c:pt>
                <c:pt idx="111">
                  <c:v>43282</c:v>
                </c:pt>
                <c:pt idx="112">
                  <c:v>43283</c:v>
                </c:pt>
                <c:pt idx="113">
                  <c:v>43284</c:v>
                </c:pt>
                <c:pt idx="114">
                  <c:v>43285</c:v>
                </c:pt>
                <c:pt idx="115">
                  <c:v>43286</c:v>
                </c:pt>
                <c:pt idx="116">
                  <c:v>43287</c:v>
                </c:pt>
                <c:pt idx="117">
                  <c:v>43288</c:v>
                </c:pt>
                <c:pt idx="118">
                  <c:v>43289</c:v>
                </c:pt>
                <c:pt idx="119">
                  <c:v>43290</c:v>
                </c:pt>
                <c:pt idx="120">
                  <c:v>43291</c:v>
                </c:pt>
                <c:pt idx="121">
                  <c:v>43292</c:v>
                </c:pt>
                <c:pt idx="122">
                  <c:v>43293</c:v>
                </c:pt>
                <c:pt idx="123">
                  <c:v>43294</c:v>
                </c:pt>
                <c:pt idx="124">
                  <c:v>43295</c:v>
                </c:pt>
                <c:pt idx="125">
                  <c:v>43296</c:v>
                </c:pt>
                <c:pt idx="126">
                  <c:v>43297</c:v>
                </c:pt>
                <c:pt idx="127">
                  <c:v>43298</c:v>
                </c:pt>
                <c:pt idx="128">
                  <c:v>43299</c:v>
                </c:pt>
                <c:pt idx="129">
                  <c:v>43300</c:v>
                </c:pt>
                <c:pt idx="130">
                  <c:v>43301</c:v>
                </c:pt>
                <c:pt idx="131">
                  <c:v>43302</c:v>
                </c:pt>
                <c:pt idx="132">
                  <c:v>43303</c:v>
                </c:pt>
                <c:pt idx="133">
                  <c:v>43304</c:v>
                </c:pt>
                <c:pt idx="134">
                  <c:v>43305</c:v>
                </c:pt>
                <c:pt idx="135">
                  <c:v>43306</c:v>
                </c:pt>
                <c:pt idx="136">
                  <c:v>43307</c:v>
                </c:pt>
                <c:pt idx="137">
                  <c:v>43308</c:v>
                </c:pt>
                <c:pt idx="138">
                  <c:v>43309</c:v>
                </c:pt>
                <c:pt idx="139">
                  <c:v>43310</c:v>
                </c:pt>
                <c:pt idx="140">
                  <c:v>43311</c:v>
                </c:pt>
                <c:pt idx="141">
                  <c:v>43312</c:v>
                </c:pt>
                <c:pt idx="142">
                  <c:v>43313</c:v>
                </c:pt>
                <c:pt idx="143">
                  <c:v>43314</c:v>
                </c:pt>
                <c:pt idx="144">
                  <c:v>43315</c:v>
                </c:pt>
                <c:pt idx="145">
                  <c:v>43316</c:v>
                </c:pt>
                <c:pt idx="146">
                  <c:v>43317</c:v>
                </c:pt>
                <c:pt idx="147">
                  <c:v>43318</c:v>
                </c:pt>
                <c:pt idx="148">
                  <c:v>43319</c:v>
                </c:pt>
                <c:pt idx="149">
                  <c:v>43320</c:v>
                </c:pt>
                <c:pt idx="150">
                  <c:v>43321</c:v>
                </c:pt>
                <c:pt idx="151">
                  <c:v>43322</c:v>
                </c:pt>
                <c:pt idx="152">
                  <c:v>43323</c:v>
                </c:pt>
                <c:pt idx="153">
                  <c:v>43324</c:v>
                </c:pt>
                <c:pt idx="154">
                  <c:v>43325</c:v>
                </c:pt>
                <c:pt idx="155">
                  <c:v>43326</c:v>
                </c:pt>
                <c:pt idx="156">
                  <c:v>43327</c:v>
                </c:pt>
                <c:pt idx="157">
                  <c:v>43328</c:v>
                </c:pt>
                <c:pt idx="158">
                  <c:v>43329</c:v>
                </c:pt>
                <c:pt idx="159">
                  <c:v>43330</c:v>
                </c:pt>
                <c:pt idx="160">
                  <c:v>43331</c:v>
                </c:pt>
                <c:pt idx="161">
                  <c:v>43332</c:v>
                </c:pt>
                <c:pt idx="162">
                  <c:v>43333</c:v>
                </c:pt>
                <c:pt idx="163">
                  <c:v>43334</c:v>
                </c:pt>
                <c:pt idx="164">
                  <c:v>43335</c:v>
                </c:pt>
                <c:pt idx="165">
                  <c:v>43336</c:v>
                </c:pt>
                <c:pt idx="166">
                  <c:v>43337</c:v>
                </c:pt>
                <c:pt idx="167">
                  <c:v>43338</c:v>
                </c:pt>
                <c:pt idx="168">
                  <c:v>43339</c:v>
                </c:pt>
                <c:pt idx="169">
                  <c:v>43340</c:v>
                </c:pt>
                <c:pt idx="170">
                  <c:v>43341</c:v>
                </c:pt>
                <c:pt idx="171">
                  <c:v>43342</c:v>
                </c:pt>
                <c:pt idx="172">
                  <c:v>43343</c:v>
                </c:pt>
                <c:pt idx="173">
                  <c:v>43344</c:v>
                </c:pt>
                <c:pt idx="174">
                  <c:v>43345</c:v>
                </c:pt>
                <c:pt idx="175">
                  <c:v>43346</c:v>
                </c:pt>
                <c:pt idx="176">
                  <c:v>43347</c:v>
                </c:pt>
                <c:pt idx="177">
                  <c:v>43348</c:v>
                </c:pt>
                <c:pt idx="178">
                  <c:v>43349</c:v>
                </c:pt>
                <c:pt idx="179">
                  <c:v>43350</c:v>
                </c:pt>
                <c:pt idx="180">
                  <c:v>43351</c:v>
                </c:pt>
                <c:pt idx="181">
                  <c:v>43352</c:v>
                </c:pt>
                <c:pt idx="182">
                  <c:v>43353</c:v>
                </c:pt>
                <c:pt idx="183">
                  <c:v>43354</c:v>
                </c:pt>
                <c:pt idx="184">
                  <c:v>43355</c:v>
                </c:pt>
                <c:pt idx="185">
                  <c:v>43356</c:v>
                </c:pt>
                <c:pt idx="186">
                  <c:v>43357</c:v>
                </c:pt>
                <c:pt idx="187">
                  <c:v>43358</c:v>
                </c:pt>
                <c:pt idx="188">
                  <c:v>43359</c:v>
                </c:pt>
                <c:pt idx="189">
                  <c:v>43360</c:v>
                </c:pt>
                <c:pt idx="190">
                  <c:v>43361</c:v>
                </c:pt>
                <c:pt idx="191">
                  <c:v>43362</c:v>
                </c:pt>
                <c:pt idx="192">
                  <c:v>43363</c:v>
                </c:pt>
                <c:pt idx="193">
                  <c:v>43364</c:v>
                </c:pt>
                <c:pt idx="194">
                  <c:v>43365</c:v>
                </c:pt>
                <c:pt idx="195">
                  <c:v>43366</c:v>
                </c:pt>
                <c:pt idx="196">
                  <c:v>43367</c:v>
                </c:pt>
                <c:pt idx="197">
                  <c:v>43368</c:v>
                </c:pt>
                <c:pt idx="198">
                  <c:v>43369</c:v>
                </c:pt>
                <c:pt idx="199">
                  <c:v>43370</c:v>
                </c:pt>
                <c:pt idx="200">
                  <c:v>43371</c:v>
                </c:pt>
                <c:pt idx="201">
                  <c:v>43372</c:v>
                </c:pt>
                <c:pt idx="202">
                  <c:v>43373</c:v>
                </c:pt>
                <c:pt idx="203">
                  <c:v>43374</c:v>
                </c:pt>
                <c:pt idx="204">
                  <c:v>43375</c:v>
                </c:pt>
                <c:pt idx="205">
                  <c:v>43376</c:v>
                </c:pt>
                <c:pt idx="206">
                  <c:v>43377</c:v>
                </c:pt>
                <c:pt idx="207">
                  <c:v>43378</c:v>
                </c:pt>
                <c:pt idx="208">
                  <c:v>43379</c:v>
                </c:pt>
                <c:pt idx="209">
                  <c:v>43380</c:v>
                </c:pt>
                <c:pt idx="210">
                  <c:v>43381</c:v>
                </c:pt>
                <c:pt idx="211">
                  <c:v>43382</c:v>
                </c:pt>
                <c:pt idx="212">
                  <c:v>43383</c:v>
                </c:pt>
                <c:pt idx="213">
                  <c:v>43384</c:v>
                </c:pt>
                <c:pt idx="214">
                  <c:v>43385</c:v>
                </c:pt>
                <c:pt idx="215">
                  <c:v>43386</c:v>
                </c:pt>
                <c:pt idx="216">
                  <c:v>43387</c:v>
                </c:pt>
                <c:pt idx="217">
                  <c:v>43388</c:v>
                </c:pt>
                <c:pt idx="218">
                  <c:v>43389</c:v>
                </c:pt>
                <c:pt idx="219">
                  <c:v>43390</c:v>
                </c:pt>
                <c:pt idx="220">
                  <c:v>43391</c:v>
                </c:pt>
                <c:pt idx="221">
                  <c:v>43392</c:v>
                </c:pt>
                <c:pt idx="222">
                  <c:v>43393</c:v>
                </c:pt>
                <c:pt idx="223">
                  <c:v>43394</c:v>
                </c:pt>
                <c:pt idx="224">
                  <c:v>43395</c:v>
                </c:pt>
                <c:pt idx="225">
                  <c:v>43396</c:v>
                </c:pt>
                <c:pt idx="226">
                  <c:v>43397</c:v>
                </c:pt>
                <c:pt idx="227">
                  <c:v>43398</c:v>
                </c:pt>
                <c:pt idx="228">
                  <c:v>43399</c:v>
                </c:pt>
                <c:pt idx="229">
                  <c:v>43400</c:v>
                </c:pt>
                <c:pt idx="230">
                  <c:v>43401</c:v>
                </c:pt>
                <c:pt idx="231">
                  <c:v>43402</c:v>
                </c:pt>
                <c:pt idx="232">
                  <c:v>43403</c:v>
                </c:pt>
                <c:pt idx="233">
                  <c:v>43404</c:v>
                </c:pt>
                <c:pt idx="234">
                  <c:v>43405</c:v>
                </c:pt>
                <c:pt idx="235">
                  <c:v>43406</c:v>
                </c:pt>
                <c:pt idx="236">
                  <c:v>43407</c:v>
                </c:pt>
                <c:pt idx="237">
                  <c:v>43408</c:v>
                </c:pt>
                <c:pt idx="238">
                  <c:v>43409</c:v>
                </c:pt>
                <c:pt idx="239">
                  <c:v>43410</c:v>
                </c:pt>
                <c:pt idx="240">
                  <c:v>43411</c:v>
                </c:pt>
                <c:pt idx="241">
                  <c:v>43412</c:v>
                </c:pt>
                <c:pt idx="242">
                  <c:v>43413</c:v>
                </c:pt>
                <c:pt idx="243">
                  <c:v>43414</c:v>
                </c:pt>
                <c:pt idx="244">
                  <c:v>43415</c:v>
                </c:pt>
                <c:pt idx="245">
                  <c:v>43416</c:v>
                </c:pt>
                <c:pt idx="246">
                  <c:v>43417</c:v>
                </c:pt>
                <c:pt idx="247">
                  <c:v>43418</c:v>
                </c:pt>
                <c:pt idx="248">
                  <c:v>43419</c:v>
                </c:pt>
                <c:pt idx="249">
                  <c:v>43420</c:v>
                </c:pt>
                <c:pt idx="250">
                  <c:v>43421</c:v>
                </c:pt>
                <c:pt idx="251">
                  <c:v>43422</c:v>
                </c:pt>
                <c:pt idx="252">
                  <c:v>43423</c:v>
                </c:pt>
                <c:pt idx="253">
                  <c:v>43424</c:v>
                </c:pt>
                <c:pt idx="254">
                  <c:v>43425</c:v>
                </c:pt>
                <c:pt idx="255">
                  <c:v>43426</c:v>
                </c:pt>
                <c:pt idx="256">
                  <c:v>43427</c:v>
                </c:pt>
                <c:pt idx="257">
                  <c:v>43428</c:v>
                </c:pt>
                <c:pt idx="258">
                  <c:v>43429</c:v>
                </c:pt>
                <c:pt idx="259">
                  <c:v>43430</c:v>
                </c:pt>
                <c:pt idx="260">
                  <c:v>43431</c:v>
                </c:pt>
                <c:pt idx="261">
                  <c:v>43432</c:v>
                </c:pt>
                <c:pt idx="262">
                  <c:v>43433</c:v>
                </c:pt>
                <c:pt idx="263">
                  <c:v>43434</c:v>
                </c:pt>
                <c:pt idx="264">
                  <c:v>43435</c:v>
                </c:pt>
                <c:pt idx="265">
                  <c:v>43436</c:v>
                </c:pt>
                <c:pt idx="266">
                  <c:v>43437</c:v>
                </c:pt>
                <c:pt idx="267">
                  <c:v>43438</c:v>
                </c:pt>
                <c:pt idx="268">
                  <c:v>43439</c:v>
                </c:pt>
                <c:pt idx="269">
                  <c:v>43440</c:v>
                </c:pt>
                <c:pt idx="270">
                  <c:v>43441</c:v>
                </c:pt>
                <c:pt idx="271">
                  <c:v>43442</c:v>
                </c:pt>
                <c:pt idx="272">
                  <c:v>43443</c:v>
                </c:pt>
                <c:pt idx="273">
                  <c:v>43444</c:v>
                </c:pt>
                <c:pt idx="274">
                  <c:v>43445</c:v>
                </c:pt>
                <c:pt idx="275">
                  <c:v>43446</c:v>
                </c:pt>
                <c:pt idx="276">
                  <c:v>43447</c:v>
                </c:pt>
                <c:pt idx="277">
                  <c:v>43448</c:v>
                </c:pt>
                <c:pt idx="278">
                  <c:v>43449</c:v>
                </c:pt>
                <c:pt idx="279">
                  <c:v>43450</c:v>
                </c:pt>
                <c:pt idx="280">
                  <c:v>43451</c:v>
                </c:pt>
                <c:pt idx="281">
                  <c:v>43452</c:v>
                </c:pt>
                <c:pt idx="282">
                  <c:v>43453</c:v>
                </c:pt>
                <c:pt idx="283">
                  <c:v>43454</c:v>
                </c:pt>
                <c:pt idx="284">
                  <c:v>43455</c:v>
                </c:pt>
                <c:pt idx="285">
                  <c:v>43456</c:v>
                </c:pt>
                <c:pt idx="286">
                  <c:v>43457</c:v>
                </c:pt>
                <c:pt idx="287">
                  <c:v>43458</c:v>
                </c:pt>
                <c:pt idx="288">
                  <c:v>43459</c:v>
                </c:pt>
                <c:pt idx="289">
                  <c:v>43460</c:v>
                </c:pt>
                <c:pt idx="290">
                  <c:v>43461</c:v>
                </c:pt>
                <c:pt idx="291">
                  <c:v>43462</c:v>
                </c:pt>
                <c:pt idx="292">
                  <c:v>43463</c:v>
                </c:pt>
                <c:pt idx="293">
                  <c:v>43464</c:v>
                </c:pt>
                <c:pt idx="294">
                  <c:v>43465</c:v>
                </c:pt>
                <c:pt idx="295">
                  <c:v>43466</c:v>
                </c:pt>
                <c:pt idx="296">
                  <c:v>43467</c:v>
                </c:pt>
                <c:pt idx="297">
                  <c:v>43468</c:v>
                </c:pt>
                <c:pt idx="298">
                  <c:v>43469</c:v>
                </c:pt>
                <c:pt idx="299">
                  <c:v>43470</c:v>
                </c:pt>
                <c:pt idx="300">
                  <c:v>43471</c:v>
                </c:pt>
                <c:pt idx="301">
                  <c:v>43472</c:v>
                </c:pt>
                <c:pt idx="302">
                  <c:v>43473</c:v>
                </c:pt>
                <c:pt idx="303">
                  <c:v>43474</c:v>
                </c:pt>
                <c:pt idx="304">
                  <c:v>43475</c:v>
                </c:pt>
                <c:pt idx="305">
                  <c:v>43476</c:v>
                </c:pt>
                <c:pt idx="306">
                  <c:v>43477</c:v>
                </c:pt>
                <c:pt idx="307">
                  <c:v>43478</c:v>
                </c:pt>
                <c:pt idx="308">
                  <c:v>43479</c:v>
                </c:pt>
                <c:pt idx="309">
                  <c:v>43480</c:v>
                </c:pt>
                <c:pt idx="310">
                  <c:v>43481</c:v>
                </c:pt>
                <c:pt idx="311">
                  <c:v>43482</c:v>
                </c:pt>
                <c:pt idx="312">
                  <c:v>43483</c:v>
                </c:pt>
                <c:pt idx="313">
                  <c:v>43484</c:v>
                </c:pt>
                <c:pt idx="314">
                  <c:v>43485</c:v>
                </c:pt>
                <c:pt idx="315">
                  <c:v>43486</c:v>
                </c:pt>
                <c:pt idx="316">
                  <c:v>43487</c:v>
                </c:pt>
                <c:pt idx="317">
                  <c:v>43488</c:v>
                </c:pt>
                <c:pt idx="318">
                  <c:v>43489</c:v>
                </c:pt>
                <c:pt idx="319">
                  <c:v>43490</c:v>
                </c:pt>
                <c:pt idx="320">
                  <c:v>43491</c:v>
                </c:pt>
                <c:pt idx="321">
                  <c:v>43492</c:v>
                </c:pt>
                <c:pt idx="322">
                  <c:v>43493</c:v>
                </c:pt>
                <c:pt idx="323">
                  <c:v>43494</c:v>
                </c:pt>
                <c:pt idx="324">
                  <c:v>43495</c:v>
                </c:pt>
                <c:pt idx="325">
                  <c:v>43496</c:v>
                </c:pt>
                <c:pt idx="326">
                  <c:v>43497</c:v>
                </c:pt>
                <c:pt idx="327">
                  <c:v>43498</c:v>
                </c:pt>
                <c:pt idx="328">
                  <c:v>43499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43505</c:v>
                </c:pt>
                <c:pt idx="335">
                  <c:v>43506</c:v>
                </c:pt>
                <c:pt idx="336">
                  <c:v>43507</c:v>
                </c:pt>
                <c:pt idx="337">
                  <c:v>43508</c:v>
                </c:pt>
                <c:pt idx="338">
                  <c:v>43509</c:v>
                </c:pt>
                <c:pt idx="339">
                  <c:v>43510</c:v>
                </c:pt>
                <c:pt idx="340">
                  <c:v>43511</c:v>
                </c:pt>
                <c:pt idx="341">
                  <c:v>43512</c:v>
                </c:pt>
                <c:pt idx="342">
                  <c:v>43513</c:v>
                </c:pt>
                <c:pt idx="343">
                  <c:v>43514</c:v>
                </c:pt>
                <c:pt idx="344">
                  <c:v>43515</c:v>
                </c:pt>
                <c:pt idx="345">
                  <c:v>43516</c:v>
                </c:pt>
                <c:pt idx="346">
                  <c:v>43517</c:v>
                </c:pt>
                <c:pt idx="347">
                  <c:v>43518</c:v>
                </c:pt>
                <c:pt idx="348">
                  <c:v>43519</c:v>
                </c:pt>
                <c:pt idx="349">
                  <c:v>43520</c:v>
                </c:pt>
                <c:pt idx="350">
                  <c:v>43521</c:v>
                </c:pt>
                <c:pt idx="351">
                  <c:v>43522</c:v>
                </c:pt>
                <c:pt idx="352">
                  <c:v>43523</c:v>
                </c:pt>
                <c:pt idx="353">
                  <c:v>43524</c:v>
                </c:pt>
                <c:pt idx="354">
                  <c:v>43525</c:v>
                </c:pt>
                <c:pt idx="355">
                  <c:v>43526</c:v>
                </c:pt>
                <c:pt idx="356">
                  <c:v>43527</c:v>
                </c:pt>
                <c:pt idx="357">
                  <c:v>43528</c:v>
                </c:pt>
                <c:pt idx="358">
                  <c:v>43529</c:v>
                </c:pt>
                <c:pt idx="359">
                  <c:v>43530</c:v>
                </c:pt>
                <c:pt idx="360">
                  <c:v>43531</c:v>
                </c:pt>
                <c:pt idx="361">
                  <c:v>43532</c:v>
                </c:pt>
                <c:pt idx="362">
                  <c:v>43533</c:v>
                </c:pt>
                <c:pt idx="363">
                  <c:v>43534</c:v>
                </c:pt>
                <c:pt idx="364">
                  <c:v>43535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0</c:v>
                </c:pt>
                <c:pt idx="95">
                  <c:v>1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0</c:v>
                </c:pt>
                <c:pt idx="126">
                  <c:v>0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0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3</c:v>
                </c:pt>
                <c:pt idx="151">
                  <c:v>0</c:v>
                </c:pt>
                <c:pt idx="152">
                  <c:v>1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1</c:v>
                </c:pt>
                <c:pt idx="184">
                  <c:v>2</c:v>
                </c:pt>
                <c:pt idx="185">
                  <c:v>0</c:v>
                </c:pt>
                <c:pt idx="186">
                  <c:v>2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0</c:v>
                </c:pt>
                <c:pt idx="209">
                  <c:v>0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2</c:v>
                </c:pt>
                <c:pt idx="227">
                  <c:v>1</c:v>
                </c:pt>
                <c:pt idx="228">
                  <c:v>2</c:v>
                </c:pt>
                <c:pt idx="229">
                  <c:v>4</c:v>
                </c:pt>
                <c:pt idx="230">
                  <c:v>2</c:v>
                </c:pt>
                <c:pt idx="231">
                  <c:v>3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2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0</c:v>
                </c:pt>
                <c:pt idx="245">
                  <c:v>2</c:v>
                </c:pt>
                <c:pt idx="246">
                  <c:v>3</c:v>
                </c:pt>
                <c:pt idx="247">
                  <c:v>1</c:v>
                </c:pt>
                <c:pt idx="248">
                  <c:v>1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0</c:v>
                </c:pt>
                <c:pt idx="256">
                  <c:v>1</c:v>
                </c:pt>
                <c:pt idx="257">
                  <c:v>1</c:v>
                </c:pt>
                <c:pt idx="258">
                  <c:v>0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2</c:v>
                </c:pt>
                <c:pt idx="263">
                  <c:v>4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0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</c:v>
                </c:pt>
                <c:pt idx="295">
                  <c:v>0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0</c:v>
                </c:pt>
                <c:pt idx="300">
                  <c:v>0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0</c:v>
                </c:pt>
                <c:pt idx="305">
                  <c:v>1</c:v>
                </c:pt>
                <c:pt idx="306">
                  <c:v>1</c:v>
                </c:pt>
                <c:pt idx="307">
                  <c:v>0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0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2</c:v>
                </c:pt>
                <c:pt idx="320">
                  <c:v>0</c:v>
                </c:pt>
                <c:pt idx="321">
                  <c:v>0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0</c:v>
                </c:pt>
                <c:pt idx="328">
                  <c:v>0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1</c:v>
                </c:pt>
                <c:pt idx="347">
                  <c:v>2</c:v>
                </c:pt>
                <c:pt idx="348">
                  <c:v>0</c:v>
                </c:pt>
                <c:pt idx="349">
                  <c:v>0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1</c:v>
                </c:pt>
                <c:pt idx="355">
                  <c:v>0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0</c:v>
                </c:pt>
                <c:pt idx="36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C9-41CF-8FB2-D665D5D4E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7161872"/>
        <c:axId val="447165152"/>
      </c:lineChart>
      <c:dateAx>
        <c:axId val="44716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65152"/>
        <c:crosses val="autoZero"/>
        <c:auto val="1"/>
        <c:lblOffset val="100"/>
        <c:baseTimeUnit val="days"/>
      </c:dateAx>
      <c:valAx>
        <c:axId val="44716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16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A00C5-AD7A-4C15-B7BE-F5B2D2B1CC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F9CACE-4708-4522-974F-AA75632B52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L´Oréal Deutschland GmbH</a:t>
            </a:r>
          </a:p>
        </p:txBody>
      </p:sp>
    </p:spTree>
    <p:extLst>
      <p:ext uri="{BB962C8B-B14F-4D97-AF65-F5344CB8AC3E}">
        <p14:creationId xmlns:p14="http://schemas.microsoft.com/office/powerpoint/2010/main" val="776376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1F67A-7F34-4E21-B41D-F0D26EEFA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Retailer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F10B7-3DF5-4AB5-95D3-EC86887A5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641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39115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08711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61367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751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707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1102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79282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20358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2711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88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74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mein_rossmann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29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26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4B4B6-C60B-433C-954E-B62B498DC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374048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E5507-9490-4002-B95B-8C92E658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EB10E1-D393-49FA-B61D-97E7334573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983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1D5C9-5799-4B3D-B8B1-650032566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F6CE1-7F5B-4988-8328-1AE7D69B1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3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5F2C-97AA-406A-AF0E-4C4514370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2CD59-B756-43C3-A087-586A0FEE68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9732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192AF-757D-49FE-9E70-AB755653C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71F68-72EE-4AFD-A56A-152C1AC2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49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AFC4-FFFF-45D8-A749-75C47D94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65766-6A6E-4B74-B88D-0AF0F243C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526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7800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258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0707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1586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2260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263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59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mein_rossmann - 2019-02-04 07:15:11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#schenkunsdeinherz
Uns und blogger4charity liegt das Thema Krebshilfe besonders am Herzen ❤️. Und genau darum geht es uns heute, denn jedes von euch kommentierte Herz kann Leben retten. Ab 1.000 ❤️ spendet ROSSMANN 10.000€, ab 2.000 ❤️ 15.000€, ab 5.000 ❤️ 20.000€ und ab 10.000 ❤️ 25.000€! Mehr Infos über blogger4charity und unsere Aktion findet ihr in der Story. 
Die Aktion endet morgen um 14 Uhr, also kommentiert, was das Zeug hält! 
#blogger4charity #charity #krebshilfe #cancerfighter #fuckcancer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https://www.instagram.com/p/BtdaHm-nWda/media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7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- 2018-10-27 12:53:42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 sind die Spürnasen unter euch?! 🕵️‍♂️🕵️‍♀️💖 Mit etwas Glück🍀 könnt ihr diese coole #Holo-Bag🛍gewinnen, die prallgefüllt ist mit meeega Produkten von unserem 1. glowcon -Tag 💕💗💝 Schreibt uns dafür das Lösungswort 🔐, welches wir in den Stories versteckt haben in die Kommentare 👇👇👇 Ihr habt dafür bis Sonntag (28.10.18) um 20 Uhr Zeit.⏰💁‍♀️ Die TNB findet ihr hier 👉 www.dm.de/tnb-glowbag-insta
#GLOWbydm #GlOWcon #neubeidm #goandGLOW #Glow #itstimetoGLOW #holographic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https://www.instagram.com/p/BpcagC5gMNT/media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492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D1236-3C00-4E6C-BD88-1449A6A10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242139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9E950-0777-4BCD-9F9E-DA2010DB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E5616-492C-416B-958B-34DADA3E76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151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2549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6451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6968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2488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0071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35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8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- 2018-11-14 10:10:59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🎄🎁 ADVENTSKALENDER-MARATHON 🎁🎄
Mit uns kann man nicht nur Pferde stehlen 🐎 sondern auch Sternschnuppen zählen 💫 Zählt alle Sternschnuppen, die durchs Bild fliegen und kommentiert die richtige Anzahl mit #dmWeihnachtszauber. Mit etwas Sternschnuppenglück gewinnt ihr 1 von 8 goldigen 24-Türer✨ von catrice.cosmetics ❌Teilnahmeschluss ist Freitag, 16.11.18 um 16.00 Uhr ❌ 
Zu den TNB gehts hier entlang 👉🏻www.dm.de/tnb-catrice 
#makeawish #wünschdirwas #sternschnuppennachmittag neubeidm #catrice #diy #diyadventskalender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https://www.instagram.com/p/BqKkbEqD-HG/media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97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E2D3B-47D8-42B3-94BF-F59685C1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25331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A6A2C-B1AD-4994-AB38-0D37378BD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8CB64-CC0E-4C96-88D8-6FE6DBAAE2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8877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0187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5943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80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3946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7069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3333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9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- 2018-11-13 11:02:14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🎄🎁 ADVENTSKALENDER-MARATHON 🎁🎄
Wir haben zauberhafte kleine Elfen🧚‍♀️ in unserem essie-Adventskalender💅🏻 versteckt. #BelieveinyourELF und zähle fleißig mit!💁Verrate uns, wie viele Elfen du entdeckt hast &amp; poste die richtige Anzahl mit #dmWeihnachtszauber in die Kommentare👇.
Pssst🤫: Die kleinen Elfen🧚‍♀️ haben uns 8 Adventskalender da gelassen, die wir unter allen richtigen Antworten verlosen 😍🧚‍♂️🎉
Teilnahmeschluss ist Donnerstag, 15.11.18 um 17 Uhr🙅🏼‍♀️
Kleiner #Sneakpeak vom essie-Adventskalender gibt’s hier👉 www.dm.de/essie-adventskalender
Zu den TNB geht’s hier entlang👣 www.dm.de/tnb-essie
#elfenzählerei #somachtmathespaß #zauberhafteweihnachten #neubeidm #essielove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https://www.instagram.com/p/BqIGDkZjKsF/media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50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4671F-9868-4F32-95E8-383E810A6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3338099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F84CA-CE27-418E-92CA-176C60FAC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27873-594F-423B-9412-B94E39C3E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304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06826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6533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8670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1053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8664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256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07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- 2018-10-28 13:29:22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2. glowcon-Tag ✌️ 2. Chance 🤗 Auch heute haben wir an unserer #Holo-Bag🛍️ nichts vorbeiziehen lassen, sondern alles reingepackt, was das Beautyherz begehrt 😍💗 Habt ihr unser heutiges Lösungswort🔍 in den Stories bereits entschlüsselt🔓? 😏 Dann schreibt es jetzt in die Kommentare und mit ein wenig Glück🐷 zieht die #Holo-Bag inklusiver toller #GLOW-Highlights💫 schon ganz bald bei euch ein!💕
Teilnahmeschluss 🙅‍♀️ ist Montag (29.10.18) um 20 Uhr 💁‍♀️ Zu den TNB geht’s hier entlang👣 www.dm.de/tnb-holobag-insta
#GLOWbydm #GlOWcon #neubeidm #goandGLOW #itstimetoGLOW #holographic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https://www.instagram.com/p/BpfDYHaAnPz/media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0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- 2018-11-09 05:04:05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SURPRISE SURPRISE 😍😍! Wir verlosen 25 dieser HAMMER Boxen der limitierten 
Kollektion von lovcosmetics &amp;  haticeschmidt! Wie ihr diesen #hotshit🔥🔥 gewinnen könnt? 
GANZ EINFACH: kommentiert bis Sonntag (11.11.2018), 23:59 Uhr mit #LOVxHATI und verratet uns, warum ihr gewinnen möchtet! 💋
Die TNB findet ihr hier👉 dm.de/lov-hatice-schmidt-ig 
Wir drücken euch die Daumen!✊✊
#teamhatineverstops #locxhaticeschmidt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https://www.instagram.com/p/Bp9J9PEDT6g/media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17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A65BB-EAA0-4C25-AF7E-F256DE1C2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89176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F7270-F1C5-4785-A3B8-E4A7C9F96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AAA9B-67F4-4F82-A4A2-9206936CF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330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8068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0052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0895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634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0899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292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5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- 2018-12-14 11:05:56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❤️🐭❤️ GEWINNSPIEL ❤️🐭❤️
Disney lässt träumen, in Erinnerungen schwelgen, berührt 💫 Umso wundervoller finden wir diese Box ☝️, die du einmal für dich UND einmal für einen deiner Herzmenschen gewinnen kannst 😭😍 (Ja, ihr lest richtig! 💖 #waaauza)
Hand aufs Herz: die Mouse Box alleine gibt schon EINIGES her 😍. Stellt euch mal vor, ihr habt dieses Schmuckstück bei euch zuhause im Regal stehen 😩🙏🏼. ON TOP sind noch die limitierte Disney - catrice.cosmetics Highlighterpalette, die Eyepalette, der Kabuki Pinsel sowie die original Disney Mouse Öhrchen enthalten 😍.
...Und so kannst du mitmachen 🎁:
1. Gib dem Bild ein Like 👍
2. Verlinke einen Herzmenschen, dem du die zweite Box im Falle eines Gewinns schenken möchtest 😍
3. Füge den Hashtag #DoppelteFreude dahinter
That‘s it ❤️
Teilnahmeschluss ist Sonntag, der 16.12.18 um 23.59 Uhr 🐭 TNB: dm.de/tnb-catricexdisney
#wirwürdendieBoxamliebstenselbstbehalten #OhMinnie #OhMickey #Mickey90 #HappyBirthdayMickey #MickeyMouse #Disney #Cat...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https://www.instagram.com/p/BrX7MKxDf9t/media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01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44A48-22A0-4656-B737-9D93BC06A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777306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85C1E-AE52-4A01-8272-068B2B2A3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DE111-32C8-4D76-9436-ED0D1F92B5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609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6576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2940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9708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7101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1932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679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- 2018-11-13 23:32:48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🎄🎁 ADVENTSKALENDER-MARATHON 🎁🎄
YOU BETTER ZOOM IN! Freunde der Suchbilder🧐, wir haben da was versteckt! 😏🙈 Und zwar den Angel Veil Primer von nyxcosmetics_de in vielfacher Ausführung!💕🖤 Schreib uns alle Türchen-Nummern auf denen du den Primer entdeckt hast mit #dmWeihnachtszauber in die Kommentare👇🏻💋 und gewinne mit etwas Glück🍀 1 von 10 heißbegehrten #SugarTrip-Adventskalendern🍭🍬 von nyxcosmetics_de😍
Teilnahmeschluss ist Freitag, 16.11.18 um 5.30 Uhr 🙅🏼‍♀️
Wer sich nicht auf sein Glück verlassen möchte, findet den NYX-Adventskalender hier 👉 www.dm.de/nyx-adventskalender
Zu den TNB geht’s hier entlang👣 www.dm.de/tnb-nyx
#gehmitunsaufdenSugarTrip #LimitedEdition #zommenundgewinnen #zoomin #NYXProfessionalMakeUp #NYXCosmeticsGermany #neubeidm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https://www.instagram.com/p/BqJcBQnDl2D/media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65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E5901-C956-441C-BF8C-00B779C55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806363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93950-225B-42D0-AACE-AC011603E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92252-2858-421E-ADCA-2E23B3525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388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2717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6699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3634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336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7326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393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2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- 2018-10-26 00:01:11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GLOW here💖, GLOW there💓, GLOW everywhere 💞 und du kannst auf der glowcon in Berlin nicht dabei sein?!😭 No Panic on the Titanic😏. Für alle Daheimgebliebenen haben wir natürlich auch etwas in petto☝🏻🎊: 50 von Euch können eine heiß begehrte  #readytoGLOW-Box🎀 mit jeder Menge glowartiger... äääh, großartiger Produkte gewinnen! 😍
Alles was ihr dafür tun müsst ist unseren Post mit #readytoGLOW zu kommentieren und schon seid ihr im Lostopf🤙🏻. ❌ Teilnahmeschluss ist Sonntag (28.10.18) um 18:30 Uhr ❌
Zu den TNB gehts hier entlang👣 www.dm.de/insta-readytoglow 
#GLOWbydm #GLOWcon #goandGLOW
#glowbox #glow #itstimetoGLOW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https://www.instagram.com/p/BpYdTDaBIst/media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39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2E202-FDD3-4C90-A4B5-058084BE0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2617877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DF76-25C1-4316-8F7A-BF31FAD2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5CAEE-F3C8-44A9-8ECA-DB4E71FEA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682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9959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6721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2734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6325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1021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9566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79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- 2018-12-17 10:51:27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❤️🐭❤️ GEWINNSPIEL ❤️🐭❤️
Und der Disney Traum geht weiter ... ✨Weil die Begeisterung für unser Gewinnspiel am Freitag so groß war, verlosen wir direkt ein weiteres prallgefülltes Paket! 🎁🎀😍
Wie ihr mitmachen könnt? Zählt die Herzen💕 im Video, kommentiert mit der richtigen Anzahl an 💓- Emojis und dem Hashtag #wirherzenDisney und gewinnt mit etwas Glück dieses supersüße Disney Paket. 😍🎉 Die Highlights sind unter anderem eine Palette und ein Kabuki-Pinsel von catrice.cosmetics und der super coole tangleteezer .🤗
Pssst... 🤫 Für alle die etwas weniger Glück haben: Schaut mal in eurem dm-Markt vorbei, hier könnt ihr den ein oder anderen Artikel noch ergattern! 🤩
Teilnahmeschluss ist Mittwoch, der 19.12.18 um 15.00Uhr. TNB 👉 dm.de/tnb-mickey-gw 
#OhMinnie #OhMickey #Mickey90 #HappyBirthdayMickey #Disney #MickeyMouse #dmgewinnspiel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https://www.instagram.com/p/Brfl90HDPiw/media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53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7D1CD-9482-4EC0-B139-B171ADD2F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313352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CA505-DFEA-4F92-BBF8-5C56136DE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5E7FE-B3F2-4987-A813-ECDB611ACA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694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7947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0148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6178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3727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1767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0418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40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- 2018-08-09 15:07:41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neue Beauty-Brand 183days 😍 duftet gerne 🍓🍌 fruchtig 🍏 🍍! Und ihr? Von welchem Früchtchen könnt ihr einfach nicht genug bekommen 😃? Schreibt uns eure Lieblingsfrucht per Emoji 🍓🍌🍏🍍🍑🍒 und mit #183DAYS in die Kommentare - wir verlosen insgesamt 50 Boxen 📦 gefüllt mit den fruity Stars von 183_days . Dufte? Und wie! Mitmachen könnt ihr bis Sonntag, 12.08.2018, 23:59 Uhr. Viel Erfolg 🍀! TNB 👉🏻 www.dm.de/183days-event-gw
#183DAYS #neubeidm #exklusivbeidm #hermitdenfrüchtchen #newbeautybrand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https://www.instagram.com/p/BmRPCKVBD4O/media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42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- 2018-06-13 06:56:34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wird es bunt💗💙💜💚! Denn wir verlosen mit @lorealhair 4 x 10 super coole Farbsets💗💙💜💚 inklusive der passenden Instax Mini📸. Wie farbtastic ist das denn? Ihr wollt eins abstauben? Dann haltet nach einem ganz bestimmten  #🕵🏻‍♀️ in unserer Insta-Story Ausschau! Wenn ihr den Hashtag entdeckt habt, kommentiert diesen hier bis Morgen, 23:59 Uhr und verratet uns, welche Farbe euer Style ist😉! Wir drücken euch die Däumchen 🍀✊🏻.
#colovista #lorealhair #imastylista  #styleityourway #colovista #hairmakeup #hotpinkhair #greenhair #metallicbluehair #violethair #neubeidm 
TNB 👉🏻 www.dm.de/dmlovescolovista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https://www.instagram.com/p/Bj9lhQ1Bqnp/media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70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79812-46E5-4520-95F4-128B8CF7B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209498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19364-687E-4608-9EF8-CC309CF1E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DAD62-F8D2-4B50-9247-F4031CB8C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71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5926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6077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8687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8354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06645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7926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69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- 2018-08-09 14:28:33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heben ab 🚀👩🏻‍🚀! Mit unserer brandneuen Beauty-Brand 183_days 😍 geht’s hoch hinaus in glitzernde Galaxien 💫🌏. Kommt mit – denn wir verlosen insgesamt 50 ✨ „Glitter Galaxy“-Boxen ✨ von 183_days . Verratet uns, wie viele Produkte durch die Galaxie fliegen🔭 und schreibt eure Lösung bis Sonntag, 12.08.2018, 23:59 Uhr, mit #183DAYS in die Kommentare. Viel Glück 🍀!
TNB 👉🏻 www.dm.de/183days-event-gw
#183DAYS #weareexcited #neubeidm #nurbeidm #glittergalaxy #weproudlypresent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https://www.instagram.com/p/BmRKgKzhdho/media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77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- 2018-08-09 15:29:35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liebt 🐼 und 🐰? Dann freut euch über die süßen Produkte unserer neuen Beauty Brand💖 183_days 💖! Zum Launch 🎉 verlosen wir 50 Produktpakete 🎁 voller Highlights, die nicht nur in Sachen Cuteness die Nase ganz weit vorn haben 🤗. Wie viele Pandas haben sich im Video unter die 🐰 🐰 🐰 gemischt 🤔? Postet eure Lösung bis Sonntag, 12.08.2018, 23:59 Uhr, mit #183DAYS in die Kommentare. Toi, toi, toi 🐷!
TNB 👉🏻 www.dm.de/183days-event-gw
#183DAYS #neubeidm #exklusivbeidm #diekleineschwestervontrenditup #cutenessoverload #verpachungsopfer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https://www.instagram.com/p/BmRRaXrB6bR/media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28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CA1F2-3604-4526-8BF9-2AA4EA219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938399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A3811-C06D-4710-B9A4-E17B60FC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E6D0E-F4BB-483D-9782-F43C1B675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916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6411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8842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5328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4218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2430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241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4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- 2019-03-07 11:40:34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love to dance, so give me more, more, ‘til I can‘t stand. Get on the floor, flooooor! 💃🏽🕺🏼 🎉 Warum wir so abdrehen? Ganz einfach, weil wirs heute mit b.e.routine so richtig raushauen: Ladies and Gents, ihr könnt bis zum 11.03. um 23.59 Uhr nicht nur eine Produktbox gewinnen, sondern on top einfach mal nickiminaj Konzertkarten! AHHH 😲 Richtig gelesen 🤓 NICKI MINAJ!
Insgesamt verlosen wir 2 x 2 Tickets. 2 für Frankfurt, am 22.03.19 und 2 für Köln, am 23.03.19. Um zu gewinnen müsst ihr einfach dem Bild ein Like geben, die Person verlinken, mit der ihr das Konzert besuchen wollt und mit #beRoutineFrankfurt oder #beRoutineKöln [je nach Wunschort] kommentieren 🙌🏼
💃🏼 Teilnahmebedingungen: dm.de/tnb-beroutine
#nickiminaj #uhletsgotothebeacheach #onesinalifetimeexperience #beroutine #konzertkarten #vielglück🍀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https://www.instagram.com/p/ButtIZgD7-O/media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305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25976-1591-425C-B14F-623E6F828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488046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8441-0961-407B-BC2B-F8AE352F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772FA6-D313-46E2-BFF5-6F8EABB8B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858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9617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6732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2845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2107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0713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7895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91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- 2018-10-10 01:24:28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Schau mir in die Augen👀 , Kleines! Denn, vor wenigen Tagen ist bhcosmetics💘 mit einer 1,5m langen Theke😱🎉 bei uns eingezogen! Weil wir uns darüber so freuen🙌🏻, gibts heute ein ✨Gewinnspiel✨ für euch. Ihr könnt daran teilnehmen, indem ihr das Eye Make-up🌈 ganz genau unter die Lupe🔎 nehmt &amp; das Lösungswort🔓 sucht. Habt ihr es gefunden, dann schreibt es bis 11.10.18 13Uhr unten in die Kommentare👇👇👇
Unter allen Spürnasen🕵🏻‍♀️🕵🏻‍♂️ verlosen wir 20 prallgefüllte #bhcosmetics Produktpakete 🙆‍♀️💕📦 Zu den TNB gehts hier entlang 👉 www.dm.de/zoom-in
#zoomenundgewinnen #neubeidm #bhcosmetics #zoomin #amu #bhde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https://www.instagram.com/p/BovaG-EhpbH/media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63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- 2018-04-11 05:55:14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Cool Camel 🐫 – wir finden unsere neue Limited Edition #CoolCamel soooo cool😎, weshalb wir doch direkt mal 15 Sets davon verlosen🤩. Und so macht ihr mit💁🏼‍♀️: Kommentiert bis morgen (12.04.) um 11 Uhr mit #CoolCamel und verratet uns, wer für euch eine besonders coole😎Person ist? Ist das nicht mega cool😉! TNB👉 dm.de/cool-camel-gewinnspiel 
#neubeidm #limitededition #coolcamel #balea #sundance #ebelin #sindwirnichtallecool #pastel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https://www.instagram.com/p/BhbQa99BSmO/media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08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DE6A3-223A-4840-94F7-F89AEE4A6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18138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D33BB-1B14-4A39-8DB5-9C83ECC48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6261F-D401-47D9-A6FA-6D3DE3BED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533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0164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0999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856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085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4289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9250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1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- 2018-07-31 05:38:50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 sind unsere Avocado-Liebhaber? 🥑💚 Zum Tag der Avocado 🥑 haben wir ein cooles Gewinnspiel vorbereitet! 🤗 Wir verlosen 1 x eine Nature Box inklusive einem Mixer von smegdeutschland sowie 29 Nature Boxen an euch 💚 Wie ihr mitmachen könnt?🧐 Kommentiert bis morgen, 01.08.18, 11 Uhr, mit dem Hashtag #NatureBoxAvocadoDay und verratet uns, wie ihr Avocados am liebsten zubereitet 😍
Viel Glück 🍀
TNB 👉 dm.de/nature-box-avocadoday 
#gewinnspiel #tagderavocado #avocadoday #mixer #pflege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https://www.instagram.com/p/Bl5Cx82hdJl/media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6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- 2018-04-16 10:38:49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ihr Lieben, konntet ihr den gesuchten Hashtag entschlüsseln🧐? Dann kommentiert diesen bis morgen Abend um 23:59 Uhr (17.04.2018) unter diesem Bild und verratet uns welches Farbset euch am besten gefällt💙💓💜. Mit etwas Glück🍀 könnt ihr eines der 3 Sets gewinnen🤩.
TNB: https://www.dm.de/nivea-farbtastisch-gewinnspiel 
#nivea #exklusivbeidm #farbtastisch #bodycare #splashocean #splashylime #faboulous #hibiscus #magicpearl #magicberry #lila #pink #blau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https://www.instagram.com/p/Bhoo2ZXh6HU/media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10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993B3-6ACA-4F73-82C5-3D6FC6DB0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3754531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34FA-1C76-41D0-80A4-E7FBC675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20B35-64CD-4E75-8DE1-8D73159B4E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064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5197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3966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9999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409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3018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854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38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- 2018-09-28 17:09:41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Yeah😍! nyxcosmetics_de hat für wirklich jeden Anlass die richtige Lippenfarbe💄 für euch am Start: mit den neuen Slip Tease Lip Lacquer. Ihr könnt nun eine von 10 Boxen mit jeweils ALLEN aktuell verfügbaren Farben gewinnen 🤩. Wie cool ist das denn?! 😱 Kommentiert dazu einfach bis 30.09 23.59 Uhr #NYXsliptease und verratet uns euer Lieblings-NYX Produkt. Wir wünschen euch viel Glück 🍀. Die NYX Slip Tease Lip Lacquer gibt es auch in den dm-Märkten mit NYX Theke oder im Onlineshop 👉 www.dm.de/nyx-slip-tease 
TNBs 👉 www.dm.de/nyx-slip-tease-gw 
#nyxcosmetics #nyxsliptease #neubeidm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https://www.instagram.com/p/BoSMvh_hhP_/media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6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- 2018-07-18 03:42:57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Yeah 🤩 Es gibt etwas zu gewinnen 🎉✨
be_nju ist die neue Haarpflegemarke von xlaeta und wir verlosen 10 Produktsets an euch 🎁❤️ Wollt ihr mitmachen? 😍 Dann kommentiert eure Fragen an xlaeta unter diesem Post mit dem Hashtag #nju 🤗 Mehr erfahrt ihr in unserer Insta Story 💜
Wir wünschen euch viel Glück 🍀 
Das Gewinnspiel endet am 19.07.18 um 23:59 Uhr #nju #neubeidm #xlaeta #njubyxlaeta #haircare #gewinnspiel #verlosung TNB 👉🏼 www.dm.de/nju-by-xlaeta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https://www.instagram.com/p/BlXXLy4h6ij/media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920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5765B-9710-4238-9BCB-832A3E2DB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367570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9F091-8CCC-4A2E-B55C-C6AD8950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0CAF0-D5E8-410A-A5E8-C8219544E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669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0005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3330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3357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850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39941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9096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8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- 2019-01-08 07:36:35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WOW! 😍😃 Die limited Edition vom Sanft&amp;Sicher Toilettenpapier schießt durch die Decke ☝️ und war kurzzeitig ausverkauft... Aber KEINE SORGE - wir haben nachgerüstet 🙌 In den meisten dm-Märkten ist das super süße Mops-Papier wieder erhältlich ✨😍 und auch im Onlineshop sollte es bald verfügbar sein. Also ihr lieben Mops-Fans: Anstatt die Produkte überteuert auf diversen Plattformen zu kaufen, schaut lieber im Filialfinder nach, wo sie in eurer Nähe verfügbar sind 🤗👉 dm.de/saison-toilettenpapier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https://www.instagram.com/p/BsX7GqYDJPH/media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9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0258A-0BD3-4B9A-8029-B96466C75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488894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81ED7-6903-4B96-BB05-057F0461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9B9CC-6C67-4059-9013-A6638271C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440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9547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3853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7001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516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7641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795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61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- 2018-04-01 05:01:18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Osterhase🐰🌸war fleißig und hat hier ein paar Produkte von @nivea_de versteckt👀.
Konntet ihr sie finden🧐? Dann kommentiert jetzt mit #GLOWwithNIVEA und verratet uns wie viele Produkte sich in diesem Bild versteckt haben🤔.
Unter allen richtigen Kommentaren verlosen wir 10x 2 Tickets für das Nivea GLOW ✨✨ Launch-Event am 20. April 2018 in Frankfurt mit einem Special Guest🤩 und tollen Aktionen🎁🤗.
Ihr könnt noch bis morgen, den 02.04.2018 um 23:59 Uhr, auf die Suche gehen😉! Frohe Ostern ihr lieben🐰🌸🎀!
TNB: dm.de/nivea-glow-gewinnspiel 
#niveaglow #happyeaster #ostereiersuche #neubeidm #nivea #skincare #ostern #sundayfunday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https://www.instagram.com/p/BhBaTMBhPCl/media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28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B224C-4F0C-4960-8206-1CD13490F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3433996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4CE36-EBEA-4A29-AE6F-5B4EB5581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F6B5D-70DA-4F1D-BAB6-E2B098D39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683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9267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865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7247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7447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6300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715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1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- 2019-01-16 10:59:28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Habt ihr schon die wunderschöne stefaniegiesinger in unserer Story entdeckt? 💙 Sie nimmt euch heute den ganzen Tag mit - von der Morgenroutine, über Get Ready bis hin zur Fashion Week 😍 Passend dazu verlosen wir an 15 von euch ein MOY-Pflegeset für alle Hauttypen✨🦋
Kommentiert mit #MOYbySG und verratet uns, ob ihr die wohltuende Pflegeserie bereits getestet habt! ☺️ Vielleicht habt ihr ja sogar schon ein Lieblingsprodukt?! 🤔
Pssst 🤫 Der Gewinn ist übrigens exklusiv und nicht käuflich zu erwerben 🦋
Zu den Teilnahmebedingungen geht es hier entlang 👉🏼 dm.de/tnb-moy ❌ Teilnahmeschluss: Freitag, 18.01.19 um 23:59 Uhr.
#stefaniegiesinger #takeover #MOY #exklusivbeidm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https://www.instagram.com/p/Bss4roRDfxu/media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27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AFA80-64CB-431D-B446-054C3A14D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1212605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82869-CD47-4218-A1C9-83BCBB9F2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Retailer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65332B-3C50-44CE-851C-F1C181ED4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752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1559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9563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7593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688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6944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778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54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dm_deutschland - 2018-08-11 04:31:54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YEAH🎉😍 - endlich ist es raus: marenwolf &amp; tobiaswolf haben gemeinsam mit dm_balea für euch💋 die limitierte Pflege-Serie THE WOLFS Daily-Care😍🐺 entwickelt. Wie cool ist das denn❤️❤️? Und das beste: ihr könnt die tollen Produkte😍 hier bei uns gewinnen, denn wir verlosen heute 1x eine handsignierte Maren und Tobi Wolf Box + zwei Gold Tickets glowcon 🎟 inkl. Meet&amp;Greet mit Maren und Tobi für die kommende GLOW in Berlin, am Sonntag den 28.10.2018🤩🤩. Aber das war nicht alles, denn wir verlosen obendrauf noch 9 weitere handsignierte Boxen👀 von den beiden❤️. Kommentiert einfach bis morgen Abend, 23:59 Uhr mit #baleaxthewolfs und verratet uns, wie euch das Design der Pflege-Serie gefällt😊. Unsere Daumen sind gedrückt💚💚! TNBs👉 dm.de/balea-thewolfs 
Psst: die Produkte findet ihr ab sofort in unserem Onlineshop oder ab dem 16.08. auch in ausgewählten dm-Märkten🤗🤗!
#thewolfs #thewolfsdailycare #neubeibalea #neubeidm #limitededition #BaleaMEN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https://www.instagram.com/p/BmVP3V8BrGi/media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355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CE2DF-9121-4C8D-BACD-C1FE29926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</p:spTree>
    <p:extLst>
      <p:ext uri="{BB962C8B-B14F-4D97-AF65-F5344CB8AC3E}">
        <p14:creationId xmlns:p14="http://schemas.microsoft.com/office/powerpoint/2010/main" val="3772453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DB528-C119-4FAB-AF54-2F9E8F2E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531007-C098-45AD-8330-26063707D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929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BADD4-0CF4-4ABC-9B45-8752CB5CA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39C11-C8AE-4228-B698-E896AC73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13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5EFF6-573D-4ECE-85BA-29DD09FB5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2AAE2C-9D21-4D15-8946-B80F20838C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9231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D17DC-128B-43D4-8D39-742358078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2C798-BA45-4EFD-B141-68ADBF98D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84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9703F-15C1-4CFA-9830-77F0C6AF7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1EFB8-01E4-4BC6-843C-D29CF5D9E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564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8D676-EC99-424E-8338-FE1534755C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19ADB-B537-4B86-A550-2239872A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202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1D089-1891-4AB7-833C-E98ADAB3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Retailer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150738-60DD-4FF8-8DD9-E431FE598D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8231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C7104-DB92-4183-A9F3-65BD89927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55C10-2C43-4DFD-A70A-9F0C9058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38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1049</Words>
  <Application>Microsoft Office PowerPoint</Application>
  <PresentationFormat>On-screen Show (4:3)</PresentationFormat>
  <Paragraphs>346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</vt:lpstr>
      <vt:lpstr>Instagram Key Metrics Table | Retailer</vt:lpstr>
      <vt:lpstr>Instagram Key Metrics Radar | Retailer</vt:lpstr>
      <vt:lpstr>Instagram Followers Change Rate | Retailer</vt:lpstr>
      <vt:lpstr>Instagram Posts Table | Retailer - 1 of 18</vt:lpstr>
      <vt:lpstr>Instagram Posts Table | Retailer - 2 of 18</vt:lpstr>
      <vt:lpstr>Instagram Posts Table | Retailer - 3 of 18</vt:lpstr>
      <vt:lpstr>Instagram Posts Table | Retailer - 4 of 18</vt:lpstr>
      <vt:lpstr>Instagram Posts Table | Retailer - 5 of 18</vt:lpstr>
      <vt:lpstr>Instagram Posts Table | Retailer - 6 of 18</vt:lpstr>
      <vt:lpstr>Instagram Posts Table | Retailer - 7 of 18</vt:lpstr>
      <vt:lpstr>Instagram Posts Table | Retailer - 8 of 18</vt:lpstr>
      <vt:lpstr>Instagram Posts Table | Retailer - 9 of 18</vt:lpstr>
      <vt:lpstr>Instagram Posts Table | Retailer - 10 of 18</vt:lpstr>
      <vt:lpstr>Instagram Posts Table | Retailer - 11 of 18</vt:lpstr>
      <vt:lpstr>Instagram Posts Table | Retailer - 12 of 18</vt:lpstr>
      <vt:lpstr>Instagram Posts Table | Retailer - 13 of 18</vt:lpstr>
      <vt:lpstr>Instagram Posts Table | Retailer - 14 of 18</vt:lpstr>
      <vt:lpstr>Instagram Posts Table | Retailer - 15 of 18</vt:lpstr>
      <vt:lpstr>Instagram Posts Table | Retailer - 16 of 18</vt:lpstr>
      <vt:lpstr>Instagram Posts Table | Retailer - 17 of 18</vt:lpstr>
      <vt:lpstr>Instagram Posts Table | Retailer - 18 of 18</vt:lpstr>
      <vt:lpstr>Instagram Posts By Weekday | Retailer</vt:lpstr>
      <vt:lpstr>Instagram Post Type Distribution Per Profile | Retailer</vt:lpstr>
      <vt:lpstr>Instagram Interactions Distribution | Retailer</vt:lpstr>
      <vt:lpstr>Instagram Posts | Retailer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Frederik Peiniger</dc:creator>
  <cp:lastModifiedBy>Frederik Peiniger</cp:lastModifiedBy>
  <cp:revision>1</cp:revision>
  <dcterms:created xsi:type="dcterms:W3CDTF">2019-03-12T09:45:03Z</dcterms:created>
  <dcterms:modified xsi:type="dcterms:W3CDTF">2019-03-12T09:45:36Z</dcterms:modified>
</cp:coreProperties>
</file>