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74244-AD92-4F9A-8808-AA991C302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Vaillant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10BE8-19D9-4A7B-A66A-B0CE59B908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755413"/>
              </p:ext>
            </p:extLst>
          </p:nvPr>
        </p:nvGraphicFramePr>
        <p:xfrm>
          <a:off x="457200" y="1731963"/>
          <a:ext cx="8229595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36660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8378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24629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6133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1680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20647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936529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41244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41090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65469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7594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4130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29963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0704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47837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7156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32565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8305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1519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90472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94995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6255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9684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14498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0724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47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Vaillant Türkiye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10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Buderus Türkiye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79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Viessmann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82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Termoteknoloji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320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F044E-1E18-48C6-8AB4-7B3D7BB53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01.03.2018 - 31.05.2018</a:t>
            </a:r>
          </a:p>
        </p:txBody>
      </p:sp>
    </p:spTree>
    <p:extLst>
      <p:ext uri="{BB962C8B-B14F-4D97-AF65-F5344CB8AC3E}">
        <p14:creationId xmlns:p14="http://schemas.microsoft.com/office/powerpoint/2010/main" val="557674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184</Words>
  <Application>Microsoft Office PowerPoint</Application>
  <PresentationFormat>On-screen Show (4:3)</PresentationFormat>
  <Paragraphs>127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Vaillant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Vaillant</dc:title>
  <dc:creator>Administrator</dc:creator>
  <cp:lastModifiedBy>Administrator</cp:lastModifiedBy>
  <cp:revision>1</cp:revision>
  <dcterms:created xsi:type="dcterms:W3CDTF">2018-07-02T11:05:56Z</dcterms:created>
  <dcterms:modified xsi:type="dcterms:W3CDTF">2018-07-02T11:06:40Z</dcterms:modified>
</cp:coreProperties>
</file>