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438B8-1824-4BE8-B9F3-B30AA5BB2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Vaillant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53B1B-7DC0-4DB6-A9DC-FCA463A81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839954"/>
              </p:ext>
            </p:extLst>
          </p:nvPr>
        </p:nvGraphicFramePr>
        <p:xfrm>
          <a:off x="457200" y="1731963"/>
          <a:ext cx="822959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85989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4308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4964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4383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8979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2072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4958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3495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4954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53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1092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6243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7779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5263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6957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036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2382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3971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6132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197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7480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0898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6047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09938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396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1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Vaillant Türkiye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6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Buderus Türkiye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5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Viessmann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7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Termoteknoloji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9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2C6B0-8493-4C91-B361-A535CB9C9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1719123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</Words>
  <Application>Microsoft Office PowerPoint</Application>
  <PresentationFormat>On-screen Show (4:3)</PresentationFormat>
  <Paragraphs>127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Vaillant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Vaillant</dc:title>
  <dc:creator>Administrator</dc:creator>
  <cp:lastModifiedBy>Administrator</cp:lastModifiedBy>
  <cp:revision>1</cp:revision>
  <dcterms:created xsi:type="dcterms:W3CDTF">2018-07-02T11:05:09Z</dcterms:created>
  <dcterms:modified xsi:type="dcterms:W3CDTF">2018-07-02T11:05:53Z</dcterms:modified>
</cp:coreProperties>
</file>