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64074-389E-47B9-B139-089E5F230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HWA AG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5E07C-3D64-4892-9CE6-A1AE2DCE3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69591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071582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66460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60286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8825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7340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52.772457607325 %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7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11.575652823843 %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3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6.9136263838931 %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6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5.7971691502779 %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15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4.349044705003 %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5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2.349698696688 %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8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1.8638763021442 %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8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1.7050497500817 %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89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1.1725136637548 %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5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1.1071144952586 %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2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E5316-DCC7-4F8F-A192-D3CAB778B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01.09.2020 - 30.09.2020</a:t>
            </a:r>
          </a:p>
        </p:txBody>
      </p:sp>
    </p:spTree>
    <p:extLst>
      <p:ext uri="{BB962C8B-B14F-4D97-AF65-F5344CB8AC3E}">
        <p14:creationId xmlns:p14="http://schemas.microsoft.com/office/powerpoint/2010/main" val="265192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68C4-FDF5-4CA2-962F-36BAF94A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HWA AG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DE0187-DF37-46C0-86CE-AC288A44F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803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06553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21620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44699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86669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0986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6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1.037043957584 %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0.77544728359882 %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0.72406222263746 %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5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0.55122156304013 %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64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0.51385060961368 %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0.4531228102957 %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8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0.35502405755127 %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48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0.34568131919466 %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9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0.34568131919466 %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28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0.32232447330313 %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19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58C5A-D1F1-4E37-8914-F01667296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01.09.2020 - 30.09.2020</a:t>
            </a:r>
          </a:p>
        </p:txBody>
      </p:sp>
    </p:spTree>
    <p:extLst>
      <p:ext uri="{BB962C8B-B14F-4D97-AF65-F5344CB8AC3E}">
        <p14:creationId xmlns:p14="http://schemas.microsoft.com/office/powerpoint/2010/main" val="266817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DB625-5B17-4A33-8128-817F08049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HWA AG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DE6B5-D127-4120-98A1-58EAD6ADE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59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400094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1414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21079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15721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281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49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0.30831036576821 %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6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0.29896762741159 %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2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0.29896762741159 %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1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0.28495351987668 %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41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0.26159667398515 %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046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3978F-8916-4F95-ABAD-B2BDEB902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01.09.2020 - 30.09.2020</a:t>
            </a:r>
          </a:p>
        </p:txBody>
      </p:sp>
    </p:spTree>
    <p:extLst>
      <p:ext uri="{BB962C8B-B14F-4D97-AF65-F5344CB8AC3E}">
        <p14:creationId xmlns:p14="http://schemas.microsoft.com/office/powerpoint/2010/main" val="4016829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| HWA AG - 1 of 3</vt:lpstr>
      <vt:lpstr>Facebook Fans By Country Table | HWA AG - 2 of 3</vt:lpstr>
      <vt:lpstr>Facebook Fans By Country Table | HWA AG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HWA AG - 1 of 3</dc:title>
  <dc:creator>Frederik Peiniger</dc:creator>
  <cp:lastModifiedBy>Frederik Peiniger</cp:lastModifiedBy>
  <cp:revision>1</cp:revision>
  <dcterms:created xsi:type="dcterms:W3CDTF">2020-10-09T07:44:56Z</dcterms:created>
  <dcterms:modified xsi:type="dcterms:W3CDTF">2020-10-09T07:45:48Z</dcterms:modified>
</cp:coreProperties>
</file>