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HWA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01.04.2019</c:v>
                </c:pt>
                <c:pt idx="1">
                  <c:v>02.04.2019</c:v>
                </c:pt>
                <c:pt idx="2">
                  <c:v>03.04.2019</c:v>
                </c:pt>
                <c:pt idx="3">
                  <c:v>04.04.2019</c:v>
                </c:pt>
                <c:pt idx="4">
                  <c:v>05.04.2019</c:v>
                </c:pt>
                <c:pt idx="5">
                  <c:v>06.04.2019</c:v>
                </c:pt>
                <c:pt idx="6">
                  <c:v>07.04.2019</c:v>
                </c:pt>
                <c:pt idx="7">
                  <c:v>08.04.2019</c:v>
                </c:pt>
                <c:pt idx="8">
                  <c:v>09.04.2019</c:v>
                </c:pt>
                <c:pt idx="9">
                  <c:v>10.04.2019</c:v>
                </c:pt>
                <c:pt idx="10">
                  <c:v>11.04.2019</c:v>
                </c:pt>
                <c:pt idx="11">
                  <c:v>12.04.2019</c:v>
                </c:pt>
                <c:pt idx="12">
                  <c:v>13.04.2019</c:v>
                </c:pt>
                <c:pt idx="13">
                  <c:v>14.04.2019</c:v>
                </c:pt>
                <c:pt idx="14">
                  <c:v>15.04.2019</c:v>
                </c:pt>
                <c:pt idx="15">
                  <c:v>16.04.2019</c:v>
                </c:pt>
                <c:pt idx="16">
                  <c:v>17.04.2019</c:v>
                </c:pt>
                <c:pt idx="17">
                  <c:v>18.04.2019</c:v>
                </c:pt>
                <c:pt idx="18">
                  <c:v>19.04.2019</c:v>
                </c:pt>
                <c:pt idx="19">
                  <c:v>20.04.2019</c:v>
                </c:pt>
                <c:pt idx="20">
                  <c:v>21.04.2019</c:v>
                </c:pt>
                <c:pt idx="21">
                  <c:v>22.04.2019</c:v>
                </c:pt>
                <c:pt idx="22">
                  <c:v>23.04.2019</c:v>
                </c:pt>
                <c:pt idx="23">
                  <c:v>24.04.2019</c:v>
                </c:pt>
                <c:pt idx="24">
                  <c:v>25.04.2019</c:v>
                </c:pt>
                <c:pt idx="25">
                  <c:v>26.04.2019</c:v>
                </c:pt>
                <c:pt idx="26">
                  <c:v>27.04.2019</c:v>
                </c:pt>
                <c:pt idx="27">
                  <c:v>28.04.2019</c:v>
                </c:pt>
                <c:pt idx="28">
                  <c:v>29.04.2019</c:v>
                </c:pt>
                <c:pt idx="29">
                  <c:v>30.04.2019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22218</c:v>
                </c:pt>
                <c:pt idx="1">
                  <c:v>22271</c:v>
                </c:pt>
                <c:pt idx="2">
                  <c:v>22271</c:v>
                </c:pt>
                <c:pt idx="3">
                  <c:v>22273</c:v>
                </c:pt>
                <c:pt idx="4">
                  <c:v>22276</c:v>
                </c:pt>
                <c:pt idx="5">
                  <c:v>22277</c:v>
                </c:pt>
                <c:pt idx="6">
                  <c:v>22281</c:v>
                </c:pt>
                <c:pt idx="7">
                  <c:v>22280</c:v>
                </c:pt>
                <c:pt idx="8">
                  <c:v>22279</c:v>
                </c:pt>
                <c:pt idx="9">
                  <c:v>22281</c:v>
                </c:pt>
                <c:pt idx="10">
                  <c:v>22276</c:v>
                </c:pt>
                <c:pt idx="11">
                  <c:v>22273</c:v>
                </c:pt>
                <c:pt idx="12">
                  <c:v>22286</c:v>
                </c:pt>
                <c:pt idx="13">
                  <c:v>22320</c:v>
                </c:pt>
                <c:pt idx="14">
                  <c:v>22346</c:v>
                </c:pt>
                <c:pt idx="15">
                  <c:v>22359</c:v>
                </c:pt>
                <c:pt idx="16">
                  <c:v>22365</c:v>
                </c:pt>
                <c:pt idx="17">
                  <c:v>22367</c:v>
                </c:pt>
                <c:pt idx="18">
                  <c:v>22366</c:v>
                </c:pt>
                <c:pt idx="19">
                  <c:v>22373</c:v>
                </c:pt>
                <c:pt idx="20">
                  <c:v>22384</c:v>
                </c:pt>
                <c:pt idx="21">
                  <c:v>22377</c:v>
                </c:pt>
                <c:pt idx="22">
                  <c:v>22374</c:v>
                </c:pt>
                <c:pt idx="23">
                  <c:v>22374</c:v>
                </c:pt>
                <c:pt idx="24">
                  <c:v>22380</c:v>
                </c:pt>
                <c:pt idx="25">
                  <c:v>22373</c:v>
                </c:pt>
                <c:pt idx="26">
                  <c:v>22376</c:v>
                </c:pt>
                <c:pt idx="27">
                  <c:v>22375</c:v>
                </c:pt>
                <c:pt idx="28">
                  <c:v>22375</c:v>
                </c:pt>
                <c:pt idx="29">
                  <c:v>22373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0A-4918-81D5-63E7BD3529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220864"/>
        <c:axId val="261224472"/>
      </c:lineChart>
      <c:catAx>
        <c:axId val="26122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24472"/>
        <c:crosses val="autoZero"/>
        <c:auto val="1"/>
        <c:lblAlgn val="ctr"/>
        <c:lblOffset val="100"/>
        <c:noMultiLvlLbl val="0"/>
      </c:catAx>
      <c:valAx>
        <c:axId val="26122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2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D872E-39E4-4734-972D-2456607D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HWA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BC8B5-B29D-4463-B6B1-64D2793D71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8735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003F8-C630-4333-8FC8-44133ACD4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FC910-BC0A-4ACA-8AA7-4A4A81F19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33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HWA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HWA AG</dc:title>
  <dc:creator>Frederik Peiniger</dc:creator>
  <cp:lastModifiedBy>Frederik Peiniger</cp:lastModifiedBy>
  <cp:revision>1</cp:revision>
  <dcterms:created xsi:type="dcterms:W3CDTF">2019-05-07T16:07:43Z</dcterms:created>
  <dcterms:modified xsi:type="dcterms:W3CDTF">2019-05-07T16:07:48Z</dcterms:modified>
</cp:coreProperties>
</file>