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HWA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22218</c:v>
                </c:pt>
                <c:pt idx="1">
                  <c:v>22271</c:v>
                </c:pt>
                <c:pt idx="2">
                  <c:v>22271</c:v>
                </c:pt>
                <c:pt idx="3">
                  <c:v>22273</c:v>
                </c:pt>
                <c:pt idx="4">
                  <c:v>22276</c:v>
                </c:pt>
                <c:pt idx="5">
                  <c:v>22277</c:v>
                </c:pt>
                <c:pt idx="6">
                  <c:v>22281</c:v>
                </c:pt>
                <c:pt idx="7">
                  <c:v>22280</c:v>
                </c:pt>
                <c:pt idx="8">
                  <c:v>22279</c:v>
                </c:pt>
                <c:pt idx="9">
                  <c:v>22281</c:v>
                </c:pt>
                <c:pt idx="10">
                  <c:v>22276</c:v>
                </c:pt>
                <c:pt idx="11">
                  <c:v>22273</c:v>
                </c:pt>
                <c:pt idx="12">
                  <c:v>22286</c:v>
                </c:pt>
                <c:pt idx="13">
                  <c:v>22320</c:v>
                </c:pt>
                <c:pt idx="14">
                  <c:v>22346</c:v>
                </c:pt>
                <c:pt idx="15">
                  <c:v>22359</c:v>
                </c:pt>
                <c:pt idx="16">
                  <c:v>22365</c:v>
                </c:pt>
                <c:pt idx="17">
                  <c:v>22367</c:v>
                </c:pt>
                <c:pt idx="18">
                  <c:v>22366</c:v>
                </c:pt>
                <c:pt idx="19">
                  <c:v>22373</c:v>
                </c:pt>
                <c:pt idx="20">
                  <c:v>22384</c:v>
                </c:pt>
                <c:pt idx="21">
                  <c:v>22377</c:v>
                </c:pt>
                <c:pt idx="22">
                  <c:v>22374</c:v>
                </c:pt>
                <c:pt idx="23">
                  <c:v>22374</c:v>
                </c:pt>
                <c:pt idx="24">
                  <c:v>22380</c:v>
                </c:pt>
                <c:pt idx="25">
                  <c:v>22373</c:v>
                </c:pt>
                <c:pt idx="26">
                  <c:v>22376</c:v>
                </c:pt>
                <c:pt idx="27">
                  <c:v>22375</c:v>
                </c:pt>
                <c:pt idx="28">
                  <c:v>22375</c:v>
                </c:pt>
                <c:pt idx="29">
                  <c:v>22373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41-4E23-8953-E66CFFAC5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526056"/>
        <c:axId val="253306544"/>
      </c:lineChart>
      <c:catAx>
        <c:axId val="25252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06544"/>
        <c:crosses val="autoZero"/>
        <c:auto val="1"/>
        <c:lblAlgn val="ctr"/>
        <c:lblOffset val="100"/>
        <c:noMultiLvlLbl val="0"/>
      </c:catAx>
      <c:valAx>
        <c:axId val="25330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2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B4C93-46CC-4000-B910-33BA5F2BA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HWA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F5E99-20BD-4138-8697-F932864BE3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00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D47D0-A1E4-4083-B7FF-6BCBD7FE1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B40D5-57D5-44B9-B7DF-A1779937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707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HWA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HWA AG</dc:title>
  <dc:creator>Frederik Peiniger</dc:creator>
  <cp:lastModifiedBy>Frederik Peiniger</cp:lastModifiedBy>
  <cp:revision>1</cp:revision>
  <dcterms:created xsi:type="dcterms:W3CDTF">2019-05-07T13:14:50Z</dcterms:created>
  <dcterms:modified xsi:type="dcterms:W3CDTF">2019-05-07T13:14:56Z</dcterms:modified>
</cp:coreProperties>
</file>