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DCB7-4A2C-80B5-C2E1D58678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961400"/>
        <c:axId val="341269712"/>
      </c:lineChart>
      <c:catAx>
        <c:axId val="276961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69712"/>
        <c:crosses val="autoZero"/>
        <c:auto val="1"/>
        <c:lblAlgn val="ctr"/>
        <c:lblOffset val="100"/>
        <c:noMultiLvlLbl val="0"/>
      </c:catAx>
      <c:valAx>
        <c:axId val="34126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6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BD123-64BF-4CE1-A60A-752C1B472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HWA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83B7BF-072F-42C8-A37C-EBA94C1C73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2959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36E2E-9BE5-4938-92E8-21BB0EB910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01.03.2019 - 01.04.2019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F784B-CE26-4735-BCBF-47A164DA9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33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HWA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HWA AG</dc:title>
  <dc:creator>Frederik Peiniger</dc:creator>
  <cp:lastModifiedBy>Frederik Peiniger</cp:lastModifiedBy>
  <cp:revision>1</cp:revision>
  <dcterms:created xsi:type="dcterms:W3CDTF">2019-04-02T12:59:51Z</dcterms:created>
  <dcterms:modified xsi:type="dcterms:W3CDTF">2019-04-02T12:59:56Z</dcterms:modified>
</cp:coreProperties>
</file>