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Sheet1!$A$2:$A$11</c:f>
            </c:multiLvlStrRef>
          </c:cat>
          <c:val>
            <c:numRef>
              <c:f>Sheet1!$B$2:$B$11</c:f>
            </c:numRef>
          </c:val>
          <c:smooth val="0"/>
          <c:extLst>
            <c:ext xmlns:c16="http://schemas.microsoft.com/office/drawing/2014/chart" uri="{C3380CC4-5D6E-409C-BE32-E72D297353CC}">
              <c16:uniqueId val="{00000000-9EDD-4D9A-9D33-151B7A5F1E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9796920"/>
        <c:axId val="373295016"/>
      </c:lineChart>
      <c:catAx>
        <c:axId val="369796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295016"/>
        <c:crosses val="autoZero"/>
        <c:auto val="1"/>
        <c:lblAlgn val="ctr"/>
        <c:lblOffset val="100"/>
        <c:noMultiLvlLbl val="0"/>
      </c:catAx>
      <c:valAx>
        <c:axId val="373295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796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19BDE-AD60-4D16-A702-CA51A7865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Instagram Totaal aantal volgers per week | npoblend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0FD726-0F84-4B5E-9BE8-1DEE737D5E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134299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198657-14CE-4073-BAC4-E30083333E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12/29/2025 - 03/08/2026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D33F43-851F-4C52-B16D-92A550BF4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6335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Totaal aantal volgers per week | npoblend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Totaal aantal volgers per week | npoblend</dc:title>
  <dc:creator>Frederik Born</dc:creator>
  <cp:lastModifiedBy>Frederik Born</cp:lastModifiedBy>
  <cp:revision>1</cp:revision>
  <dcterms:created xsi:type="dcterms:W3CDTF">2026-03-02T17:46:29Z</dcterms:created>
  <dcterms:modified xsi:type="dcterms:W3CDTF">2026-03-02T17:46:33Z</dcterms:modified>
</cp:coreProperties>
</file>