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xlsx" ContentType="application/vnd.openxmlformats-officedocument.spreadsheetml.sheet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3"/>
      <p:bold r:id="rId4"/>
      <p:italic r:id="rId5"/>
      <p:boldItalic r:id="rId6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9027" autoAdjust="0"/>
    <p:restoredTop sz="94692" autoAdjust="0"/>
  </p:normalViewPr>
  <p:slideViewPr>
    <p:cSldViewPr snapToGrid="0">
      <p:cViewPr varScale="1">
        <p:scale>
          <a:sx n="108" d="100"/>
          <a:sy n="108" d="100"/>
        </p:scale>
        <p:origin x="438" y="90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font" Target="fonts/font1.fntdata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4.fntdata"/><Relationship Id="rId5" Type="http://schemas.openxmlformats.org/officeDocument/2006/relationships/font" Target="fonts/font3.fntdata"/><Relationship Id="rId10" Type="http://schemas.openxmlformats.org/officeDocument/2006/relationships/tableStyles" Target="tableStyles.xml"/><Relationship Id="rId4" Type="http://schemas.openxmlformats.org/officeDocument/2006/relationships/font" Target="fonts/font2.fntdata"/><Relationship Id="rId9" Type="http://schemas.openxmlformats.org/officeDocument/2006/relationships/theme" Target="theme/theme1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percentStack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Female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@npoblend</c:v>
                </c:pt>
              </c:strCache>
            </c:strRef>
          </c:cat>
          <c:val>
            <c:numRef>
              <c:f>Sheet1!$B$2</c:f>
              <c:numCache>
                <c:formatCode>General</c:formatCode>
                <c:ptCount val="1"/>
                <c:pt idx="0">
                  <c:v>62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D045-4C1B-A1AC-F341A1233423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Male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@npoblend</c:v>
                </c:pt>
              </c:strCache>
            </c:strRef>
          </c:cat>
          <c:val>
            <c:numRef>
              <c:f>Sheet1!$C$2</c:f>
              <c:numCache>
                <c:formatCode>General</c:formatCode>
                <c:ptCount val="1"/>
                <c:pt idx="0">
                  <c:v>38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D045-4C1B-A1AC-F341A1233423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Other</c:v>
                </c:pt>
              </c:strCache>
            </c:strRef>
          </c:tx>
          <c:spPr>
            <a:solidFill>
              <a:schemeClr val="accent3"/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@npoblend</c:v>
                </c:pt>
              </c:strCache>
            </c:strRef>
          </c:cat>
          <c:val>
            <c:numRef>
              <c:f>Sheet1!$D$2</c:f>
              <c:numCache>
                <c:formatCode>General</c:formatCode>
                <c:ptCount val="1"/>
                <c:pt idx="0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D045-4C1B-A1AC-F341A1233423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overlap val="100"/>
        <c:axId val="385082392"/>
        <c:axId val="385087968"/>
      </c:barChart>
      <c:catAx>
        <c:axId val="385082392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85087968"/>
        <c:crosses val="autoZero"/>
        <c:auto val="1"/>
        <c:lblAlgn val="ctr"/>
        <c:lblOffset val="100"/>
        <c:noMultiLvlLbl val="0"/>
      </c:catAx>
      <c:valAx>
        <c:axId val="385087968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0%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85082392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9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3/2/2026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3/2/2026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3/2/2026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3/2/2026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3/2/2026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3/2/2026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3/2/2026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3/2/2026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3/2/2026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3/2/2026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F9F2B91-C56D-42A8-952A-C94EBB264A0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Tiktok Followers Gender Breakdown | TikTok | @npoblend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A10081D3-D0E6-4975-A5A2-80BD5790469E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2142784097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C329787D-45FB-4688-8447-708EEE85202E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01/31/2026 - 03/01/2026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8BB08C3-54E7-4824-9405-D026A6C1F0B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792417411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15</Words>
  <Application>Microsoft Office PowerPoint</Application>
  <PresentationFormat>On-screen Show (4:3)</PresentationFormat>
  <Paragraphs>3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4" baseType="lpstr">
      <vt:lpstr>Calibri</vt:lpstr>
      <vt:lpstr>Arial</vt:lpstr>
      <vt:lpstr>quintly_template</vt:lpstr>
      <vt:lpstr>Tiktok Followers Gender Breakdown | TikTok | @npoblend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Tiktok Followers Gender Breakdown | TikTok | @npoblend</dc:title>
  <dc:creator>Frederik Born</dc:creator>
  <cp:lastModifiedBy>Frederik Born</cp:lastModifiedBy>
  <cp:revision>1</cp:revision>
  <dcterms:created xsi:type="dcterms:W3CDTF">2026-03-02T17:23:50Z</dcterms:created>
  <dcterms:modified xsi:type="dcterms:W3CDTF">2026-03-02T17:23:54Z</dcterms:modified>
</cp:coreProperties>
</file>