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5962-4CFE-97C4-487FED0C6AE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5962-4CFE-97C4-487FED0C6AE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5962-4CFE-97C4-487FED0C6AE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5962-4CFE-97C4-487FED0C6AE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5962-4CFE-97C4-487FED0C6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758792"/>
        <c:axId val="397759448"/>
      </c:barChart>
      <c:catAx>
        <c:axId val="39775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59448"/>
        <c:crosses val="autoZero"/>
        <c:auto val="1"/>
        <c:lblAlgn val="ctr"/>
        <c:lblOffset val="100"/>
        <c:noMultiLvlLbl val="0"/>
      </c:catAx>
      <c:valAx>
        <c:axId val="39775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5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C39A0-9B41-4DDA-BB54-F81E66D22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Breakdown by Age Group | TikTok | @npoblend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2D8D94-D8EF-4452-907B-F15FD27CD9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5707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AF2AF-8CD8-482B-A0E4-E7212D4DA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06/01/2025 - 03/02/2026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4AC20-6C9C-4433-8B90-77E43F31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874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Breakdown by Age Group | TikTok | @npoblend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Breakdown by Age Group | TikTok | @npoblend</dc:title>
  <dc:creator>Frederik Born</dc:creator>
  <cp:lastModifiedBy>Frederik Born</cp:lastModifiedBy>
  <cp:revision>1</cp:revision>
  <dcterms:created xsi:type="dcterms:W3CDTF">2026-03-02T17:15:29Z</dcterms:created>
  <dcterms:modified xsi:type="dcterms:W3CDTF">2026-03-02T17:15:33Z</dcterms:modified>
</cp:coreProperties>
</file>