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B58-4945-997C-040D89860A3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B58-4945-997C-040D89860A3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B58-4945-997C-040D89860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865976"/>
        <c:axId val="387868928"/>
      </c:barChart>
      <c:catAx>
        <c:axId val="38786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8928"/>
        <c:crosses val="autoZero"/>
        <c:auto val="1"/>
        <c:lblAlgn val="ctr"/>
        <c:lblOffset val="100"/>
        <c:noMultiLvlLbl val="0"/>
      </c:catAx>
      <c:valAx>
        <c:axId val="38786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6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7DC48-521C-4C69-8B83-F1D94313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Instagram | npoblend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4FD5FD-36F8-4251-B7D8-29FD73B38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4961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35BEE-5132-4164-9DF3-134DCFE40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01/01/2024 - 03/02/2026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3301E-CB6B-4DFF-B620-9DFCDCB9D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784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Gender Breakdown | Instagram | npoblend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Instagram | npoblend</dc:title>
  <dc:creator>Frederik Born</dc:creator>
  <cp:lastModifiedBy>Frederik Born</cp:lastModifiedBy>
  <cp:revision>1</cp:revision>
  <dcterms:created xsi:type="dcterms:W3CDTF">2026-03-02T17:13:25Z</dcterms:created>
  <dcterms:modified xsi:type="dcterms:W3CDTF">2026-03-02T17:13:28Z</dcterms:modified>
</cp:coreProperties>
</file>