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13-17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npoblend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9D-4FDA-8DE1-357EEB32736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18-24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npoblend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9D-4FDA-8DE1-357EEB32736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25-34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npoblend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1346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E9D-4FDA-8DE1-357EEB32736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35-44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npoblend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2972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E9D-4FDA-8DE1-357EEB32736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45-54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npoblend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2107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E9D-4FDA-8DE1-357EEB32736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55-64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npoblend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637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E9D-4FDA-8DE1-357EEB32736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65+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npoblend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E9D-4FDA-8DE1-357EEB3273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9623904"/>
        <c:axId val="79624560"/>
      </c:barChart>
      <c:catAx>
        <c:axId val="79623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624560"/>
        <c:crosses val="autoZero"/>
        <c:auto val="1"/>
        <c:lblAlgn val="ctr"/>
        <c:lblOffset val="100"/>
        <c:noMultiLvlLbl val="0"/>
      </c:catAx>
      <c:valAx>
        <c:axId val="79624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623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09506-8C1F-4B8E-9AE6-7B3BDD39B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Age Group Breakdown | Instagram | npoblend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F96786-9062-4A9B-AA5A-B3543742CE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98721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C7EFB3-49C1-415A-A1C4-68D7140372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01/01/2024 - 03/02/2026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B2D86B-651E-44C3-9BF5-E1BC8EA34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5286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Age Group Breakdown | Instagram | npoblend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Age Group Breakdown | Instagram | npoblend</dc:title>
  <dc:creator>Frederik Born</dc:creator>
  <cp:lastModifiedBy>Frederik Born</cp:lastModifiedBy>
  <cp:revision>1</cp:revision>
  <dcterms:created xsi:type="dcterms:W3CDTF">2026-03-02T17:12:41Z</dcterms:created>
  <dcterms:modified xsi:type="dcterms:W3CDTF">2026-03-02T17:12:45Z</dcterms:modified>
</cp:coreProperties>
</file>