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4B1C4-522E-4FA0-8979-A9D7897AA8FE}"/>
              </a:ext>
            </a:extLst>
          </p:cNvPr>
          <p:cNvSpPr>
            <a:spLocks noGrp="1"/>
          </p:cNvSpPr>
          <p:nvPr>
            <p:ph type="title"/>
          </p:nvPr>
        </p:nvSpPr>
        <p:spPr/>
        <p:txBody>
          <a:bodyPr/>
          <a:lstStyle/>
          <a:p>
            <a:r>
              <a:rPr lang="en-US"/>
              <a:t>Facebook Own Posts Table | 3 profiles - 1 of 24</a:t>
            </a:r>
          </a:p>
        </p:txBody>
      </p:sp>
      <p:graphicFrame>
        <p:nvGraphicFramePr>
          <p:cNvPr id="5" name="Table Placeholder 4">
            <a:extLst>
              <a:ext uri="{FF2B5EF4-FFF2-40B4-BE49-F238E27FC236}">
                <a16:creationId xmlns:a16="http://schemas.microsoft.com/office/drawing/2014/main" id="{CF56F9BD-9D0C-4058-9647-857775783143}"/>
              </a:ext>
            </a:extLst>
          </p:cNvPr>
          <p:cNvGraphicFramePr>
            <a:graphicFrameLocks noGrp="1"/>
          </p:cNvGraphicFramePr>
          <p:nvPr>
            <p:ph type="tbl" sz="quarter" idx="13"/>
            <p:extLst>
              <p:ext uri="{D42A27DB-BD31-4B8C-83A1-F6EECF244321}">
                <p14:modId xmlns:p14="http://schemas.microsoft.com/office/powerpoint/2010/main" val="3011448557"/>
              </p:ext>
            </p:extLst>
          </p:nvPr>
        </p:nvGraphicFramePr>
        <p:xfrm>
          <a:off x="457200" y="1731963"/>
          <a:ext cx="7488937" cy="1833880"/>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18641322"/>
                    </a:ext>
                  </a:extLst>
                </a:gridCol>
                <a:gridCol w="493776">
                  <a:extLst>
                    <a:ext uri="{9D8B030D-6E8A-4147-A177-3AD203B41FA5}">
                      <a16:colId xmlns:a16="http://schemas.microsoft.com/office/drawing/2014/main" val="2317298870"/>
                    </a:ext>
                  </a:extLst>
                </a:gridCol>
                <a:gridCol w="329184">
                  <a:extLst>
                    <a:ext uri="{9D8B030D-6E8A-4147-A177-3AD203B41FA5}">
                      <a16:colId xmlns:a16="http://schemas.microsoft.com/office/drawing/2014/main" val="71845866"/>
                    </a:ext>
                  </a:extLst>
                </a:gridCol>
                <a:gridCol w="329184">
                  <a:extLst>
                    <a:ext uri="{9D8B030D-6E8A-4147-A177-3AD203B41FA5}">
                      <a16:colId xmlns:a16="http://schemas.microsoft.com/office/drawing/2014/main" val="800270479"/>
                    </a:ext>
                  </a:extLst>
                </a:gridCol>
                <a:gridCol w="329184">
                  <a:extLst>
                    <a:ext uri="{9D8B030D-6E8A-4147-A177-3AD203B41FA5}">
                      <a16:colId xmlns:a16="http://schemas.microsoft.com/office/drawing/2014/main" val="411199024"/>
                    </a:ext>
                  </a:extLst>
                </a:gridCol>
                <a:gridCol w="329184">
                  <a:extLst>
                    <a:ext uri="{9D8B030D-6E8A-4147-A177-3AD203B41FA5}">
                      <a16:colId xmlns:a16="http://schemas.microsoft.com/office/drawing/2014/main" val="249838802"/>
                    </a:ext>
                  </a:extLst>
                </a:gridCol>
                <a:gridCol w="329184">
                  <a:extLst>
                    <a:ext uri="{9D8B030D-6E8A-4147-A177-3AD203B41FA5}">
                      <a16:colId xmlns:a16="http://schemas.microsoft.com/office/drawing/2014/main" val="3413302140"/>
                    </a:ext>
                  </a:extLst>
                </a:gridCol>
                <a:gridCol w="329184">
                  <a:extLst>
                    <a:ext uri="{9D8B030D-6E8A-4147-A177-3AD203B41FA5}">
                      <a16:colId xmlns:a16="http://schemas.microsoft.com/office/drawing/2014/main" val="78918003"/>
                    </a:ext>
                  </a:extLst>
                </a:gridCol>
                <a:gridCol w="329184">
                  <a:extLst>
                    <a:ext uri="{9D8B030D-6E8A-4147-A177-3AD203B41FA5}">
                      <a16:colId xmlns:a16="http://schemas.microsoft.com/office/drawing/2014/main" val="3573221234"/>
                    </a:ext>
                  </a:extLst>
                </a:gridCol>
                <a:gridCol w="329184">
                  <a:extLst>
                    <a:ext uri="{9D8B030D-6E8A-4147-A177-3AD203B41FA5}">
                      <a16:colId xmlns:a16="http://schemas.microsoft.com/office/drawing/2014/main" val="2946705752"/>
                    </a:ext>
                  </a:extLst>
                </a:gridCol>
                <a:gridCol w="329184">
                  <a:extLst>
                    <a:ext uri="{9D8B030D-6E8A-4147-A177-3AD203B41FA5}">
                      <a16:colId xmlns:a16="http://schemas.microsoft.com/office/drawing/2014/main" val="3600097635"/>
                    </a:ext>
                  </a:extLst>
                </a:gridCol>
                <a:gridCol w="329184">
                  <a:extLst>
                    <a:ext uri="{9D8B030D-6E8A-4147-A177-3AD203B41FA5}">
                      <a16:colId xmlns:a16="http://schemas.microsoft.com/office/drawing/2014/main" val="1142894714"/>
                    </a:ext>
                  </a:extLst>
                </a:gridCol>
                <a:gridCol w="329184">
                  <a:extLst>
                    <a:ext uri="{9D8B030D-6E8A-4147-A177-3AD203B41FA5}">
                      <a16:colId xmlns:a16="http://schemas.microsoft.com/office/drawing/2014/main" val="2958886060"/>
                    </a:ext>
                  </a:extLst>
                </a:gridCol>
                <a:gridCol w="329184">
                  <a:extLst>
                    <a:ext uri="{9D8B030D-6E8A-4147-A177-3AD203B41FA5}">
                      <a16:colId xmlns:a16="http://schemas.microsoft.com/office/drawing/2014/main" val="2670317783"/>
                    </a:ext>
                  </a:extLst>
                </a:gridCol>
                <a:gridCol w="329184">
                  <a:extLst>
                    <a:ext uri="{9D8B030D-6E8A-4147-A177-3AD203B41FA5}">
                      <a16:colId xmlns:a16="http://schemas.microsoft.com/office/drawing/2014/main" val="3095178717"/>
                    </a:ext>
                  </a:extLst>
                </a:gridCol>
                <a:gridCol w="329184">
                  <a:extLst>
                    <a:ext uri="{9D8B030D-6E8A-4147-A177-3AD203B41FA5}">
                      <a16:colId xmlns:a16="http://schemas.microsoft.com/office/drawing/2014/main" val="1937133865"/>
                    </a:ext>
                  </a:extLst>
                </a:gridCol>
                <a:gridCol w="329184">
                  <a:extLst>
                    <a:ext uri="{9D8B030D-6E8A-4147-A177-3AD203B41FA5}">
                      <a16:colId xmlns:a16="http://schemas.microsoft.com/office/drawing/2014/main" val="3117017206"/>
                    </a:ext>
                  </a:extLst>
                </a:gridCol>
                <a:gridCol w="329184">
                  <a:extLst>
                    <a:ext uri="{9D8B030D-6E8A-4147-A177-3AD203B41FA5}">
                      <a16:colId xmlns:a16="http://schemas.microsoft.com/office/drawing/2014/main" val="2204157853"/>
                    </a:ext>
                  </a:extLst>
                </a:gridCol>
                <a:gridCol w="329184">
                  <a:extLst>
                    <a:ext uri="{9D8B030D-6E8A-4147-A177-3AD203B41FA5}">
                      <a16:colId xmlns:a16="http://schemas.microsoft.com/office/drawing/2014/main" val="4002440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457095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1 - 2025-05-23 16:01:17</a:t>
                      </a:r>
                      <a:r>
                        <a:rPr kumimoji="0" lang="nl-NL" sz="1000" b="0" i="0" u="none" strike="noStrike" kern="1200" cap="none" spc="0" normalizeH="0" baseline="0" noProof="0">
                          <a:ln>
                            <a:noFill/>
                          </a:ln>
                          <a:solidFill>
                            <a:prstClr val="black"/>
                          </a:solidFill>
                          <a:effectLst/>
                          <a:uLnTx/>
                          <a:uFillTx/>
                          <a:latin typeface="Calibri"/>
                          <a:ea typeface="+mn-ea"/>
                          <a:cs typeface="+mn-cs"/>
                        </a:rPr>
                        <a:t>
 'Verdriet naar een ander, is verdriet naar een ander. Een kind is geen bezit. Een kind is een glimlach van zichzelf', zegt Peter Heerschop ter nagedachtenis aan Jeffrey en Emma bij Mischa.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12:18:11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489372998"/>
                  </a:ext>
                </a:extLst>
              </a:tr>
            </a:tbl>
          </a:graphicData>
        </a:graphic>
      </p:graphicFrame>
      <p:sp>
        <p:nvSpPr>
          <p:cNvPr id="4" name="Text Placeholder 3">
            <a:extLst>
              <a:ext uri="{FF2B5EF4-FFF2-40B4-BE49-F238E27FC236}">
                <a16:creationId xmlns:a16="http://schemas.microsoft.com/office/drawing/2014/main" id="{49CDF5E8-77DC-4A5F-842C-2788761E3FDA}"/>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32361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D06E6-97C9-47D5-8A43-192A0C2FE83C}"/>
              </a:ext>
            </a:extLst>
          </p:cNvPr>
          <p:cNvSpPr>
            <a:spLocks noGrp="1"/>
          </p:cNvSpPr>
          <p:nvPr>
            <p:ph type="title"/>
          </p:nvPr>
        </p:nvSpPr>
        <p:spPr/>
        <p:txBody>
          <a:bodyPr/>
          <a:lstStyle/>
          <a:p>
            <a:r>
              <a:rPr lang="en-US"/>
              <a:t>Facebook Own Posts Table | 3 profiles - 2 of 24</a:t>
            </a:r>
          </a:p>
        </p:txBody>
      </p:sp>
      <p:graphicFrame>
        <p:nvGraphicFramePr>
          <p:cNvPr id="5" name="Table Placeholder 4">
            <a:extLst>
              <a:ext uri="{FF2B5EF4-FFF2-40B4-BE49-F238E27FC236}">
                <a16:creationId xmlns:a16="http://schemas.microsoft.com/office/drawing/2014/main" id="{CC446C4F-6ED0-4FA9-9881-7003127EE408}"/>
              </a:ext>
            </a:extLst>
          </p:cNvPr>
          <p:cNvGraphicFramePr>
            <a:graphicFrameLocks noGrp="1"/>
          </p:cNvGraphicFramePr>
          <p:nvPr>
            <p:ph type="tbl" sz="quarter" idx="13"/>
            <p:extLst>
              <p:ext uri="{D42A27DB-BD31-4B8C-83A1-F6EECF244321}">
                <p14:modId xmlns:p14="http://schemas.microsoft.com/office/powerpoint/2010/main" val="1024749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899942337"/>
                    </a:ext>
                  </a:extLst>
                </a:gridCol>
                <a:gridCol w="493776">
                  <a:extLst>
                    <a:ext uri="{9D8B030D-6E8A-4147-A177-3AD203B41FA5}">
                      <a16:colId xmlns:a16="http://schemas.microsoft.com/office/drawing/2014/main" val="4102486170"/>
                    </a:ext>
                  </a:extLst>
                </a:gridCol>
                <a:gridCol w="329184">
                  <a:extLst>
                    <a:ext uri="{9D8B030D-6E8A-4147-A177-3AD203B41FA5}">
                      <a16:colId xmlns:a16="http://schemas.microsoft.com/office/drawing/2014/main" val="3704102764"/>
                    </a:ext>
                  </a:extLst>
                </a:gridCol>
                <a:gridCol w="329184">
                  <a:extLst>
                    <a:ext uri="{9D8B030D-6E8A-4147-A177-3AD203B41FA5}">
                      <a16:colId xmlns:a16="http://schemas.microsoft.com/office/drawing/2014/main" val="169023827"/>
                    </a:ext>
                  </a:extLst>
                </a:gridCol>
                <a:gridCol w="329184">
                  <a:extLst>
                    <a:ext uri="{9D8B030D-6E8A-4147-A177-3AD203B41FA5}">
                      <a16:colId xmlns:a16="http://schemas.microsoft.com/office/drawing/2014/main" val="3285243472"/>
                    </a:ext>
                  </a:extLst>
                </a:gridCol>
                <a:gridCol w="329184">
                  <a:extLst>
                    <a:ext uri="{9D8B030D-6E8A-4147-A177-3AD203B41FA5}">
                      <a16:colId xmlns:a16="http://schemas.microsoft.com/office/drawing/2014/main" val="3679799455"/>
                    </a:ext>
                  </a:extLst>
                </a:gridCol>
                <a:gridCol w="329184">
                  <a:extLst>
                    <a:ext uri="{9D8B030D-6E8A-4147-A177-3AD203B41FA5}">
                      <a16:colId xmlns:a16="http://schemas.microsoft.com/office/drawing/2014/main" val="1048981640"/>
                    </a:ext>
                  </a:extLst>
                </a:gridCol>
                <a:gridCol w="329184">
                  <a:extLst>
                    <a:ext uri="{9D8B030D-6E8A-4147-A177-3AD203B41FA5}">
                      <a16:colId xmlns:a16="http://schemas.microsoft.com/office/drawing/2014/main" val="1985355250"/>
                    </a:ext>
                  </a:extLst>
                </a:gridCol>
                <a:gridCol w="329184">
                  <a:extLst>
                    <a:ext uri="{9D8B030D-6E8A-4147-A177-3AD203B41FA5}">
                      <a16:colId xmlns:a16="http://schemas.microsoft.com/office/drawing/2014/main" val="1587610275"/>
                    </a:ext>
                  </a:extLst>
                </a:gridCol>
                <a:gridCol w="329184">
                  <a:extLst>
                    <a:ext uri="{9D8B030D-6E8A-4147-A177-3AD203B41FA5}">
                      <a16:colId xmlns:a16="http://schemas.microsoft.com/office/drawing/2014/main" val="1937415493"/>
                    </a:ext>
                  </a:extLst>
                </a:gridCol>
                <a:gridCol w="329184">
                  <a:extLst>
                    <a:ext uri="{9D8B030D-6E8A-4147-A177-3AD203B41FA5}">
                      <a16:colId xmlns:a16="http://schemas.microsoft.com/office/drawing/2014/main" val="2261530213"/>
                    </a:ext>
                  </a:extLst>
                </a:gridCol>
                <a:gridCol w="329184">
                  <a:extLst>
                    <a:ext uri="{9D8B030D-6E8A-4147-A177-3AD203B41FA5}">
                      <a16:colId xmlns:a16="http://schemas.microsoft.com/office/drawing/2014/main" val="246840904"/>
                    </a:ext>
                  </a:extLst>
                </a:gridCol>
                <a:gridCol w="329184">
                  <a:extLst>
                    <a:ext uri="{9D8B030D-6E8A-4147-A177-3AD203B41FA5}">
                      <a16:colId xmlns:a16="http://schemas.microsoft.com/office/drawing/2014/main" val="3770756116"/>
                    </a:ext>
                  </a:extLst>
                </a:gridCol>
                <a:gridCol w="329184">
                  <a:extLst>
                    <a:ext uri="{9D8B030D-6E8A-4147-A177-3AD203B41FA5}">
                      <a16:colId xmlns:a16="http://schemas.microsoft.com/office/drawing/2014/main" val="3467724232"/>
                    </a:ext>
                  </a:extLst>
                </a:gridCol>
                <a:gridCol w="329184">
                  <a:extLst>
                    <a:ext uri="{9D8B030D-6E8A-4147-A177-3AD203B41FA5}">
                      <a16:colId xmlns:a16="http://schemas.microsoft.com/office/drawing/2014/main" val="1420731736"/>
                    </a:ext>
                  </a:extLst>
                </a:gridCol>
                <a:gridCol w="329184">
                  <a:extLst>
                    <a:ext uri="{9D8B030D-6E8A-4147-A177-3AD203B41FA5}">
                      <a16:colId xmlns:a16="http://schemas.microsoft.com/office/drawing/2014/main" val="311292033"/>
                    </a:ext>
                  </a:extLst>
                </a:gridCol>
                <a:gridCol w="329184">
                  <a:extLst>
                    <a:ext uri="{9D8B030D-6E8A-4147-A177-3AD203B41FA5}">
                      <a16:colId xmlns:a16="http://schemas.microsoft.com/office/drawing/2014/main" val="3995656262"/>
                    </a:ext>
                  </a:extLst>
                </a:gridCol>
                <a:gridCol w="329184">
                  <a:extLst>
                    <a:ext uri="{9D8B030D-6E8A-4147-A177-3AD203B41FA5}">
                      <a16:colId xmlns:a16="http://schemas.microsoft.com/office/drawing/2014/main" val="1729008330"/>
                    </a:ext>
                  </a:extLst>
                </a:gridCol>
                <a:gridCol w="329184">
                  <a:extLst>
                    <a:ext uri="{9D8B030D-6E8A-4147-A177-3AD203B41FA5}">
                      <a16:colId xmlns:a16="http://schemas.microsoft.com/office/drawing/2014/main" val="2042381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709550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1 - 2025-05-30 16:01:05</a:t>
                      </a:r>
                      <a:r>
                        <a:rPr kumimoji="0" lang="nl-NL" sz="1000" b="0" i="0" u="none" strike="noStrike" kern="1200" cap="none" spc="0" normalizeH="0" baseline="0" noProof="0">
                          <a:ln>
                            <a:noFill/>
                          </a:ln>
                          <a:solidFill>
                            <a:prstClr val="black"/>
                          </a:solidFill>
                          <a:effectLst/>
                          <a:uLnTx/>
                          <a:uFillTx/>
                          <a:latin typeface="Calibri"/>
                          <a:ea typeface="+mn-ea"/>
                          <a:cs typeface="+mn-cs"/>
                        </a:rPr>
                        <a:t>
 'En die zijn alleen maar te bestrijden met: te lief', zegt Peter Heerschop over de ongeneeslijk zieke Freek van Suzan &amp; Freek bij Mischa Blok. #avrotros #suzanenfreek  #nporadio1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12:18:11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08151675"/>
                  </a:ext>
                </a:extLst>
              </a:tr>
            </a:tbl>
          </a:graphicData>
        </a:graphic>
      </p:graphicFrame>
      <p:sp>
        <p:nvSpPr>
          <p:cNvPr id="4" name="Text Placeholder 3">
            <a:extLst>
              <a:ext uri="{FF2B5EF4-FFF2-40B4-BE49-F238E27FC236}">
                <a16:creationId xmlns:a16="http://schemas.microsoft.com/office/drawing/2014/main" id="{544FD1CE-CDEA-4B42-B2A7-9498BA06A055}"/>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1080871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82B76A-8C2E-4C26-A2C8-7254721FB4DD}"/>
              </a:ext>
            </a:extLst>
          </p:cNvPr>
          <p:cNvSpPr>
            <a:spLocks noGrp="1"/>
          </p:cNvSpPr>
          <p:nvPr>
            <p:ph type="title"/>
          </p:nvPr>
        </p:nvSpPr>
        <p:spPr/>
        <p:txBody>
          <a:bodyPr/>
          <a:lstStyle/>
          <a:p>
            <a:r>
              <a:rPr lang="en-US"/>
              <a:t>Facebook Own Posts Table | 3 profiles - 3 of 24</a:t>
            </a:r>
          </a:p>
        </p:txBody>
      </p:sp>
      <p:graphicFrame>
        <p:nvGraphicFramePr>
          <p:cNvPr id="5" name="Table Placeholder 4">
            <a:extLst>
              <a:ext uri="{FF2B5EF4-FFF2-40B4-BE49-F238E27FC236}">
                <a16:creationId xmlns:a16="http://schemas.microsoft.com/office/drawing/2014/main" id="{B084E812-7F40-4655-91E4-33E57BCD42EB}"/>
              </a:ext>
            </a:extLst>
          </p:cNvPr>
          <p:cNvGraphicFramePr>
            <a:graphicFrameLocks noGrp="1"/>
          </p:cNvGraphicFramePr>
          <p:nvPr>
            <p:ph type="tbl" sz="quarter" idx="13"/>
            <p:extLst>
              <p:ext uri="{D42A27DB-BD31-4B8C-83A1-F6EECF244321}">
                <p14:modId xmlns:p14="http://schemas.microsoft.com/office/powerpoint/2010/main" val="801910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0244634"/>
                    </a:ext>
                  </a:extLst>
                </a:gridCol>
                <a:gridCol w="493776">
                  <a:extLst>
                    <a:ext uri="{9D8B030D-6E8A-4147-A177-3AD203B41FA5}">
                      <a16:colId xmlns:a16="http://schemas.microsoft.com/office/drawing/2014/main" val="2553226818"/>
                    </a:ext>
                  </a:extLst>
                </a:gridCol>
                <a:gridCol w="329184">
                  <a:extLst>
                    <a:ext uri="{9D8B030D-6E8A-4147-A177-3AD203B41FA5}">
                      <a16:colId xmlns:a16="http://schemas.microsoft.com/office/drawing/2014/main" val="925863315"/>
                    </a:ext>
                  </a:extLst>
                </a:gridCol>
                <a:gridCol w="329184">
                  <a:extLst>
                    <a:ext uri="{9D8B030D-6E8A-4147-A177-3AD203B41FA5}">
                      <a16:colId xmlns:a16="http://schemas.microsoft.com/office/drawing/2014/main" val="4005853352"/>
                    </a:ext>
                  </a:extLst>
                </a:gridCol>
                <a:gridCol w="329184">
                  <a:extLst>
                    <a:ext uri="{9D8B030D-6E8A-4147-A177-3AD203B41FA5}">
                      <a16:colId xmlns:a16="http://schemas.microsoft.com/office/drawing/2014/main" val="2166051169"/>
                    </a:ext>
                  </a:extLst>
                </a:gridCol>
                <a:gridCol w="329184">
                  <a:extLst>
                    <a:ext uri="{9D8B030D-6E8A-4147-A177-3AD203B41FA5}">
                      <a16:colId xmlns:a16="http://schemas.microsoft.com/office/drawing/2014/main" val="4064780609"/>
                    </a:ext>
                  </a:extLst>
                </a:gridCol>
                <a:gridCol w="329184">
                  <a:extLst>
                    <a:ext uri="{9D8B030D-6E8A-4147-A177-3AD203B41FA5}">
                      <a16:colId xmlns:a16="http://schemas.microsoft.com/office/drawing/2014/main" val="2933590965"/>
                    </a:ext>
                  </a:extLst>
                </a:gridCol>
                <a:gridCol w="329184">
                  <a:extLst>
                    <a:ext uri="{9D8B030D-6E8A-4147-A177-3AD203B41FA5}">
                      <a16:colId xmlns:a16="http://schemas.microsoft.com/office/drawing/2014/main" val="680232759"/>
                    </a:ext>
                  </a:extLst>
                </a:gridCol>
                <a:gridCol w="329184">
                  <a:extLst>
                    <a:ext uri="{9D8B030D-6E8A-4147-A177-3AD203B41FA5}">
                      <a16:colId xmlns:a16="http://schemas.microsoft.com/office/drawing/2014/main" val="2465347013"/>
                    </a:ext>
                  </a:extLst>
                </a:gridCol>
                <a:gridCol w="329184">
                  <a:extLst>
                    <a:ext uri="{9D8B030D-6E8A-4147-A177-3AD203B41FA5}">
                      <a16:colId xmlns:a16="http://schemas.microsoft.com/office/drawing/2014/main" val="837298962"/>
                    </a:ext>
                  </a:extLst>
                </a:gridCol>
                <a:gridCol w="329184">
                  <a:extLst>
                    <a:ext uri="{9D8B030D-6E8A-4147-A177-3AD203B41FA5}">
                      <a16:colId xmlns:a16="http://schemas.microsoft.com/office/drawing/2014/main" val="3727143698"/>
                    </a:ext>
                  </a:extLst>
                </a:gridCol>
                <a:gridCol w="329184">
                  <a:extLst>
                    <a:ext uri="{9D8B030D-6E8A-4147-A177-3AD203B41FA5}">
                      <a16:colId xmlns:a16="http://schemas.microsoft.com/office/drawing/2014/main" val="4163357188"/>
                    </a:ext>
                  </a:extLst>
                </a:gridCol>
                <a:gridCol w="329184">
                  <a:extLst>
                    <a:ext uri="{9D8B030D-6E8A-4147-A177-3AD203B41FA5}">
                      <a16:colId xmlns:a16="http://schemas.microsoft.com/office/drawing/2014/main" val="1092465811"/>
                    </a:ext>
                  </a:extLst>
                </a:gridCol>
                <a:gridCol w="329184">
                  <a:extLst>
                    <a:ext uri="{9D8B030D-6E8A-4147-A177-3AD203B41FA5}">
                      <a16:colId xmlns:a16="http://schemas.microsoft.com/office/drawing/2014/main" val="4027763185"/>
                    </a:ext>
                  </a:extLst>
                </a:gridCol>
                <a:gridCol w="329184">
                  <a:extLst>
                    <a:ext uri="{9D8B030D-6E8A-4147-A177-3AD203B41FA5}">
                      <a16:colId xmlns:a16="http://schemas.microsoft.com/office/drawing/2014/main" val="3081259468"/>
                    </a:ext>
                  </a:extLst>
                </a:gridCol>
                <a:gridCol w="329184">
                  <a:extLst>
                    <a:ext uri="{9D8B030D-6E8A-4147-A177-3AD203B41FA5}">
                      <a16:colId xmlns:a16="http://schemas.microsoft.com/office/drawing/2014/main" val="393260487"/>
                    </a:ext>
                  </a:extLst>
                </a:gridCol>
                <a:gridCol w="329184">
                  <a:extLst>
                    <a:ext uri="{9D8B030D-6E8A-4147-A177-3AD203B41FA5}">
                      <a16:colId xmlns:a16="http://schemas.microsoft.com/office/drawing/2014/main" val="23157162"/>
                    </a:ext>
                  </a:extLst>
                </a:gridCol>
                <a:gridCol w="329184">
                  <a:extLst>
                    <a:ext uri="{9D8B030D-6E8A-4147-A177-3AD203B41FA5}">
                      <a16:colId xmlns:a16="http://schemas.microsoft.com/office/drawing/2014/main" val="1217181449"/>
                    </a:ext>
                  </a:extLst>
                </a:gridCol>
                <a:gridCol w="329184">
                  <a:extLst>
                    <a:ext uri="{9D8B030D-6E8A-4147-A177-3AD203B41FA5}">
                      <a16:colId xmlns:a16="http://schemas.microsoft.com/office/drawing/2014/main" val="49475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40791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1 - 2025-06-01 18:00:25</a:t>
                      </a:r>
                      <a:r>
                        <a:rPr kumimoji="0" lang="nl-NL" sz="1000" b="0" i="0" u="none" strike="noStrike" kern="1200" cap="none" spc="0" normalizeH="0" baseline="0" noProof="0">
                          <a:ln>
                            <a:noFill/>
                          </a:ln>
                          <a:solidFill>
                            <a:prstClr val="black"/>
                          </a:solidFill>
                          <a:effectLst/>
                          <a:uLnTx/>
                          <a:uFillTx/>
                          <a:latin typeface="Calibri"/>
                          <a:ea typeface="+mn-ea"/>
                          <a:cs typeface="+mn-cs"/>
                        </a:rPr>
                        <a:t>
 Dit jaar lijkt een dramatisch jaar voor koolmezen. Veel jongen sterven voordat ze uitvliegen aan voedselgebrek. En dat heeft alles te maken met klimaatverandering en het warme voorjaar.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12:18:11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18362788"/>
                  </a:ext>
                </a:extLst>
              </a:tr>
            </a:tbl>
          </a:graphicData>
        </a:graphic>
      </p:graphicFrame>
      <p:sp>
        <p:nvSpPr>
          <p:cNvPr id="4" name="Text Placeholder 3">
            <a:extLst>
              <a:ext uri="{FF2B5EF4-FFF2-40B4-BE49-F238E27FC236}">
                <a16:creationId xmlns:a16="http://schemas.microsoft.com/office/drawing/2014/main" id="{7CC7E21A-ADAF-4E0D-A31B-1BE6FAE40E00}"/>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39852494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5BBDC-84F2-452D-B039-A28578E01C7C}"/>
              </a:ext>
            </a:extLst>
          </p:cNvPr>
          <p:cNvSpPr>
            <a:spLocks noGrp="1"/>
          </p:cNvSpPr>
          <p:nvPr>
            <p:ph type="title"/>
          </p:nvPr>
        </p:nvSpPr>
        <p:spPr/>
        <p:txBody>
          <a:bodyPr/>
          <a:lstStyle/>
          <a:p>
            <a:r>
              <a:rPr lang="en-US"/>
              <a:t>Facebook Own Posts Table | 3 profiles - 4 of 24</a:t>
            </a:r>
          </a:p>
        </p:txBody>
      </p:sp>
      <p:graphicFrame>
        <p:nvGraphicFramePr>
          <p:cNvPr id="5" name="Table Placeholder 4">
            <a:extLst>
              <a:ext uri="{FF2B5EF4-FFF2-40B4-BE49-F238E27FC236}">
                <a16:creationId xmlns:a16="http://schemas.microsoft.com/office/drawing/2014/main" id="{D42063C1-829F-4878-A02B-F573C7E7EF0D}"/>
              </a:ext>
            </a:extLst>
          </p:cNvPr>
          <p:cNvGraphicFramePr>
            <a:graphicFrameLocks noGrp="1"/>
          </p:cNvGraphicFramePr>
          <p:nvPr>
            <p:ph type="tbl" sz="quarter" idx="13"/>
            <p:extLst>
              <p:ext uri="{D42A27DB-BD31-4B8C-83A1-F6EECF244321}">
                <p14:modId xmlns:p14="http://schemas.microsoft.com/office/powerpoint/2010/main" val="3499553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384245552"/>
                    </a:ext>
                  </a:extLst>
                </a:gridCol>
                <a:gridCol w="493776">
                  <a:extLst>
                    <a:ext uri="{9D8B030D-6E8A-4147-A177-3AD203B41FA5}">
                      <a16:colId xmlns:a16="http://schemas.microsoft.com/office/drawing/2014/main" val="485008603"/>
                    </a:ext>
                  </a:extLst>
                </a:gridCol>
                <a:gridCol w="329184">
                  <a:extLst>
                    <a:ext uri="{9D8B030D-6E8A-4147-A177-3AD203B41FA5}">
                      <a16:colId xmlns:a16="http://schemas.microsoft.com/office/drawing/2014/main" val="4116077951"/>
                    </a:ext>
                  </a:extLst>
                </a:gridCol>
                <a:gridCol w="329184">
                  <a:extLst>
                    <a:ext uri="{9D8B030D-6E8A-4147-A177-3AD203B41FA5}">
                      <a16:colId xmlns:a16="http://schemas.microsoft.com/office/drawing/2014/main" val="3723030234"/>
                    </a:ext>
                  </a:extLst>
                </a:gridCol>
                <a:gridCol w="329184">
                  <a:extLst>
                    <a:ext uri="{9D8B030D-6E8A-4147-A177-3AD203B41FA5}">
                      <a16:colId xmlns:a16="http://schemas.microsoft.com/office/drawing/2014/main" val="3763454651"/>
                    </a:ext>
                  </a:extLst>
                </a:gridCol>
                <a:gridCol w="329184">
                  <a:extLst>
                    <a:ext uri="{9D8B030D-6E8A-4147-A177-3AD203B41FA5}">
                      <a16:colId xmlns:a16="http://schemas.microsoft.com/office/drawing/2014/main" val="1833222429"/>
                    </a:ext>
                  </a:extLst>
                </a:gridCol>
                <a:gridCol w="329184">
                  <a:extLst>
                    <a:ext uri="{9D8B030D-6E8A-4147-A177-3AD203B41FA5}">
                      <a16:colId xmlns:a16="http://schemas.microsoft.com/office/drawing/2014/main" val="3417547528"/>
                    </a:ext>
                  </a:extLst>
                </a:gridCol>
                <a:gridCol w="329184">
                  <a:extLst>
                    <a:ext uri="{9D8B030D-6E8A-4147-A177-3AD203B41FA5}">
                      <a16:colId xmlns:a16="http://schemas.microsoft.com/office/drawing/2014/main" val="683311372"/>
                    </a:ext>
                  </a:extLst>
                </a:gridCol>
                <a:gridCol w="329184">
                  <a:extLst>
                    <a:ext uri="{9D8B030D-6E8A-4147-A177-3AD203B41FA5}">
                      <a16:colId xmlns:a16="http://schemas.microsoft.com/office/drawing/2014/main" val="291087685"/>
                    </a:ext>
                  </a:extLst>
                </a:gridCol>
                <a:gridCol w="329184">
                  <a:extLst>
                    <a:ext uri="{9D8B030D-6E8A-4147-A177-3AD203B41FA5}">
                      <a16:colId xmlns:a16="http://schemas.microsoft.com/office/drawing/2014/main" val="3700932316"/>
                    </a:ext>
                  </a:extLst>
                </a:gridCol>
                <a:gridCol w="329184">
                  <a:extLst>
                    <a:ext uri="{9D8B030D-6E8A-4147-A177-3AD203B41FA5}">
                      <a16:colId xmlns:a16="http://schemas.microsoft.com/office/drawing/2014/main" val="4279310670"/>
                    </a:ext>
                  </a:extLst>
                </a:gridCol>
                <a:gridCol w="329184">
                  <a:extLst>
                    <a:ext uri="{9D8B030D-6E8A-4147-A177-3AD203B41FA5}">
                      <a16:colId xmlns:a16="http://schemas.microsoft.com/office/drawing/2014/main" val="4130724451"/>
                    </a:ext>
                  </a:extLst>
                </a:gridCol>
                <a:gridCol w="329184">
                  <a:extLst>
                    <a:ext uri="{9D8B030D-6E8A-4147-A177-3AD203B41FA5}">
                      <a16:colId xmlns:a16="http://schemas.microsoft.com/office/drawing/2014/main" val="3933572422"/>
                    </a:ext>
                  </a:extLst>
                </a:gridCol>
                <a:gridCol w="329184">
                  <a:extLst>
                    <a:ext uri="{9D8B030D-6E8A-4147-A177-3AD203B41FA5}">
                      <a16:colId xmlns:a16="http://schemas.microsoft.com/office/drawing/2014/main" val="1853996086"/>
                    </a:ext>
                  </a:extLst>
                </a:gridCol>
                <a:gridCol w="329184">
                  <a:extLst>
                    <a:ext uri="{9D8B030D-6E8A-4147-A177-3AD203B41FA5}">
                      <a16:colId xmlns:a16="http://schemas.microsoft.com/office/drawing/2014/main" val="2099070624"/>
                    </a:ext>
                  </a:extLst>
                </a:gridCol>
                <a:gridCol w="329184">
                  <a:extLst>
                    <a:ext uri="{9D8B030D-6E8A-4147-A177-3AD203B41FA5}">
                      <a16:colId xmlns:a16="http://schemas.microsoft.com/office/drawing/2014/main" val="3373550678"/>
                    </a:ext>
                  </a:extLst>
                </a:gridCol>
                <a:gridCol w="329184">
                  <a:extLst>
                    <a:ext uri="{9D8B030D-6E8A-4147-A177-3AD203B41FA5}">
                      <a16:colId xmlns:a16="http://schemas.microsoft.com/office/drawing/2014/main" val="2866179435"/>
                    </a:ext>
                  </a:extLst>
                </a:gridCol>
                <a:gridCol w="329184">
                  <a:extLst>
                    <a:ext uri="{9D8B030D-6E8A-4147-A177-3AD203B41FA5}">
                      <a16:colId xmlns:a16="http://schemas.microsoft.com/office/drawing/2014/main" val="1690152332"/>
                    </a:ext>
                  </a:extLst>
                </a:gridCol>
                <a:gridCol w="329184">
                  <a:extLst>
                    <a:ext uri="{9D8B030D-6E8A-4147-A177-3AD203B41FA5}">
                      <a16:colId xmlns:a16="http://schemas.microsoft.com/office/drawing/2014/main" val="197350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194570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1 - 2025-05-21 10:01:12</a:t>
                      </a:r>
                      <a:r>
                        <a:rPr kumimoji="0" lang="nl-NL" sz="1000" b="0" i="0" u="none" strike="noStrike" kern="1200" cap="none" spc="0" normalizeH="0" baseline="0" noProof="0">
                          <a:ln>
                            <a:noFill/>
                          </a:ln>
                          <a:solidFill>
                            <a:prstClr val="black"/>
                          </a:solidFill>
                          <a:effectLst/>
                          <a:uLnTx/>
                          <a:uFillTx/>
                          <a:latin typeface="Calibri"/>
                          <a:ea typeface="+mn-ea"/>
                          <a:cs typeface="+mn-cs"/>
                        </a:rPr>
                        <a:t>
 De afgelopen weken schijnt de zon volop, lekker zou je denken én goed voor de zonne-energie. Maar té veel zon is helemaal niet zo gunstig voor zonnestroom, legt Dennis van der Meij van Solar Engineering in Nieuwsweekend uit.  Hij vertelt wat de keerzijde is van zonnestroom.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12:18:11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58757989"/>
                  </a:ext>
                </a:extLst>
              </a:tr>
            </a:tbl>
          </a:graphicData>
        </a:graphic>
      </p:graphicFrame>
      <p:sp>
        <p:nvSpPr>
          <p:cNvPr id="4" name="Text Placeholder 3">
            <a:extLst>
              <a:ext uri="{FF2B5EF4-FFF2-40B4-BE49-F238E27FC236}">
                <a16:creationId xmlns:a16="http://schemas.microsoft.com/office/drawing/2014/main" id="{C90ABBF1-D8C6-4D6E-BFF6-1D8A1E81C0DB}"/>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27922955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C5750-B5B7-43D3-B3BB-8ABBE03E55CF}"/>
              </a:ext>
            </a:extLst>
          </p:cNvPr>
          <p:cNvSpPr>
            <a:spLocks noGrp="1"/>
          </p:cNvSpPr>
          <p:nvPr>
            <p:ph type="title"/>
          </p:nvPr>
        </p:nvSpPr>
        <p:spPr/>
        <p:txBody>
          <a:bodyPr/>
          <a:lstStyle/>
          <a:p>
            <a:r>
              <a:rPr lang="en-US"/>
              <a:t>Facebook Own Posts Table | 3 profiles - 5 of 24</a:t>
            </a:r>
          </a:p>
        </p:txBody>
      </p:sp>
      <p:graphicFrame>
        <p:nvGraphicFramePr>
          <p:cNvPr id="5" name="Table Placeholder 4">
            <a:extLst>
              <a:ext uri="{FF2B5EF4-FFF2-40B4-BE49-F238E27FC236}">
                <a16:creationId xmlns:a16="http://schemas.microsoft.com/office/drawing/2014/main" id="{36BDFF37-EE0A-49E6-8A00-12F07B084D42}"/>
              </a:ext>
            </a:extLst>
          </p:cNvPr>
          <p:cNvGraphicFramePr>
            <a:graphicFrameLocks noGrp="1"/>
          </p:cNvGraphicFramePr>
          <p:nvPr>
            <p:ph type="tbl" sz="quarter" idx="13"/>
            <p:extLst>
              <p:ext uri="{D42A27DB-BD31-4B8C-83A1-F6EECF244321}">
                <p14:modId xmlns:p14="http://schemas.microsoft.com/office/powerpoint/2010/main" val="1813470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245474212"/>
                    </a:ext>
                  </a:extLst>
                </a:gridCol>
                <a:gridCol w="493776">
                  <a:extLst>
                    <a:ext uri="{9D8B030D-6E8A-4147-A177-3AD203B41FA5}">
                      <a16:colId xmlns:a16="http://schemas.microsoft.com/office/drawing/2014/main" val="1048262258"/>
                    </a:ext>
                  </a:extLst>
                </a:gridCol>
                <a:gridCol w="329184">
                  <a:extLst>
                    <a:ext uri="{9D8B030D-6E8A-4147-A177-3AD203B41FA5}">
                      <a16:colId xmlns:a16="http://schemas.microsoft.com/office/drawing/2014/main" val="1612781767"/>
                    </a:ext>
                  </a:extLst>
                </a:gridCol>
                <a:gridCol w="329184">
                  <a:extLst>
                    <a:ext uri="{9D8B030D-6E8A-4147-A177-3AD203B41FA5}">
                      <a16:colId xmlns:a16="http://schemas.microsoft.com/office/drawing/2014/main" val="3514042796"/>
                    </a:ext>
                  </a:extLst>
                </a:gridCol>
                <a:gridCol w="329184">
                  <a:extLst>
                    <a:ext uri="{9D8B030D-6E8A-4147-A177-3AD203B41FA5}">
                      <a16:colId xmlns:a16="http://schemas.microsoft.com/office/drawing/2014/main" val="3160278314"/>
                    </a:ext>
                  </a:extLst>
                </a:gridCol>
                <a:gridCol w="329184">
                  <a:extLst>
                    <a:ext uri="{9D8B030D-6E8A-4147-A177-3AD203B41FA5}">
                      <a16:colId xmlns:a16="http://schemas.microsoft.com/office/drawing/2014/main" val="4054674886"/>
                    </a:ext>
                  </a:extLst>
                </a:gridCol>
                <a:gridCol w="329184">
                  <a:extLst>
                    <a:ext uri="{9D8B030D-6E8A-4147-A177-3AD203B41FA5}">
                      <a16:colId xmlns:a16="http://schemas.microsoft.com/office/drawing/2014/main" val="995659106"/>
                    </a:ext>
                  </a:extLst>
                </a:gridCol>
                <a:gridCol w="329184">
                  <a:extLst>
                    <a:ext uri="{9D8B030D-6E8A-4147-A177-3AD203B41FA5}">
                      <a16:colId xmlns:a16="http://schemas.microsoft.com/office/drawing/2014/main" val="3885648764"/>
                    </a:ext>
                  </a:extLst>
                </a:gridCol>
                <a:gridCol w="329184">
                  <a:extLst>
                    <a:ext uri="{9D8B030D-6E8A-4147-A177-3AD203B41FA5}">
                      <a16:colId xmlns:a16="http://schemas.microsoft.com/office/drawing/2014/main" val="1556094347"/>
                    </a:ext>
                  </a:extLst>
                </a:gridCol>
                <a:gridCol w="329184">
                  <a:extLst>
                    <a:ext uri="{9D8B030D-6E8A-4147-A177-3AD203B41FA5}">
                      <a16:colId xmlns:a16="http://schemas.microsoft.com/office/drawing/2014/main" val="2012204372"/>
                    </a:ext>
                  </a:extLst>
                </a:gridCol>
                <a:gridCol w="329184">
                  <a:extLst>
                    <a:ext uri="{9D8B030D-6E8A-4147-A177-3AD203B41FA5}">
                      <a16:colId xmlns:a16="http://schemas.microsoft.com/office/drawing/2014/main" val="1061775833"/>
                    </a:ext>
                  </a:extLst>
                </a:gridCol>
                <a:gridCol w="329184">
                  <a:extLst>
                    <a:ext uri="{9D8B030D-6E8A-4147-A177-3AD203B41FA5}">
                      <a16:colId xmlns:a16="http://schemas.microsoft.com/office/drawing/2014/main" val="1284909875"/>
                    </a:ext>
                  </a:extLst>
                </a:gridCol>
                <a:gridCol w="329184">
                  <a:extLst>
                    <a:ext uri="{9D8B030D-6E8A-4147-A177-3AD203B41FA5}">
                      <a16:colId xmlns:a16="http://schemas.microsoft.com/office/drawing/2014/main" val="363389385"/>
                    </a:ext>
                  </a:extLst>
                </a:gridCol>
                <a:gridCol w="329184">
                  <a:extLst>
                    <a:ext uri="{9D8B030D-6E8A-4147-A177-3AD203B41FA5}">
                      <a16:colId xmlns:a16="http://schemas.microsoft.com/office/drawing/2014/main" val="1469090077"/>
                    </a:ext>
                  </a:extLst>
                </a:gridCol>
                <a:gridCol w="329184">
                  <a:extLst>
                    <a:ext uri="{9D8B030D-6E8A-4147-A177-3AD203B41FA5}">
                      <a16:colId xmlns:a16="http://schemas.microsoft.com/office/drawing/2014/main" val="4285620065"/>
                    </a:ext>
                  </a:extLst>
                </a:gridCol>
                <a:gridCol w="329184">
                  <a:extLst>
                    <a:ext uri="{9D8B030D-6E8A-4147-A177-3AD203B41FA5}">
                      <a16:colId xmlns:a16="http://schemas.microsoft.com/office/drawing/2014/main" val="2086732057"/>
                    </a:ext>
                  </a:extLst>
                </a:gridCol>
                <a:gridCol w="329184">
                  <a:extLst>
                    <a:ext uri="{9D8B030D-6E8A-4147-A177-3AD203B41FA5}">
                      <a16:colId xmlns:a16="http://schemas.microsoft.com/office/drawing/2014/main" val="3836268651"/>
                    </a:ext>
                  </a:extLst>
                </a:gridCol>
                <a:gridCol w="329184">
                  <a:extLst>
                    <a:ext uri="{9D8B030D-6E8A-4147-A177-3AD203B41FA5}">
                      <a16:colId xmlns:a16="http://schemas.microsoft.com/office/drawing/2014/main" val="1129481458"/>
                    </a:ext>
                  </a:extLst>
                </a:gridCol>
                <a:gridCol w="329184">
                  <a:extLst>
                    <a:ext uri="{9D8B030D-6E8A-4147-A177-3AD203B41FA5}">
                      <a16:colId xmlns:a16="http://schemas.microsoft.com/office/drawing/2014/main" val="806060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754868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1 - 2025-05-14 04:01:38</a:t>
                      </a:r>
                      <a:r>
                        <a:rPr kumimoji="0" lang="nl-NL" sz="1000" b="0" i="0" u="none" strike="noStrike" kern="1200" cap="none" spc="0" normalizeH="0" baseline="0" noProof="0">
                          <a:ln>
                            <a:noFill/>
                          </a:ln>
                          <a:solidFill>
                            <a:prstClr val="black"/>
                          </a:solidFill>
                          <a:effectLst/>
                          <a:uLnTx/>
                          <a:uFillTx/>
                          <a:latin typeface="Calibri"/>
                          <a:ea typeface="+mn-ea"/>
                          <a:cs typeface="+mn-cs"/>
                        </a:rPr>
                        <a:t>
 Vijftien jaar geleden overleefde slechts één inzittende de vliegramp bij Tripoli. Onder de slachtoffers bevonden zich ook de ouders van journalist Marieke Poelmann. In Villa VdB blikt ze terug op die dag.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12:18:11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80410295"/>
                  </a:ext>
                </a:extLst>
              </a:tr>
            </a:tbl>
          </a:graphicData>
        </a:graphic>
      </p:graphicFrame>
      <p:sp>
        <p:nvSpPr>
          <p:cNvPr id="4" name="Text Placeholder 3">
            <a:extLst>
              <a:ext uri="{FF2B5EF4-FFF2-40B4-BE49-F238E27FC236}">
                <a16:creationId xmlns:a16="http://schemas.microsoft.com/office/drawing/2014/main" id="{BB71E7DB-7BCC-4007-9F3A-22189421F1A9}"/>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28679382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5C6FD0-8BC1-4E85-87C8-38F88415B1D9}"/>
              </a:ext>
            </a:extLst>
          </p:cNvPr>
          <p:cNvSpPr>
            <a:spLocks noGrp="1"/>
          </p:cNvSpPr>
          <p:nvPr>
            <p:ph type="title"/>
          </p:nvPr>
        </p:nvSpPr>
        <p:spPr/>
        <p:txBody>
          <a:bodyPr/>
          <a:lstStyle/>
          <a:p>
            <a:r>
              <a:rPr lang="en-US"/>
              <a:t>Facebook Own Posts Table | 3 profiles - 6 of 24</a:t>
            </a:r>
          </a:p>
        </p:txBody>
      </p:sp>
      <p:graphicFrame>
        <p:nvGraphicFramePr>
          <p:cNvPr id="5" name="Table Placeholder 4">
            <a:extLst>
              <a:ext uri="{FF2B5EF4-FFF2-40B4-BE49-F238E27FC236}">
                <a16:creationId xmlns:a16="http://schemas.microsoft.com/office/drawing/2014/main" id="{B96A20ED-C166-4C0F-8231-7C3EDCC083CE}"/>
              </a:ext>
            </a:extLst>
          </p:cNvPr>
          <p:cNvGraphicFramePr>
            <a:graphicFrameLocks noGrp="1"/>
          </p:cNvGraphicFramePr>
          <p:nvPr>
            <p:ph type="tbl" sz="quarter" idx="13"/>
            <p:extLst>
              <p:ext uri="{D42A27DB-BD31-4B8C-83A1-F6EECF244321}">
                <p14:modId xmlns:p14="http://schemas.microsoft.com/office/powerpoint/2010/main" val="3767645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4092431373"/>
                    </a:ext>
                  </a:extLst>
                </a:gridCol>
                <a:gridCol w="493776">
                  <a:extLst>
                    <a:ext uri="{9D8B030D-6E8A-4147-A177-3AD203B41FA5}">
                      <a16:colId xmlns:a16="http://schemas.microsoft.com/office/drawing/2014/main" val="1364082299"/>
                    </a:ext>
                  </a:extLst>
                </a:gridCol>
                <a:gridCol w="329184">
                  <a:extLst>
                    <a:ext uri="{9D8B030D-6E8A-4147-A177-3AD203B41FA5}">
                      <a16:colId xmlns:a16="http://schemas.microsoft.com/office/drawing/2014/main" val="2482171543"/>
                    </a:ext>
                  </a:extLst>
                </a:gridCol>
                <a:gridCol w="329184">
                  <a:extLst>
                    <a:ext uri="{9D8B030D-6E8A-4147-A177-3AD203B41FA5}">
                      <a16:colId xmlns:a16="http://schemas.microsoft.com/office/drawing/2014/main" val="3889102145"/>
                    </a:ext>
                  </a:extLst>
                </a:gridCol>
                <a:gridCol w="329184">
                  <a:extLst>
                    <a:ext uri="{9D8B030D-6E8A-4147-A177-3AD203B41FA5}">
                      <a16:colId xmlns:a16="http://schemas.microsoft.com/office/drawing/2014/main" val="3391897810"/>
                    </a:ext>
                  </a:extLst>
                </a:gridCol>
                <a:gridCol w="329184">
                  <a:extLst>
                    <a:ext uri="{9D8B030D-6E8A-4147-A177-3AD203B41FA5}">
                      <a16:colId xmlns:a16="http://schemas.microsoft.com/office/drawing/2014/main" val="914925018"/>
                    </a:ext>
                  </a:extLst>
                </a:gridCol>
                <a:gridCol w="329184">
                  <a:extLst>
                    <a:ext uri="{9D8B030D-6E8A-4147-A177-3AD203B41FA5}">
                      <a16:colId xmlns:a16="http://schemas.microsoft.com/office/drawing/2014/main" val="8165603"/>
                    </a:ext>
                  </a:extLst>
                </a:gridCol>
                <a:gridCol w="329184">
                  <a:extLst>
                    <a:ext uri="{9D8B030D-6E8A-4147-A177-3AD203B41FA5}">
                      <a16:colId xmlns:a16="http://schemas.microsoft.com/office/drawing/2014/main" val="1398719890"/>
                    </a:ext>
                  </a:extLst>
                </a:gridCol>
                <a:gridCol w="329184">
                  <a:extLst>
                    <a:ext uri="{9D8B030D-6E8A-4147-A177-3AD203B41FA5}">
                      <a16:colId xmlns:a16="http://schemas.microsoft.com/office/drawing/2014/main" val="3000123809"/>
                    </a:ext>
                  </a:extLst>
                </a:gridCol>
                <a:gridCol w="329184">
                  <a:extLst>
                    <a:ext uri="{9D8B030D-6E8A-4147-A177-3AD203B41FA5}">
                      <a16:colId xmlns:a16="http://schemas.microsoft.com/office/drawing/2014/main" val="3089419873"/>
                    </a:ext>
                  </a:extLst>
                </a:gridCol>
                <a:gridCol w="329184">
                  <a:extLst>
                    <a:ext uri="{9D8B030D-6E8A-4147-A177-3AD203B41FA5}">
                      <a16:colId xmlns:a16="http://schemas.microsoft.com/office/drawing/2014/main" val="3299850400"/>
                    </a:ext>
                  </a:extLst>
                </a:gridCol>
                <a:gridCol w="329184">
                  <a:extLst>
                    <a:ext uri="{9D8B030D-6E8A-4147-A177-3AD203B41FA5}">
                      <a16:colId xmlns:a16="http://schemas.microsoft.com/office/drawing/2014/main" val="1937537750"/>
                    </a:ext>
                  </a:extLst>
                </a:gridCol>
                <a:gridCol w="329184">
                  <a:extLst>
                    <a:ext uri="{9D8B030D-6E8A-4147-A177-3AD203B41FA5}">
                      <a16:colId xmlns:a16="http://schemas.microsoft.com/office/drawing/2014/main" val="3963140653"/>
                    </a:ext>
                  </a:extLst>
                </a:gridCol>
                <a:gridCol w="329184">
                  <a:extLst>
                    <a:ext uri="{9D8B030D-6E8A-4147-A177-3AD203B41FA5}">
                      <a16:colId xmlns:a16="http://schemas.microsoft.com/office/drawing/2014/main" val="508115832"/>
                    </a:ext>
                  </a:extLst>
                </a:gridCol>
                <a:gridCol w="329184">
                  <a:extLst>
                    <a:ext uri="{9D8B030D-6E8A-4147-A177-3AD203B41FA5}">
                      <a16:colId xmlns:a16="http://schemas.microsoft.com/office/drawing/2014/main" val="234870144"/>
                    </a:ext>
                  </a:extLst>
                </a:gridCol>
                <a:gridCol w="329184">
                  <a:extLst>
                    <a:ext uri="{9D8B030D-6E8A-4147-A177-3AD203B41FA5}">
                      <a16:colId xmlns:a16="http://schemas.microsoft.com/office/drawing/2014/main" val="931085271"/>
                    </a:ext>
                  </a:extLst>
                </a:gridCol>
                <a:gridCol w="329184">
                  <a:extLst>
                    <a:ext uri="{9D8B030D-6E8A-4147-A177-3AD203B41FA5}">
                      <a16:colId xmlns:a16="http://schemas.microsoft.com/office/drawing/2014/main" val="2143201553"/>
                    </a:ext>
                  </a:extLst>
                </a:gridCol>
                <a:gridCol w="329184">
                  <a:extLst>
                    <a:ext uri="{9D8B030D-6E8A-4147-A177-3AD203B41FA5}">
                      <a16:colId xmlns:a16="http://schemas.microsoft.com/office/drawing/2014/main" val="3929216498"/>
                    </a:ext>
                  </a:extLst>
                </a:gridCol>
                <a:gridCol w="329184">
                  <a:extLst>
                    <a:ext uri="{9D8B030D-6E8A-4147-A177-3AD203B41FA5}">
                      <a16:colId xmlns:a16="http://schemas.microsoft.com/office/drawing/2014/main" val="3152231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576070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1 - 2025-05-08 09:59:53</a:t>
                      </a:r>
                      <a:r>
                        <a:rPr kumimoji="0" lang="nl-NL" sz="1000" b="0" i="0" u="none" strike="noStrike" kern="1200" cap="none" spc="0" normalizeH="0" baseline="0" noProof="0">
                          <a:ln>
                            <a:noFill/>
                          </a:ln>
                          <a:solidFill>
                            <a:prstClr val="black"/>
                          </a:solidFill>
                          <a:effectLst/>
                          <a:uLnTx/>
                          <a:uFillTx/>
                          <a:latin typeface="Calibri"/>
                          <a:ea typeface="+mn-ea"/>
                          <a:cs typeface="+mn-cs"/>
                        </a:rPr>
                        <a:t>
 Bellen? Liever niet. Volgens socioloog Beate Völker van de Universiteit Utrecht vermijden vooral jonge mensen steeds vaker het telefoongesprek.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12:18:11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45349768"/>
                  </a:ext>
                </a:extLst>
              </a:tr>
            </a:tbl>
          </a:graphicData>
        </a:graphic>
      </p:graphicFrame>
      <p:sp>
        <p:nvSpPr>
          <p:cNvPr id="4" name="Text Placeholder 3">
            <a:extLst>
              <a:ext uri="{FF2B5EF4-FFF2-40B4-BE49-F238E27FC236}">
                <a16:creationId xmlns:a16="http://schemas.microsoft.com/office/drawing/2014/main" id="{2138325F-BE6C-455E-9F93-ECA61616D061}"/>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34870907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3068F-D5E3-49C7-8FF4-CB603C8F23AC}"/>
              </a:ext>
            </a:extLst>
          </p:cNvPr>
          <p:cNvSpPr>
            <a:spLocks noGrp="1"/>
          </p:cNvSpPr>
          <p:nvPr>
            <p:ph type="title"/>
          </p:nvPr>
        </p:nvSpPr>
        <p:spPr/>
        <p:txBody>
          <a:bodyPr/>
          <a:lstStyle/>
          <a:p>
            <a:r>
              <a:rPr lang="en-US"/>
              <a:t>Facebook Own Posts Table | 3 profiles - 7 of 24</a:t>
            </a:r>
          </a:p>
        </p:txBody>
      </p:sp>
      <p:graphicFrame>
        <p:nvGraphicFramePr>
          <p:cNvPr id="5" name="Table Placeholder 4">
            <a:extLst>
              <a:ext uri="{FF2B5EF4-FFF2-40B4-BE49-F238E27FC236}">
                <a16:creationId xmlns:a16="http://schemas.microsoft.com/office/drawing/2014/main" id="{16D26B13-D8EE-432F-A948-C8BB1FBA0DA5}"/>
              </a:ext>
            </a:extLst>
          </p:cNvPr>
          <p:cNvGraphicFramePr>
            <a:graphicFrameLocks noGrp="1"/>
          </p:cNvGraphicFramePr>
          <p:nvPr>
            <p:ph type="tbl" sz="quarter" idx="13"/>
            <p:extLst>
              <p:ext uri="{D42A27DB-BD31-4B8C-83A1-F6EECF244321}">
                <p14:modId xmlns:p14="http://schemas.microsoft.com/office/powerpoint/2010/main" val="503843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110019671"/>
                    </a:ext>
                  </a:extLst>
                </a:gridCol>
                <a:gridCol w="493776">
                  <a:extLst>
                    <a:ext uri="{9D8B030D-6E8A-4147-A177-3AD203B41FA5}">
                      <a16:colId xmlns:a16="http://schemas.microsoft.com/office/drawing/2014/main" val="4095119205"/>
                    </a:ext>
                  </a:extLst>
                </a:gridCol>
                <a:gridCol w="329184">
                  <a:extLst>
                    <a:ext uri="{9D8B030D-6E8A-4147-A177-3AD203B41FA5}">
                      <a16:colId xmlns:a16="http://schemas.microsoft.com/office/drawing/2014/main" val="2558772304"/>
                    </a:ext>
                  </a:extLst>
                </a:gridCol>
                <a:gridCol w="329184">
                  <a:extLst>
                    <a:ext uri="{9D8B030D-6E8A-4147-A177-3AD203B41FA5}">
                      <a16:colId xmlns:a16="http://schemas.microsoft.com/office/drawing/2014/main" val="726829250"/>
                    </a:ext>
                  </a:extLst>
                </a:gridCol>
                <a:gridCol w="329184">
                  <a:extLst>
                    <a:ext uri="{9D8B030D-6E8A-4147-A177-3AD203B41FA5}">
                      <a16:colId xmlns:a16="http://schemas.microsoft.com/office/drawing/2014/main" val="2567284530"/>
                    </a:ext>
                  </a:extLst>
                </a:gridCol>
                <a:gridCol w="329184">
                  <a:extLst>
                    <a:ext uri="{9D8B030D-6E8A-4147-A177-3AD203B41FA5}">
                      <a16:colId xmlns:a16="http://schemas.microsoft.com/office/drawing/2014/main" val="810936291"/>
                    </a:ext>
                  </a:extLst>
                </a:gridCol>
                <a:gridCol w="329184">
                  <a:extLst>
                    <a:ext uri="{9D8B030D-6E8A-4147-A177-3AD203B41FA5}">
                      <a16:colId xmlns:a16="http://schemas.microsoft.com/office/drawing/2014/main" val="2220431625"/>
                    </a:ext>
                  </a:extLst>
                </a:gridCol>
                <a:gridCol w="329184">
                  <a:extLst>
                    <a:ext uri="{9D8B030D-6E8A-4147-A177-3AD203B41FA5}">
                      <a16:colId xmlns:a16="http://schemas.microsoft.com/office/drawing/2014/main" val="2229558006"/>
                    </a:ext>
                  </a:extLst>
                </a:gridCol>
                <a:gridCol w="329184">
                  <a:extLst>
                    <a:ext uri="{9D8B030D-6E8A-4147-A177-3AD203B41FA5}">
                      <a16:colId xmlns:a16="http://schemas.microsoft.com/office/drawing/2014/main" val="1549509968"/>
                    </a:ext>
                  </a:extLst>
                </a:gridCol>
                <a:gridCol w="329184">
                  <a:extLst>
                    <a:ext uri="{9D8B030D-6E8A-4147-A177-3AD203B41FA5}">
                      <a16:colId xmlns:a16="http://schemas.microsoft.com/office/drawing/2014/main" val="2458033521"/>
                    </a:ext>
                  </a:extLst>
                </a:gridCol>
                <a:gridCol w="329184">
                  <a:extLst>
                    <a:ext uri="{9D8B030D-6E8A-4147-A177-3AD203B41FA5}">
                      <a16:colId xmlns:a16="http://schemas.microsoft.com/office/drawing/2014/main" val="2455531380"/>
                    </a:ext>
                  </a:extLst>
                </a:gridCol>
                <a:gridCol w="329184">
                  <a:extLst>
                    <a:ext uri="{9D8B030D-6E8A-4147-A177-3AD203B41FA5}">
                      <a16:colId xmlns:a16="http://schemas.microsoft.com/office/drawing/2014/main" val="3468676132"/>
                    </a:ext>
                  </a:extLst>
                </a:gridCol>
                <a:gridCol w="329184">
                  <a:extLst>
                    <a:ext uri="{9D8B030D-6E8A-4147-A177-3AD203B41FA5}">
                      <a16:colId xmlns:a16="http://schemas.microsoft.com/office/drawing/2014/main" val="2730194255"/>
                    </a:ext>
                  </a:extLst>
                </a:gridCol>
                <a:gridCol w="329184">
                  <a:extLst>
                    <a:ext uri="{9D8B030D-6E8A-4147-A177-3AD203B41FA5}">
                      <a16:colId xmlns:a16="http://schemas.microsoft.com/office/drawing/2014/main" val="3412464300"/>
                    </a:ext>
                  </a:extLst>
                </a:gridCol>
                <a:gridCol w="329184">
                  <a:extLst>
                    <a:ext uri="{9D8B030D-6E8A-4147-A177-3AD203B41FA5}">
                      <a16:colId xmlns:a16="http://schemas.microsoft.com/office/drawing/2014/main" val="3092483052"/>
                    </a:ext>
                  </a:extLst>
                </a:gridCol>
                <a:gridCol w="329184">
                  <a:extLst>
                    <a:ext uri="{9D8B030D-6E8A-4147-A177-3AD203B41FA5}">
                      <a16:colId xmlns:a16="http://schemas.microsoft.com/office/drawing/2014/main" val="3399487823"/>
                    </a:ext>
                  </a:extLst>
                </a:gridCol>
                <a:gridCol w="329184">
                  <a:extLst>
                    <a:ext uri="{9D8B030D-6E8A-4147-A177-3AD203B41FA5}">
                      <a16:colId xmlns:a16="http://schemas.microsoft.com/office/drawing/2014/main" val="2821228962"/>
                    </a:ext>
                  </a:extLst>
                </a:gridCol>
                <a:gridCol w="329184">
                  <a:extLst>
                    <a:ext uri="{9D8B030D-6E8A-4147-A177-3AD203B41FA5}">
                      <a16:colId xmlns:a16="http://schemas.microsoft.com/office/drawing/2014/main" val="2875247157"/>
                    </a:ext>
                  </a:extLst>
                </a:gridCol>
                <a:gridCol w="329184">
                  <a:extLst>
                    <a:ext uri="{9D8B030D-6E8A-4147-A177-3AD203B41FA5}">
                      <a16:colId xmlns:a16="http://schemas.microsoft.com/office/drawing/2014/main" val="8961291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663746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1 - 2025-05-11 10:00:39</a:t>
                      </a:r>
                      <a:r>
                        <a:rPr kumimoji="0" lang="nl-NL" sz="1000" b="0" i="0" u="none" strike="noStrike" kern="1200" cap="none" spc="0" normalizeH="0" baseline="0" noProof="0">
                          <a:ln>
                            <a:noFill/>
                          </a:ln>
                          <a:solidFill>
                            <a:prstClr val="black"/>
                          </a:solidFill>
                          <a:effectLst/>
                          <a:uLnTx/>
                          <a:uFillTx/>
                          <a:latin typeface="Calibri"/>
                          <a:ea typeface="+mn-ea"/>
                          <a:cs typeface="+mn-cs"/>
                        </a:rPr>
                        <a:t>
 Veel planten uit het tuincentrum bevatten veel gif - en dat is slecht nieuws voor insecten, vogels en de biodiversiteit in je tuin. Ecoloog Rick Middelbos pleit daarom voor meer inheemse planten en die te kopen bij een lokale biologische kwekerij.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12:18:11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67090504"/>
                  </a:ext>
                </a:extLst>
              </a:tr>
            </a:tbl>
          </a:graphicData>
        </a:graphic>
      </p:graphicFrame>
      <p:sp>
        <p:nvSpPr>
          <p:cNvPr id="4" name="Text Placeholder 3">
            <a:extLst>
              <a:ext uri="{FF2B5EF4-FFF2-40B4-BE49-F238E27FC236}">
                <a16:creationId xmlns:a16="http://schemas.microsoft.com/office/drawing/2014/main" id="{E68EF128-9BE7-4A76-921E-944FA9C7879E}"/>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8798327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A6045-CA1C-4F3A-99F6-6ADA73F51C21}"/>
              </a:ext>
            </a:extLst>
          </p:cNvPr>
          <p:cNvSpPr>
            <a:spLocks noGrp="1"/>
          </p:cNvSpPr>
          <p:nvPr>
            <p:ph type="title"/>
          </p:nvPr>
        </p:nvSpPr>
        <p:spPr/>
        <p:txBody>
          <a:bodyPr/>
          <a:lstStyle/>
          <a:p>
            <a:r>
              <a:rPr lang="en-US"/>
              <a:t>Facebook Own Posts Table | 3 profiles - 8 of 24</a:t>
            </a:r>
          </a:p>
        </p:txBody>
      </p:sp>
      <p:graphicFrame>
        <p:nvGraphicFramePr>
          <p:cNvPr id="5" name="Table Placeholder 4">
            <a:extLst>
              <a:ext uri="{FF2B5EF4-FFF2-40B4-BE49-F238E27FC236}">
                <a16:creationId xmlns:a16="http://schemas.microsoft.com/office/drawing/2014/main" id="{5FF7777D-B6E1-4A91-AC80-6728E0024F99}"/>
              </a:ext>
            </a:extLst>
          </p:cNvPr>
          <p:cNvGraphicFramePr>
            <a:graphicFrameLocks noGrp="1"/>
          </p:cNvGraphicFramePr>
          <p:nvPr>
            <p:ph type="tbl" sz="quarter" idx="13"/>
            <p:extLst>
              <p:ext uri="{D42A27DB-BD31-4B8C-83A1-F6EECF244321}">
                <p14:modId xmlns:p14="http://schemas.microsoft.com/office/powerpoint/2010/main" val="3012504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109384662"/>
                    </a:ext>
                  </a:extLst>
                </a:gridCol>
                <a:gridCol w="493776">
                  <a:extLst>
                    <a:ext uri="{9D8B030D-6E8A-4147-A177-3AD203B41FA5}">
                      <a16:colId xmlns:a16="http://schemas.microsoft.com/office/drawing/2014/main" val="429138987"/>
                    </a:ext>
                  </a:extLst>
                </a:gridCol>
                <a:gridCol w="329184">
                  <a:extLst>
                    <a:ext uri="{9D8B030D-6E8A-4147-A177-3AD203B41FA5}">
                      <a16:colId xmlns:a16="http://schemas.microsoft.com/office/drawing/2014/main" val="3947341950"/>
                    </a:ext>
                  </a:extLst>
                </a:gridCol>
                <a:gridCol w="329184">
                  <a:extLst>
                    <a:ext uri="{9D8B030D-6E8A-4147-A177-3AD203B41FA5}">
                      <a16:colId xmlns:a16="http://schemas.microsoft.com/office/drawing/2014/main" val="1930893713"/>
                    </a:ext>
                  </a:extLst>
                </a:gridCol>
                <a:gridCol w="329184">
                  <a:extLst>
                    <a:ext uri="{9D8B030D-6E8A-4147-A177-3AD203B41FA5}">
                      <a16:colId xmlns:a16="http://schemas.microsoft.com/office/drawing/2014/main" val="2818833790"/>
                    </a:ext>
                  </a:extLst>
                </a:gridCol>
                <a:gridCol w="329184">
                  <a:extLst>
                    <a:ext uri="{9D8B030D-6E8A-4147-A177-3AD203B41FA5}">
                      <a16:colId xmlns:a16="http://schemas.microsoft.com/office/drawing/2014/main" val="4047837759"/>
                    </a:ext>
                  </a:extLst>
                </a:gridCol>
                <a:gridCol w="329184">
                  <a:extLst>
                    <a:ext uri="{9D8B030D-6E8A-4147-A177-3AD203B41FA5}">
                      <a16:colId xmlns:a16="http://schemas.microsoft.com/office/drawing/2014/main" val="4044323111"/>
                    </a:ext>
                  </a:extLst>
                </a:gridCol>
                <a:gridCol w="329184">
                  <a:extLst>
                    <a:ext uri="{9D8B030D-6E8A-4147-A177-3AD203B41FA5}">
                      <a16:colId xmlns:a16="http://schemas.microsoft.com/office/drawing/2014/main" val="1639569572"/>
                    </a:ext>
                  </a:extLst>
                </a:gridCol>
                <a:gridCol w="329184">
                  <a:extLst>
                    <a:ext uri="{9D8B030D-6E8A-4147-A177-3AD203B41FA5}">
                      <a16:colId xmlns:a16="http://schemas.microsoft.com/office/drawing/2014/main" val="1154040514"/>
                    </a:ext>
                  </a:extLst>
                </a:gridCol>
                <a:gridCol w="329184">
                  <a:extLst>
                    <a:ext uri="{9D8B030D-6E8A-4147-A177-3AD203B41FA5}">
                      <a16:colId xmlns:a16="http://schemas.microsoft.com/office/drawing/2014/main" val="916012416"/>
                    </a:ext>
                  </a:extLst>
                </a:gridCol>
                <a:gridCol w="329184">
                  <a:extLst>
                    <a:ext uri="{9D8B030D-6E8A-4147-A177-3AD203B41FA5}">
                      <a16:colId xmlns:a16="http://schemas.microsoft.com/office/drawing/2014/main" val="1591793600"/>
                    </a:ext>
                  </a:extLst>
                </a:gridCol>
                <a:gridCol w="329184">
                  <a:extLst>
                    <a:ext uri="{9D8B030D-6E8A-4147-A177-3AD203B41FA5}">
                      <a16:colId xmlns:a16="http://schemas.microsoft.com/office/drawing/2014/main" val="106649020"/>
                    </a:ext>
                  </a:extLst>
                </a:gridCol>
                <a:gridCol w="329184">
                  <a:extLst>
                    <a:ext uri="{9D8B030D-6E8A-4147-A177-3AD203B41FA5}">
                      <a16:colId xmlns:a16="http://schemas.microsoft.com/office/drawing/2014/main" val="2631865783"/>
                    </a:ext>
                  </a:extLst>
                </a:gridCol>
                <a:gridCol w="329184">
                  <a:extLst>
                    <a:ext uri="{9D8B030D-6E8A-4147-A177-3AD203B41FA5}">
                      <a16:colId xmlns:a16="http://schemas.microsoft.com/office/drawing/2014/main" val="1802550037"/>
                    </a:ext>
                  </a:extLst>
                </a:gridCol>
                <a:gridCol w="329184">
                  <a:extLst>
                    <a:ext uri="{9D8B030D-6E8A-4147-A177-3AD203B41FA5}">
                      <a16:colId xmlns:a16="http://schemas.microsoft.com/office/drawing/2014/main" val="2137399472"/>
                    </a:ext>
                  </a:extLst>
                </a:gridCol>
                <a:gridCol w="329184">
                  <a:extLst>
                    <a:ext uri="{9D8B030D-6E8A-4147-A177-3AD203B41FA5}">
                      <a16:colId xmlns:a16="http://schemas.microsoft.com/office/drawing/2014/main" val="3843009922"/>
                    </a:ext>
                  </a:extLst>
                </a:gridCol>
                <a:gridCol w="329184">
                  <a:extLst>
                    <a:ext uri="{9D8B030D-6E8A-4147-A177-3AD203B41FA5}">
                      <a16:colId xmlns:a16="http://schemas.microsoft.com/office/drawing/2014/main" val="3409658092"/>
                    </a:ext>
                  </a:extLst>
                </a:gridCol>
                <a:gridCol w="329184">
                  <a:extLst>
                    <a:ext uri="{9D8B030D-6E8A-4147-A177-3AD203B41FA5}">
                      <a16:colId xmlns:a16="http://schemas.microsoft.com/office/drawing/2014/main" val="3546670607"/>
                    </a:ext>
                  </a:extLst>
                </a:gridCol>
                <a:gridCol w="329184">
                  <a:extLst>
                    <a:ext uri="{9D8B030D-6E8A-4147-A177-3AD203B41FA5}">
                      <a16:colId xmlns:a16="http://schemas.microsoft.com/office/drawing/2014/main" val="4017613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588958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1 - 2025-05-02 19:01:59</a:t>
                      </a:r>
                      <a:r>
                        <a:rPr kumimoji="0" lang="nl-NL" sz="1000" b="0" i="0" u="none" strike="noStrike" kern="1200" cap="none" spc="0" normalizeH="0" baseline="0" noProof="0">
                          <a:ln>
                            <a:noFill/>
                          </a:ln>
                          <a:solidFill>
                            <a:prstClr val="black"/>
                          </a:solidFill>
                          <a:effectLst/>
                          <a:uLnTx/>
                          <a:uFillTx/>
                          <a:latin typeface="Calibri"/>
                          <a:ea typeface="+mn-ea"/>
                          <a:cs typeface="+mn-cs"/>
                        </a:rPr>
                        <a:t>
 'Het leven in Nederland is geen feest', zegt Marcel van Roosmalen. 'Wij zijn geen gastvrij volk. U mag niet naar het dorpsfeest. En ook niet naar de Efteling. U krijgt geen koekje bij de koffie. U wordt opgesloten in Sint Annaparochie. Er is daar verder niets. En vervelen is ook verboden.'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06/01/2025 18:14:19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02424"/>
                  </a:ext>
                </a:extLst>
              </a:tr>
            </a:tbl>
          </a:graphicData>
        </a:graphic>
      </p:graphicFrame>
      <p:sp>
        <p:nvSpPr>
          <p:cNvPr id="4" name="Text Placeholder 3">
            <a:extLst>
              <a:ext uri="{FF2B5EF4-FFF2-40B4-BE49-F238E27FC236}">
                <a16:creationId xmlns:a16="http://schemas.microsoft.com/office/drawing/2014/main" id="{011B7402-D770-4857-997C-55E43A341A0B}"/>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2971555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A6F0B-CEBA-4D82-8B70-01D0AC0F5503}"/>
              </a:ext>
            </a:extLst>
          </p:cNvPr>
          <p:cNvSpPr>
            <a:spLocks noGrp="1"/>
          </p:cNvSpPr>
          <p:nvPr>
            <p:ph type="title"/>
          </p:nvPr>
        </p:nvSpPr>
        <p:spPr/>
        <p:txBody>
          <a:bodyPr/>
          <a:lstStyle/>
          <a:p>
            <a:r>
              <a:rPr lang="en-US"/>
              <a:t>Facebook Own Posts Table | 3 profiles - 9 of 24</a:t>
            </a:r>
          </a:p>
        </p:txBody>
      </p:sp>
      <p:graphicFrame>
        <p:nvGraphicFramePr>
          <p:cNvPr id="5" name="Table Placeholder 4">
            <a:extLst>
              <a:ext uri="{FF2B5EF4-FFF2-40B4-BE49-F238E27FC236}">
                <a16:creationId xmlns:a16="http://schemas.microsoft.com/office/drawing/2014/main" id="{1103AE90-E441-4B04-9D5E-11FED18F5DE0}"/>
              </a:ext>
            </a:extLst>
          </p:cNvPr>
          <p:cNvGraphicFramePr>
            <a:graphicFrameLocks noGrp="1"/>
          </p:cNvGraphicFramePr>
          <p:nvPr>
            <p:ph type="tbl" sz="quarter" idx="13"/>
            <p:extLst>
              <p:ext uri="{D42A27DB-BD31-4B8C-83A1-F6EECF244321}">
                <p14:modId xmlns:p14="http://schemas.microsoft.com/office/powerpoint/2010/main" val="2031457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764080410"/>
                    </a:ext>
                  </a:extLst>
                </a:gridCol>
                <a:gridCol w="493776">
                  <a:extLst>
                    <a:ext uri="{9D8B030D-6E8A-4147-A177-3AD203B41FA5}">
                      <a16:colId xmlns:a16="http://schemas.microsoft.com/office/drawing/2014/main" val="2152364559"/>
                    </a:ext>
                  </a:extLst>
                </a:gridCol>
                <a:gridCol w="329184">
                  <a:extLst>
                    <a:ext uri="{9D8B030D-6E8A-4147-A177-3AD203B41FA5}">
                      <a16:colId xmlns:a16="http://schemas.microsoft.com/office/drawing/2014/main" val="4212081054"/>
                    </a:ext>
                  </a:extLst>
                </a:gridCol>
                <a:gridCol w="329184">
                  <a:extLst>
                    <a:ext uri="{9D8B030D-6E8A-4147-A177-3AD203B41FA5}">
                      <a16:colId xmlns:a16="http://schemas.microsoft.com/office/drawing/2014/main" val="3827596009"/>
                    </a:ext>
                  </a:extLst>
                </a:gridCol>
                <a:gridCol w="329184">
                  <a:extLst>
                    <a:ext uri="{9D8B030D-6E8A-4147-A177-3AD203B41FA5}">
                      <a16:colId xmlns:a16="http://schemas.microsoft.com/office/drawing/2014/main" val="2826126075"/>
                    </a:ext>
                  </a:extLst>
                </a:gridCol>
                <a:gridCol w="329184">
                  <a:extLst>
                    <a:ext uri="{9D8B030D-6E8A-4147-A177-3AD203B41FA5}">
                      <a16:colId xmlns:a16="http://schemas.microsoft.com/office/drawing/2014/main" val="497076830"/>
                    </a:ext>
                  </a:extLst>
                </a:gridCol>
                <a:gridCol w="329184">
                  <a:extLst>
                    <a:ext uri="{9D8B030D-6E8A-4147-A177-3AD203B41FA5}">
                      <a16:colId xmlns:a16="http://schemas.microsoft.com/office/drawing/2014/main" val="2082794067"/>
                    </a:ext>
                  </a:extLst>
                </a:gridCol>
                <a:gridCol w="329184">
                  <a:extLst>
                    <a:ext uri="{9D8B030D-6E8A-4147-A177-3AD203B41FA5}">
                      <a16:colId xmlns:a16="http://schemas.microsoft.com/office/drawing/2014/main" val="47401673"/>
                    </a:ext>
                  </a:extLst>
                </a:gridCol>
                <a:gridCol w="329184">
                  <a:extLst>
                    <a:ext uri="{9D8B030D-6E8A-4147-A177-3AD203B41FA5}">
                      <a16:colId xmlns:a16="http://schemas.microsoft.com/office/drawing/2014/main" val="4056663651"/>
                    </a:ext>
                  </a:extLst>
                </a:gridCol>
                <a:gridCol w="329184">
                  <a:extLst>
                    <a:ext uri="{9D8B030D-6E8A-4147-A177-3AD203B41FA5}">
                      <a16:colId xmlns:a16="http://schemas.microsoft.com/office/drawing/2014/main" val="982195601"/>
                    </a:ext>
                  </a:extLst>
                </a:gridCol>
                <a:gridCol w="329184">
                  <a:extLst>
                    <a:ext uri="{9D8B030D-6E8A-4147-A177-3AD203B41FA5}">
                      <a16:colId xmlns:a16="http://schemas.microsoft.com/office/drawing/2014/main" val="3335246982"/>
                    </a:ext>
                  </a:extLst>
                </a:gridCol>
                <a:gridCol w="329184">
                  <a:extLst>
                    <a:ext uri="{9D8B030D-6E8A-4147-A177-3AD203B41FA5}">
                      <a16:colId xmlns:a16="http://schemas.microsoft.com/office/drawing/2014/main" val="4028865343"/>
                    </a:ext>
                  </a:extLst>
                </a:gridCol>
                <a:gridCol w="329184">
                  <a:extLst>
                    <a:ext uri="{9D8B030D-6E8A-4147-A177-3AD203B41FA5}">
                      <a16:colId xmlns:a16="http://schemas.microsoft.com/office/drawing/2014/main" val="1847566443"/>
                    </a:ext>
                  </a:extLst>
                </a:gridCol>
                <a:gridCol w="329184">
                  <a:extLst>
                    <a:ext uri="{9D8B030D-6E8A-4147-A177-3AD203B41FA5}">
                      <a16:colId xmlns:a16="http://schemas.microsoft.com/office/drawing/2014/main" val="1342139182"/>
                    </a:ext>
                  </a:extLst>
                </a:gridCol>
                <a:gridCol w="329184">
                  <a:extLst>
                    <a:ext uri="{9D8B030D-6E8A-4147-A177-3AD203B41FA5}">
                      <a16:colId xmlns:a16="http://schemas.microsoft.com/office/drawing/2014/main" val="1517756267"/>
                    </a:ext>
                  </a:extLst>
                </a:gridCol>
                <a:gridCol w="329184">
                  <a:extLst>
                    <a:ext uri="{9D8B030D-6E8A-4147-A177-3AD203B41FA5}">
                      <a16:colId xmlns:a16="http://schemas.microsoft.com/office/drawing/2014/main" val="1688561061"/>
                    </a:ext>
                  </a:extLst>
                </a:gridCol>
                <a:gridCol w="329184">
                  <a:extLst>
                    <a:ext uri="{9D8B030D-6E8A-4147-A177-3AD203B41FA5}">
                      <a16:colId xmlns:a16="http://schemas.microsoft.com/office/drawing/2014/main" val="2535314321"/>
                    </a:ext>
                  </a:extLst>
                </a:gridCol>
                <a:gridCol w="329184">
                  <a:extLst>
                    <a:ext uri="{9D8B030D-6E8A-4147-A177-3AD203B41FA5}">
                      <a16:colId xmlns:a16="http://schemas.microsoft.com/office/drawing/2014/main" val="2665379384"/>
                    </a:ext>
                  </a:extLst>
                </a:gridCol>
                <a:gridCol w="329184">
                  <a:extLst>
                    <a:ext uri="{9D8B030D-6E8A-4147-A177-3AD203B41FA5}">
                      <a16:colId xmlns:a16="http://schemas.microsoft.com/office/drawing/2014/main" val="4165021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557565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1 - 2025-05-04 08:01:03</a:t>
                      </a:r>
                      <a:r>
                        <a:rPr kumimoji="0" lang="nl-NL" sz="1000" b="0" i="0" u="none" strike="noStrike" kern="1200" cap="none" spc="0" normalizeH="0" baseline="0" noProof="0">
                          <a:ln>
                            <a:noFill/>
                          </a:ln>
                          <a:solidFill>
                            <a:prstClr val="black"/>
                          </a:solidFill>
                          <a:effectLst/>
                          <a:uLnTx/>
                          <a:uFillTx/>
                          <a:latin typeface="Calibri"/>
                          <a:ea typeface="+mn-ea"/>
                          <a:cs typeface="+mn-cs"/>
                        </a:rPr>
                        <a:t>
 Moeten we zelf kunnen kiezen wanneer we doodgaan? ‘Doodgaan is verdomd moeilijk geworden,’ zegt schrijver Martje van der Brug. Ze vertelt waarom zij vindt dat euthanasie toegankelijker moet worden.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06/03/2025 06:14:53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128031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4075215"/>
                  </a:ext>
                </a:extLst>
              </a:tr>
            </a:tbl>
          </a:graphicData>
        </a:graphic>
      </p:graphicFrame>
      <p:sp>
        <p:nvSpPr>
          <p:cNvPr id="4" name="Text Placeholder 3">
            <a:extLst>
              <a:ext uri="{FF2B5EF4-FFF2-40B4-BE49-F238E27FC236}">
                <a16:creationId xmlns:a16="http://schemas.microsoft.com/office/drawing/2014/main" id="{3B63ADD0-B59C-44F6-8091-9DFC948F35CE}"/>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8149784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1C0F7-A3B2-4212-8E9B-CE1A24BCF6FB}"/>
              </a:ext>
            </a:extLst>
          </p:cNvPr>
          <p:cNvSpPr>
            <a:spLocks noGrp="1"/>
          </p:cNvSpPr>
          <p:nvPr>
            <p:ph type="title"/>
          </p:nvPr>
        </p:nvSpPr>
        <p:spPr/>
        <p:txBody>
          <a:bodyPr/>
          <a:lstStyle/>
          <a:p>
            <a:r>
              <a:rPr lang="en-US"/>
              <a:t>Facebook Own Posts Table | 3 profiles - 10 of 24</a:t>
            </a:r>
          </a:p>
        </p:txBody>
      </p:sp>
      <p:graphicFrame>
        <p:nvGraphicFramePr>
          <p:cNvPr id="5" name="Table Placeholder 4">
            <a:extLst>
              <a:ext uri="{FF2B5EF4-FFF2-40B4-BE49-F238E27FC236}">
                <a16:creationId xmlns:a16="http://schemas.microsoft.com/office/drawing/2014/main" id="{B766D103-3569-4A61-8052-8A3E67F40BBE}"/>
              </a:ext>
            </a:extLst>
          </p:cNvPr>
          <p:cNvGraphicFramePr>
            <a:graphicFrameLocks noGrp="1"/>
          </p:cNvGraphicFramePr>
          <p:nvPr>
            <p:ph type="tbl" sz="quarter" idx="13"/>
            <p:extLst>
              <p:ext uri="{D42A27DB-BD31-4B8C-83A1-F6EECF244321}">
                <p14:modId xmlns:p14="http://schemas.microsoft.com/office/powerpoint/2010/main" val="3451224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874622578"/>
                    </a:ext>
                  </a:extLst>
                </a:gridCol>
                <a:gridCol w="493776">
                  <a:extLst>
                    <a:ext uri="{9D8B030D-6E8A-4147-A177-3AD203B41FA5}">
                      <a16:colId xmlns:a16="http://schemas.microsoft.com/office/drawing/2014/main" val="1824210517"/>
                    </a:ext>
                  </a:extLst>
                </a:gridCol>
                <a:gridCol w="329184">
                  <a:extLst>
                    <a:ext uri="{9D8B030D-6E8A-4147-A177-3AD203B41FA5}">
                      <a16:colId xmlns:a16="http://schemas.microsoft.com/office/drawing/2014/main" val="3321839438"/>
                    </a:ext>
                  </a:extLst>
                </a:gridCol>
                <a:gridCol w="329184">
                  <a:extLst>
                    <a:ext uri="{9D8B030D-6E8A-4147-A177-3AD203B41FA5}">
                      <a16:colId xmlns:a16="http://schemas.microsoft.com/office/drawing/2014/main" val="3214864878"/>
                    </a:ext>
                  </a:extLst>
                </a:gridCol>
                <a:gridCol w="329184">
                  <a:extLst>
                    <a:ext uri="{9D8B030D-6E8A-4147-A177-3AD203B41FA5}">
                      <a16:colId xmlns:a16="http://schemas.microsoft.com/office/drawing/2014/main" val="767164795"/>
                    </a:ext>
                  </a:extLst>
                </a:gridCol>
                <a:gridCol w="329184">
                  <a:extLst>
                    <a:ext uri="{9D8B030D-6E8A-4147-A177-3AD203B41FA5}">
                      <a16:colId xmlns:a16="http://schemas.microsoft.com/office/drawing/2014/main" val="3443956476"/>
                    </a:ext>
                  </a:extLst>
                </a:gridCol>
                <a:gridCol w="329184">
                  <a:extLst>
                    <a:ext uri="{9D8B030D-6E8A-4147-A177-3AD203B41FA5}">
                      <a16:colId xmlns:a16="http://schemas.microsoft.com/office/drawing/2014/main" val="2372213798"/>
                    </a:ext>
                  </a:extLst>
                </a:gridCol>
                <a:gridCol w="329184">
                  <a:extLst>
                    <a:ext uri="{9D8B030D-6E8A-4147-A177-3AD203B41FA5}">
                      <a16:colId xmlns:a16="http://schemas.microsoft.com/office/drawing/2014/main" val="2453267927"/>
                    </a:ext>
                  </a:extLst>
                </a:gridCol>
                <a:gridCol w="329184">
                  <a:extLst>
                    <a:ext uri="{9D8B030D-6E8A-4147-A177-3AD203B41FA5}">
                      <a16:colId xmlns:a16="http://schemas.microsoft.com/office/drawing/2014/main" val="1855611612"/>
                    </a:ext>
                  </a:extLst>
                </a:gridCol>
                <a:gridCol w="329184">
                  <a:extLst>
                    <a:ext uri="{9D8B030D-6E8A-4147-A177-3AD203B41FA5}">
                      <a16:colId xmlns:a16="http://schemas.microsoft.com/office/drawing/2014/main" val="2102014165"/>
                    </a:ext>
                  </a:extLst>
                </a:gridCol>
                <a:gridCol w="329184">
                  <a:extLst>
                    <a:ext uri="{9D8B030D-6E8A-4147-A177-3AD203B41FA5}">
                      <a16:colId xmlns:a16="http://schemas.microsoft.com/office/drawing/2014/main" val="1712190943"/>
                    </a:ext>
                  </a:extLst>
                </a:gridCol>
                <a:gridCol w="329184">
                  <a:extLst>
                    <a:ext uri="{9D8B030D-6E8A-4147-A177-3AD203B41FA5}">
                      <a16:colId xmlns:a16="http://schemas.microsoft.com/office/drawing/2014/main" val="249685136"/>
                    </a:ext>
                  </a:extLst>
                </a:gridCol>
                <a:gridCol w="329184">
                  <a:extLst>
                    <a:ext uri="{9D8B030D-6E8A-4147-A177-3AD203B41FA5}">
                      <a16:colId xmlns:a16="http://schemas.microsoft.com/office/drawing/2014/main" val="445125171"/>
                    </a:ext>
                  </a:extLst>
                </a:gridCol>
                <a:gridCol w="329184">
                  <a:extLst>
                    <a:ext uri="{9D8B030D-6E8A-4147-A177-3AD203B41FA5}">
                      <a16:colId xmlns:a16="http://schemas.microsoft.com/office/drawing/2014/main" val="3383174578"/>
                    </a:ext>
                  </a:extLst>
                </a:gridCol>
                <a:gridCol w="329184">
                  <a:extLst>
                    <a:ext uri="{9D8B030D-6E8A-4147-A177-3AD203B41FA5}">
                      <a16:colId xmlns:a16="http://schemas.microsoft.com/office/drawing/2014/main" val="3300813656"/>
                    </a:ext>
                  </a:extLst>
                </a:gridCol>
                <a:gridCol w="329184">
                  <a:extLst>
                    <a:ext uri="{9D8B030D-6E8A-4147-A177-3AD203B41FA5}">
                      <a16:colId xmlns:a16="http://schemas.microsoft.com/office/drawing/2014/main" val="4125938640"/>
                    </a:ext>
                  </a:extLst>
                </a:gridCol>
                <a:gridCol w="329184">
                  <a:extLst>
                    <a:ext uri="{9D8B030D-6E8A-4147-A177-3AD203B41FA5}">
                      <a16:colId xmlns:a16="http://schemas.microsoft.com/office/drawing/2014/main" val="4041268883"/>
                    </a:ext>
                  </a:extLst>
                </a:gridCol>
                <a:gridCol w="329184">
                  <a:extLst>
                    <a:ext uri="{9D8B030D-6E8A-4147-A177-3AD203B41FA5}">
                      <a16:colId xmlns:a16="http://schemas.microsoft.com/office/drawing/2014/main" val="3172591340"/>
                    </a:ext>
                  </a:extLst>
                </a:gridCol>
                <a:gridCol w="329184">
                  <a:extLst>
                    <a:ext uri="{9D8B030D-6E8A-4147-A177-3AD203B41FA5}">
                      <a16:colId xmlns:a16="http://schemas.microsoft.com/office/drawing/2014/main" val="1728220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55040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1 - 2025-04-28 09:58:01</a:t>
                      </a:r>
                      <a:r>
                        <a:rPr kumimoji="0" lang="nl-NL" sz="1000" b="0" i="0" u="none" strike="noStrike" kern="1200" cap="none" spc="0" normalizeH="0" baseline="0" noProof="0">
                          <a:ln>
                            <a:noFill/>
                          </a:ln>
                          <a:solidFill>
                            <a:prstClr val="black"/>
                          </a:solidFill>
                          <a:effectLst/>
                          <a:uLnTx/>
                          <a:uFillTx/>
                          <a:latin typeface="Calibri"/>
                          <a:ea typeface="+mn-ea"/>
                          <a:cs typeface="+mn-cs"/>
                        </a:rPr>
                        <a:t>
 Op 28 april wordt wereldwijd stilgestaan bij werknemers die door hun werk zijn overleden. Ook in Nederland organiseert vakbond FNV vandaag een herdenking voor hen.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05/28/2025 06:14:48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08066182"/>
                  </a:ext>
                </a:extLst>
              </a:tr>
            </a:tbl>
          </a:graphicData>
        </a:graphic>
      </p:graphicFrame>
      <p:sp>
        <p:nvSpPr>
          <p:cNvPr id="4" name="Text Placeholder 3">
            <a:extLst>
              <a:ext uri="{FF2B5EF4-FFF2-40B4-BE49-F238E27FC236}">
                <a16:creationId xmlns:a16="http://schemas.microsoft.com/office/drawing/2014/main" id="{BB24AA28-0442-4D18-A9D1-B8AA69EE522B}"/>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9506370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3367C-31C0-463F-911F-B0D33933A928}"/>
              </a:ext>
            </a:extLst>
          </p:cNvPr>
          <p:cNvSpPr>
            <a:spLocks noGrp="1"/>
          </p:cNvSpPr>
          <p:nvPr>
            <p:ph type="title"/>
          </p:nvPr>
        </p:nvSpPr>
        <p:spPr/>
        <p:txBody>
          <a:bodyPr/>
          <a:lstStyle/>
          <a:p>
            <a:r>
              <a:rPr lang="en-US"/>
              <a:t>Facebook Own Posts Table | 3 profiles - 11 of 24</a:t>
            </a:r>
          </a:p>
        </p:txBody>
      </p:sp>
      <p:graphicFrame>
        <p:nvGraphicFramePr>
          <p:cNvPr id="5" name="Table Placeholder 4">
            <a:extLst>
              <a:ext uri="{FF2B5EF4-FFF2-40B4-BE49-F238E27FC236}">
                <a16:creationId xmlns:a16="http://schemas.microsoft.com/office/drawing/2014/main" id="{1B68C2C3-2BB5-4D3B-9F24-5887CD8A3FA1}"/>
              </a:ext>
            </a:extLst>
          </p:cNvPr>
          <p:cNvGraphicFramePr>
            <a:graphicFrameLocks noGrp="1"/>
          </p:cNvGraphicFramePr>
          <p:nvPr>
            <p:ph type="tbl" sz="quarter" idx="13"/>
            <p:extLst>
              <p:ext uri="{D42A27DB-BD31-4B8C-83A1-F6EECF244321}">
                <p14:modId xmlns:p14="http://schemas.microsoft.com/office/powerpoint/2010/main" val="3502393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25362706"/>
                    </a:ext>
                  </a:extLst>
                </a:gridCol>
                <a:gridCol w="493776">
                  <a:extLst>
                    <a:ext uri="{9D8B030D-6E8A-4147-A177-3AD203B41FA5}">
                      <a16:colId xmlns:a16="http://schemas.microsoft.com/office/drawing/2014/main" val="3067178016"/>
                    </a:ext>
                  </a:extLst>
                </a:gridCol>
                <a:gridCol w="329184">
                  <a:extLst>
                    <a:ext uri="{9D8B030D-6E8A-4147-A177-3AD203B41FA5}">
                      <a16:colId xmlns:a16="http://schemas.microsoft.com/office/drawing/2014/main" val="2993787274"/>
                    </a:ext>
                  </a:extLst>
                </a:gridCol>
                <a:gridCol w="329184">
                  <a:extLst>
                    <a:ext uri="{9D8B030D-6E8A-4147-A177-3AD203B41FA5}">
                      <a16:colId xmlns:a16="http://schemas.microsoft.com/office/drawing/2014/main" val="2276461370"/>
                    </a:ext>
                  </a:extLst>
                </a:gridCol>
                <a:gridCol w="329184">
                  <a:extLst>
                    <a:ext uri="{9D8B030D-6E8A-4147-A177-3AD203B41FA5}">
                      <a16:colId xmlns:a16="http://schemas.microsoft.com/office/drawing/2014/main" val="1122436684"/>
                    </a:ext>
                  </a:extLst>
                </a:gridCol>
                <a:gridCol w="329184">
                  <a:extLst>
                    <a:ext uri="{9D8B030D-6E8A-4147-A177-3AD203B41FA5}">
                      <a16:colId xmlns:a16="http://schemas.microsoft.com/office/drawing/2014/main" val="3795071687"/>
                    </a:ext>
                  </a:extLst>
                </a:gridCol>
                <a:gridCol w="329184">
                  <a:extLst>
                    <a:ext uri="{9D8B030D-6E8A-4147-A177-3AD203B41FA5}">
                      <a16:colId xmlns:a16="http://schemas.microsoft.com/office/drawing/2014/main" val="46553125"/>
                    </a:ext>
                  </a:extLst>
                </a:gridCol>
                <a:gridCol w="329184">
                  <a:extLst>
                    <a:ext uri="{9D8B030D-6E8A-4147-A177-3AD203B41FA5}">
                      <a16:colId xmlns:a16="http://schemas.microsoft.com/office/drawing/2014/main" val="553528717"/>
                    </a:ext>
                  </a:extLst>
                </a:gridCol>
                <a:gridCol w="329184">
                  <a:extLst>
                    <a:ext uri="{9D8B030D-6E8A-4147-A177-3AD203B41FA5}">
                      <a16:colId xmlns:a16="http://schemas.microsoft.com/office/drawing/2014/main" val="844657895"/>
                    </a:ext>
                  </a:extLst>
                </a:gridCol>
                <a:gridCol w="329184">
                  <a:extLst>
                    <a:ext uri="{9D8B030D-6E8A-4147-A177-3AD203B41FA5}">
                      <a16:colId xmlns:a16="http://schemas.microsoft.com/office/drawing/2014/main" val="757387722"/>
                    </a:ext>
                  </a:extLst>
                </a:gridCol>
                <a:gridCol w="329184">
                  <a:extLst>
                    <a:ext uri="{9D8B030D-6E8A-4147-A177-3AD203B41FA5}">
                      <a16:colId xmlns:a16="http://schemas.microsoft.com/office/drawing/2014/main" val="669079295"/>
                    </a:ext>
                  </a:extLst>
                </a:gridCol>
                <a:gridCol w="329184">
                  <a:extLst>
                    <a:ext uri="{9D8B030D-6E8A-4147-A177-3AD203B41FA5}">
                      <a16:colId xmlns:a16="http://schemas.microsoft.com/office/drawing/2014/main" val="3886752386"/>
                    </a:ext>
                  </a:extLst>
                </a:gridCol>
                <a:gridCol w="329184">
                  <a:extLst>
                    <a:ext uri="{9D8B030D-6E8A-4147-A177-3AD203B41FA5}">
                      <a16:colId xmlns:a16="http://schemas.microsoft.com/office/drawing/2014/main" val="177926041"/>
                    </a:ext>
                  </a:extLst>
                </a:gridCol>
                <a:gridCol w="329184">
                  <a:extLst>
                    <a:ext uri="{9D8B030D-6E8A-4147-A177-3AD203B41FA5}">
                      <a16:colId xmlns:a16="http://schemas.microsoft.com/office/drawing/2014/main" val="3392893907"/>
                    </a:ext>
                  </a:extLst>
                </a:gridCol>
                <a:gridCol w="329184">
                  <a:extLst>
                    <a:ext uri="{9D8B030D-6E8A-4147-A177-3AD203B41FA5}">
                      <a16:colId xmlns:a16="http://schemas.microsoft.com/office/drawing/2014/main" val="1630407904"/>
                    </a:ext>
                  </a:extLst>
                </a:gridCol>
                <a:gridCol w="329184">
                  <a:extLst>
                    <a:ext uri="{9D8B030D-6E8A-4147-A177-3AD203B41FA5}">
                      <a16:colId xmlns:a16="http://schemas.microsoft.com/office/drawing/2014/main" val="948922806"/>
                    </a:ext>
                  </a:extLst>
                </a:gridCol>
                <a:gridCol w="329184">
                  <a:extLst>
                    <a:ext uri="{9D8B030D-6E8A-4147-A177-3AD203B41FA5}">
                      <a16:colId xmlns:a16="http://schemas.microsoft.com/office/drawing/2014/main" val="3262756533"/>
                    </a:ext>
                  </a:extLst>
                </a:gridCol>
                <a:gridCol w="329184">
                  <a:extLst>
                    <a:ext uri="{9D8B030D-6E8A-4147-A177-3AD203B41FA5}">
                      <a16:colId xmlns:a16="http://schemas.microsoft.com/office/drawing/2014/main" val="1313583974"/>
                    </a:ext>
                  </a:extLst>
                </a:gridCol>
                <a:gridCol w="329184">
                  <a:extLst>
                    <a:ext uri="{9D8B030D-6E8A-4147-A177-3AD203B41FA5}">
                      <a16:colId xmlns:a16="http://schemas.microsoft.com/office/drawing/2014/main" val="1221893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996106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1 - 2025-05-18 13:01:06</a:t>
                      </a:r>
                      <a:r>
                        <a:rPr kumimoji="0" lang="nl-NL" sz="1000" b="0" i="0" u="none" strike="noStrike" kern="1200" cap="none" spc="0" normalizeH="0" baseline="0" noProof="0">
                          <a:ln>
                            <a:noFill/>
                          </a:ln>
                          <a:solidFill>
                            <a:prstClr val="black"/>
                          </a:solidFill>
                          <a:effectLst/>
                          <a:uLnTx/>
                          <a:uFillTx/>
                          <a:latin typeface="Calibri"/>
                          <a:ea typeface="+mn-ea"/>
                          <a:cs typeface="+mn-cs"/>
                        </a:rPr>
                        <a:t>
 De goudprijs is op dit moment historisch hoog. Maar betekent dat ook dat je nu je oude sieraden moet verkopen?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12:18:11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357356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1 - 2025-05-24 13:00:42</a:t>
                      </a:r>
                      <a:r>
                        <a:rPr kumimoji="0" lang="nl-NL" sz="1000" b="0" i="0" u="none" strike="noStrike" kern="1200" cap="none" spc="0" normalizeH="0" baseline="0" noProof="0">
                          <a:ln>
                            <a:noFill/>
                          </a:ln>
                          <a:solidFill>
                            <a:prstClr val="black"/>
                          </a:solidFill>
                          <a:effectLst/>
                          <a:uLnTx/>
                          <a:uFillTx/>
                          <a:latin typeface="Calibri"/>
                          <a:ea typeface="+mn-ea"/>
                          <a:cs typeface="+mn-cs"/>
                        </a:rPr>
                        <a:t>
 Steeds vaker worden kinderen geweerd op plekken als restaurants, hotels en campings. Is dat begrijpelijk of moeten we ons er zorgen over maken?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12:18:11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96048795"/>
                  </a:ext>
                </a:extLst>
              </a:tr>
            </a:tbl>
          </a:graphicData>
        </a:graphic>
      </p:graphicFrame>
      <p:sp>
        <p:nvSpPr>
          <p:cNvPr id="4" name="Text Placeholder 3">
            <a:extLst>
              <a:ext uri="{FF2B5EF4-FFF2-40B4-BE49-F238E27FC236}">
                <a16:creationId xmlns:a16="http://schemas.microsoft.com/office/drawing/2014/main" id="{04F70930-DCB1-4231-A8EB-8AC3994B4A99}"/>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4031170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BAACB-FCFC-4263-815B-5D39BA096AC8}"/>
              </a:ext>
            </a:extLst>
          </p:cNvPr>
          <p:cNvSpPr>
            <a:spLocks noGrp="1"/>
          </p:cNvSpPr>
          <p:nvPr>
            <p:ph type="title"/>
          </p:nvPr>
        </p:nvSpPr>
        <p:spPr/>
        <p:txBody>
          <a:bodyPr/>
          <a:lstStyle/>
          <a:p>
            <a:r>
              <a:rPr lang="en-US"/>
              <a:t>Facebook Own Posts Table | 3 profiles - 12 of 24</a:t>
            </a:r>
          </a:p>
        </p:txBody>
      </p:sp>
      <p:graphicFrame>
        <p:nvGraphicFramePr>
          <p:cNvPr id="5" name="Table Placeholder 4">
            <a:extLst>
              <a:ext uri="{FF2B5EF4-FFF2-40B4-BE49-F238E27FC236}">
                <a16:creationId xmlns:a16="http://schemas.microsoft.com/office/drawing/2014/main" id="{DA76F631-6DCE-43CB-A669-1814B1771F89}"/>
              </a:ext>
            </a:extLst>
          </p:cNvPr>
          <p:cNvGraphicFramePr>
            <a:graphicFrameLocks noGrp="1"/>
          </p:cNvGraphicFramePr>
          <p:nvPr>
            <p:ph type="tbl" sz="quarter" idx="13"/>
            <p:extLst>
              <p:ext uri="{D42A27DB-BD31-4B8C-83A1-F6EECF244321}">
                <p14:modId xmlns:p14="http://schemas.microsoft.com/office/powerpoint/2010/main" val="26731249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775767169"/>
                    </a:ext>
                  </a:extLst>
                </a:gridCol>
                <a:gridCol w="493776">
                  <a:extLst>
                    <a:ext uri="{9D8B030D-6E8A-4147-A177-3AD203B41FA5}">
                      <a16:colId xmlns:a16="http://schemas.microsoft.com/office/drawing/2014/main" val="3401253650"/>
                    </a:ext>
                  </a:extLst>
                </a:gridCol>
                <a:gridCol w="329184">
                  <a:extLst>
                    <a:ext uri="{9D8B030D-6E8A-4147-A177-3AD203B41FA5}">
                      <a16:colId xmlns:a16="http://schemas.microsoft.com/office/drawing/2014/main" val="1005105734"/>
                    </a:ext>
                  </a:extLst>
                </a:gridCol>
                <a:gridCol w="329184">
                  <a:extLst>
                    <a:ext uri="{9D8B030D-6E8A-4147-A177-3AD203B41FA5}">
                      <a16:colId xmlns:a16="http://schemas.microsoft.com/office/drawing/2014/main" val="2231969484"/>
                    </a:ext>
                  </a:extLst>
                </a:gridCol>
                <a:gridCol w="329184">
                  <a:extLst>
                    <a:ext uri="{9D8B030D-6E8A-4147-A177-3AD203B41FA5}">
                      <a16:colId xmlns:a16="http://schemas.microsoft.com/office/drawing/2014/main" val="3349208529"/>
                    </a:ext>
                  </a:extLst>
                </a:gridCol>
                <a:gridCol w="329184">
                  <a:extLst>
                    <a:ext uri="{9D8B030D-6E8A-4147-A177-3AD203B41FA5}">
                      <a16:colId xmlns:a16="http://schemas.microsoft.com/office/drawing/2014/main" val="1998423620"/>
                    </a:ext>
                  </a:extLst>
                </a:gridCol>
                <a:gridCol w="329184">
                  <a:extLst>
                    <a:ext uri="{9D8B030D-6E8A-4147-A177-3AD203B41FA5}">
                      <a16:colId xmlns:a16="http://schemas.microsoft.com/office/drawing/2014/main" val="412281404"/>
                    </a:ext>
                  </a:extLst>
                </a:gridCol>
                <a:gridCol w="329184">
                  <a:extLst>
                    <a:ext uri="{9D8B030D-6E8A-4147-A177-3AD203B41FA5}">
                      <a16:colId xmlns:a16="http://schemas.microsoft.com/office/drawing/2014/main" val="3654069236"/>
                    </a:ext>
                  </a:extLst>
                </a:gridCol>
                <a:gridCol w="329184">
                  <a:extLst>
                    <a:ext uri="{9D8B030D-6E8A-4147-A177-3AD203B41FA5}">
                      <a16:colId xmlns:a16="http://schemas.microsoft.com/office/drawing/2014/main" val="2557582226"/>
                    </a:ext>
                  </a:extLst>
                </a:gridCol>
                <a:gridCol w="329184">
                  <a:extLst>
                    <a:ext uri="{9D8B030D-6E8A-4147-A177-3AD203B41FA5}">
                      <a16:colId xmlns:a16="http://schemas.microsoft.com/office/drawing/2014/main" val="539178024"/>
                    </a:ext>
                  </a:extLst>
                </a:gridCol>
                <a:gridCol w="329184">
                  <a:extLst>
                    <a:ext uri="{9D8B030D-6E8A-4147-A177-3AD203B41FA5}">
                      <a16:colId xmlns:a16="http://schemas.microsoft.com/office/drawing/2014/main" val="399502866"/>
                    </a:ext>
                  </a:extLst>
                </a:gridCol>
                <a:gridCol w="329184">
                  <a:extLst>
                    <a:ext uri="{9D8B030D-6E8A-4147-A177-3AD203B41FA5}">
                      <a16:colId xmlns:a16="http://schemas.microsoft.com/office/drawing/2014/main" val="2578281186"/>
                    </a:ext>
                  </a:extLst>
                </a:gridCol>
                <a:gridCol w="329184">
                  <a:extLst>
                    <a:ext uri="{9D8B030D-6E8A-4147-A177-3AD203B41FA5}">
                      <a16:colId xmlns:a16="http://schemas.microsoft.com/office/drawing/2014/main" val="1809576857"/>
                    </a:ext>
                  </a:extLst>
                </a:gridCol>
                <a:gridCol w="329184">
                  <a:extLst>
                    <a:ext uri="{9D8B030D-6E8A-4147-A177-3AD203B41FA5}">
                      <a16:colId xmlns:a16="http://schemas.microsoft.com/office/drawing/2014/main" val="177747886"/>
                    </a:ext>
                  </a:extLst>
                </a:gridCol>
                <a:gridCol w="329184">
                  <a:extLst>
                    <a:ext uri="{9D8B030D-6E8A-4147-A177-3AD203B41FA5}">
                      <a16:colId xmlns:a16="http://schemas.microsoft.com/office/drawing/2014/main" val="2586441336"/>
                    </a:ext>
                  </a:extLst>
                </a:gridCol>
                <a:gridCol w="329184">
                  <a:extLst>
                    <a:ext uri="{9D8B030D-6E8A-4147-A177-3AD203B41FA5}">
                      <a16:colId xmlns:a16="http://schemas.microsoft.com/office/drawing/2014/main" val="864172499"/>
                    </a:ext>
                  </a:extLst>
                </a:gridCol>
                <a:gridCol w="329184">
                  <a:extLst>
                    <a:ext uri="{9D8B030D-6E8A-4147-A177-3AD203B41FA5}">
                      <a16:colId xmlns:a16="http://schemas.microsoft.com/office/drawing/2014/main" val="117659716"/>
                    </a:ext>
                  </a:extLst>
                </a:gridCol>
                <a:gridCol w="329184">
                  <a:extLst>
                    <a:ext uri="{9D8B030D-6E8A-4147-A177-3AD203B41FA5}">
                      <a16:colId xmlns:a16="http://schemas.microsoft.com/office/drawing/2014/main" val="2589169501"/>
                    </a:ext>
                  </a:extLst>
                </a:gridCol>
                <a:gridCol w="329184">
                  <a:extLst>
                    <a:ext uri="{9D8B030D-6E8A-4147-A177-3AD203B41FA5}">
                      <a16:colId xmlns:a16="http://schemas.microsoft.com/office/drawing/2014/main" val="4215514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009515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1 - 2025-04-29 19:01:01</a:t>
                      </a:r>
                      <a:r>
                        <a:rPr kumimoji="0" lang="nl-NL" sz="1000" b="0" i="0" u="none" strike="noStrike" kern="1200" cap="none" spc="0" normalizeH="0" baseline="0" noProof="0">
                          <a:ln>
                            <a:noFill/>
                          </a:ln>
                          <a:solidFill>
                            <a:prstClr val="black"/>
                          </a:solidFill>
                          <a:effectLst/>
                          <a:uLnTx/>
                          <a:uFillTx/>
                          <a:latin typeface="Calibri"/>
                          <a:ea typeface="+mn-ea"/>
                          <a:cs typeface="+mn-cs"/>
                        </a:rPr>
                        <a:t>
 'Deze jongens op fatbikes hebben de boodschap geïnternaliseerd die ze overal om zich heen zien: vrouwenlichamen zijn speelgoed, content en materiaal voor comments', zegt Lisa Loeb. 'De fatbikes zijn nieuw, de mentaliteit is dat allerminst – en vrouwenhaat heeft de neiging een leven lang mee te gaan.'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05/29/2025 18:13:47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94639278"/>
                  </a:ext>
                </a:extLst>
              </a:tr>
            </a:tbl>
          </a:graphicData>
        </a:graphic>
      </p:graphicFrame>
      <p:sp>
        <p:nvSpPr>
          <p:cNvPr id="4" name="Text Placeholder 3">
            <a:extLst>
              <a:ext uri="{FF2B5EF4-FFF2-40B4-BE49-F238E27FC236}">
                <a16:creationId xmlns:a16="http://schemas.microsoft.com/office/drawing/2014/main" id="{88207759-348F-47A7-8881-02CF3AAD86CE}"/>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1951416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95FD6-26AA-409A-8799-F93881E82C3A}"/>
              </a:ext>
            </a:extLst>
          </p:cNvPr>
          <p:cNvSpPr>
            <a:spLocks noGrp="1"/>
          </p:cNvSpPr>
          <p:nvPr>
            <p:ph type="title"/>
          </p:nvPr>
        </p:nvSpPr>
        <p:spPr/>
        <p:txBody>
          <a:bodyPr/>
          <a:lstStyle/>
          <a:p>
            <a:r>
              <a:rPr lang="en-US"/>
              <a:t>Facebook Own Posts Table | 3 profiles - 13 of 24</a:t>
            </a:r>
          </a:p>
        </p:txBody>
      </p:sp>
      <p:graphicFrame>
        <p:nvGraphicFramePr>
          <p:cNvPr id="5" name="Table Placeholder 4">
            <a:extLst>
              <a:ext uri="{FF2B5EF4-FFF2-40B4-BE49-F238E27FC236}">
                <a16:creationId xmlns:a16="http://schemas.microsoft.com/office/drawing/2014/main" id="{1BF5B838-4FB4-4B51-A54A-21602C3E5129}"/>
              </a:ext>
            </a:extLst>
          </p:cNvPr>
          <p:cNvGraphicFramePr>
            <a:graphicFrameLocks noGrp="1"/>
          </p:cNvGraphicFramePr>
          <p:nvPr>
            <p:ph type="tbl" sz="quarter" idx="13"/>
            <p:extLst>
              <p:ext uri="{D42A27DB-BD31-4B8C-83A1-F6EECF244321}">
                <p14:modId xmlns:p14="http://schemas.microsoft.com/office/powerpoint/2010/main" val="2665503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491498079"/>
                    </a:ext>
                  </a:extLst>
                </a:gridCol>
                <a:gridCol w="493776">
                  <a:extLst>
                    <a:ext uri="{9D8B030D-6E8A-4147-A177-3AD203B41FA5}">
                      <a16:colId xmlns:a16="http://schemas.microsoft.com/office/drawing/2014/main" val="1944113727"/>
                    </a:ext>
                  </a:extLst>
                </a:gridCol>
                <a:gridCol w="329184">
                  <a:extLst>
                    <a:ext uri="{9D8B030D-6E8A-4147-A177-3AD203B41FA5}">
                      <a16:colId xmlns:a16="http://schemas.microsoft.com/office/drawing/2014/main" val="3336057970"/>
                    </a:ext>
                  </a:extLst>
                </a:gridCol>
                <a:gridCol w="329184">
                  <a:extLst>
                    <a:ext uri="{9D8B030D-6E8A-4147-A177-3AD203B41FA5}">
                      <a16:colId xmlns:a16="http://schemas.microsoft.com/office/drawing/2014/main" val="1501614254"/>
                    </a:ext>
                  </a:extLst>
                </a:gridCol>
                <a:gridCol w="329184">
                  <a:extLst>
                    <a:ext uri="{9D8B030D-6E8A-4147-A177-3AD203B41FA5}">
                      <a16:colId xmlns:a16="http://schemas.microsoft.com/office/drawing/2014/main" val="2255962213"/>
                    </a:ext>
                  </a:extLst>
                </a:gridCol>
                <a:gridCol w="329184">
                  <a:extLst>
                    <a:ext uri="{9D8B030D-6E8A-4147-A177-3AD203B41FA5}">
                      <a16:colId xmlns:a16="http://schemas.microsoft.com/office/drawing/2014/main" val="2437697211"/>
                    </a:ext>
                  </a:extLst>
                </a:gridCol>
                <a:gridCol w="329184">
                  <a:extLst>
                    <a:ext uri="{9D8B030D-6E8A-4147-A177-3AD203B41FA5}">
                      <a16:colId xmlns:a16="http://schemas.microsoft.com/office/drawing/2014/main" val="3341864683"/>
                    </a:ext>
                  </a:extLst>
                </a:gridCol>
                <a:gridCol w="329184">
                  <a:extLst>
                    <a:ext uri="{9D8B030D-6E8A-4147-A177-3AD203B41FA5}">
                      <a16:colId xmlns:a16="http://schemas.microsoft.com/office/drawing/2014/main" val="2825324108"/>
                    </a:ext>
                  </a:extLst>
                </a:gridCol>
                <a:gridCol w="329184">
                  <a:extLst>
                    <a:ext uri="{9D8B030D-6E8A-4147-A177-3AD203B41FA5}">
                      <a16:colId xmlns:a16="http://schemas.microsoft.com/office/drawing/2014/main" val="2314083981"/>
                    </a:ext>
                  </a:extLst>
                </a:gridCol>
                <a:gridCol w="329184">
                  <a:extLst>
                    <a:ext uri="{9D8B030D-6E8A-4147-A177-3AD203B41FA5}">
                      <a16:colId xmlns:a16="http://schemas.microsoft.com/office/drawing/2014/main" val="2083049273"/>
                    </a:ext>
                  </a:extLst>
                </a:gridCol>
                <a:gridCol w="329184">
                  <a:extLst>
                    <a:ext uri="{9D8B030D-6E8A-4147-A177-3AD203B41FA5}">
                      <a16:colId xmlns:a16="http://schemas.microsoft.com/office/drawing/2014/main" val="3508565030"/>
                    </a:ext>
                  </a:extLst>
                </a:gridCol>
                <a:gridCol w="329184">
                  <a:extLst>
                    <a:ext uri="{9D8B030D-6E8A-4147-A177-3AD203B41FA5}">
                      <a16:colId xmlns:a16="http://schemas.microsoft.com/office/drawing/2014/main" val="2449022645"/>
                    </a:ext>
                  </a:extLst>
                </a:gridCol>
                <a:gridCol w="329184">
                  <a:extLst>
                    <a:ext uri="{9D8B030D-6E8A-4147-A177-3AD203B41FA5}">
                      <a16:colId xmlns:a16="http://schemas.microsoft.com/office/drawing/2014/main" val="123453555"/>
                    </a:ext>
                  </a:extLst>
                </a:gridCol>
                <a:gridCol w="329184">
                  <a:extLst>
                    <a:ext uri="{9D8B030D-6E8A-4147-A177-3AD203B41FA5}">
                      <a16:colId xmlns:a16="http://schemas.microsoft.com/office/drawing/2014/main" val="1270053080"/>
                    </a:ext>
                  </a:extLst>
                </a:gridCol>
                <a:gridCol w="329184">
                  <a:extLst>
                    <a:ext uri="{9D8B030D-6E8A-4147-A177-3AD203B41FA5}">
                      <a16:colId xmlns:a16="http://schemas.microsoft.com/office/drawing/2014/main" val="2985525206"/>
                    </a:ext>
                  </a:extLst>
                </a:gridCol>
                <a:gridCol w="329184">
                  <a:extLst>
                    <a:ext uri="{9D8B030D-6E8A-4147-A177-3AD203B41FA5}">
                      <a16:colId xmlns:a16="http://schemas.microsoft.com/office/drawing/2014/main" val="468415766"/>
                    </a:ext>
                  </a:extLst>
                </a:gridCol>
                <a:gridCol w="329184">
                  <a:extLst>
                    <a:ext uri="{9D8B030D-6E8A-4147-A177-3AD203B41FA5}">
                      <a16:colId xmlns:a16="http://schemas.microsoft.com/office/drawing/2014/main" val="4221137565"/>
                    </a:ext>
                  </a:extLst>
                </a:gridCol>
                <a:gridCol w="329184">
                  <a:extLst>
                    <a:ext uri="{9D8B030D-6E8A-4147-A177-3AD203B41FA5}">
                      <a16:colId xmlns:a16="http://schemas.microsoft.com/office/drawing/2014/main" val="329843715"/>
                    </a:ext>
                  </a:extLst>
                </a:gridCol>
                <a:gridCol w="329184">
                  <a:extLst>
                    <a:ext uri="{9D8B030D-6E8A-4147-A177-3AD203B41FA5}">
                      <a16:colId xmlns:a16="http://schemas.microsoft.com/office/drawing/2014/main" val="920084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302882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1 - 2025-06-01 08:01:05</a:t>
                      </a:r>
                      <a:r>
                        <a:rPr kumimoji="0" lang="nl-NL" sz="1000" b="0" i="0" u="none" strike="noStrike" kern="1200" cap="none" spc="0" normalizeH="0" baseline="0" noProof="0">
                          <a:ln>
                            <a:noFill/>
                          </a:ln>
                          <a:solidFill>
                            <a:prstClr val="black"/>
                          </a:solidFill>
                          <a:effectLst/>
                          <a:uLnTx/>
                          <a:uFillTx/>
                          <a:latin typeface="Calibri"/>
                          <a:ea typeface="+mn-ea"/>
                          <a:cs typeface="+mn-cs"/>
                        </a:rPr>
                        <a:t>
 Zelfs als de aarde vandaag stopt met opwarmen, is ruim een derde van het ijs van gletsjers niet meer te redden. Het smelten van het ijs gaat dan nog honderden jaren door. Dat blijkt uit wetenschappelijk onderzoek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12:18:11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18407985"/>
                  </a:ext>
                </a:extLst>
              </a:tr>
            </a:tbl>
          </a:graphicData>
        </a:graphic>
      </p:graphicFrame>
      <p:sp>
        <p:nvSpPr>
          <p:cNvPr id="4" name="Text Placeholder 3">
            <a:extLst>
              <a:ext uri="{FF2B5EF4-FFF2-40B4-BE49-F238E27FC236}">
                <a16:creationId xmlns:a16="http://schemas.microsoft.com/office/drawing/2014/main" id="{AD6F72D8-0E37-4002-AA82-A8B5D5F9435D}"/>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1291838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62845-E43F-4469-952E-1BB89B5DA2A0}"/>
              </a:ext>
            </a:extLst>
          </p:cNvPr>
          <p:cNvSpPr>
            <a:spLocks noGrp="1"/>
          </p:cNvSpPr>
          <p:nvPr>
            <p:ph type="title"/>
          </p:nvPr>
        </p:nvSpPr>
        <p:spPr/>
        <p:txBody>
          <a:bodyPr/>
          <a:lstStyle/>
          <a:p>
            <a:r>
              <a:rPr lang="en-US"/>
              <a:t>Facebook Own Posts Table | 3 profiles - 14 of 24</a:t>
            </a:r>
          </a:p>
        </p:txBody>
      </p:sp>
      <p:graphicFrame>
        <p:nvGraphicFramePr>
          <p:cNvPr id="5" name="Table Placeholder 4">
            <a:extLst>
              <a:ext uri="{FF2B5EF4-FFF2-40B4-BE49-F238E27FC236}">
                <a16:creationId xmlns:a16="http://schemas.microsoft.com/office/drawing/2014/main" id="{FEE5AE3D-1205-48A5-9D63-040E9C13C7B2}"/>
              </a:ext>
            </a:extLst>
          </p:cNvPr>
          <p:cNvGraphicFramePr>
            <a:graphicFrameLocks noGrp="1"/>
          </p:cNvGraphicFramePr>
          <p:nvPr>
            <p:ph type="tbl" sz="quarter" idx="13"/>
            <p:extLst>
              <p:ext uri="{D42A27DB-BD31-4B8C-83A1-F6EECF244321}">
                <p14:modId xmlns:p14="http://schemas.microsoft.com/office/powerpoint/2010/main" val="6932915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76872645"/>
                    </a:ext>
                  </a:extLst>
                </a:gridCol>
                <a:gridCol w="493776">
                  <a:extLst>
                    <a:ext uri="{9D8B030D-6E8A-4147-A177-3AD203B41FA5}">
                      <a16:colId xmlns:a16="http://schemas.microsoft.com/office/drawing/2014/main" val="69691408"/>
                    </a:ext>
                  </a:extLst>
                </a:gridCol>
                <a:gridCol w="329184">
                  <a:extLst>
                    <a:ext uri="{9D8B030D-6E8A-4147-A177-3AD203B41FA5}">
                      <a16:colId xmlns:a16="http://schemas.microsoft.com/office/drawing/2014/main" val="4072661889"/>
                    </a:ext>
                  </a:extLst>
                </a:gridCol>
                <a:gridCol w="329184">
                  <a:extLst>
                    <a:ext uri="{9D8B030D-6E8A-4147-A177-3AD203B41FA5}">
                      <a16:colId xmlns:a16="http://schemas.microsoft.com/office/drawing/2014/main" val="3098375038"/>
                    </a:ext>
                  </a:extLst>
                </a:gridCol>
                <a:gridCol w="329184">
                  <a:extLst>
                    <a:ext uri="{9D8B030D-6E8A-4147-A177-3AD203B41FA5}">
                      <a16:colId xmlns:a16="http://schemas.microsoft.com/office/drawing/2014/main" val="2375855010"/>
                    </a:ext>
                  </a:extLst>
                </a:gridCol>
                <a:gridCol w="329184">
                  <a:extLst>
                    <a:ext uri="{9D8B030D-6E8A-4147-A177-3AD203B41FA5}">
                      <a16:colId xmlns:a16="http://schemas.microsoft.com/office/drawing/2014/main" val="3196551962"/>
                    </a:ext>
                  </a:extLst>
                </a:gridCol>
                <a:gridCol w="329184">
                  <a:extLst>
                    <a:ext uri="{9D8B030D-6E8A-4147-A177-3AD203B41FA5}">
                      <a16:colId xmlns:a16="http://schemas.microsoft.com/office/drawing/2014/main" val="2465893278"/>
                    </a:ext>
                  </a:extLst>
                </a:gridCol>
                <a:gridCol w="329184">
                  <a:extLst>
                    <a:ext uri="{9D8B030D-6E8A-4147-A177-3AD203B41FA5}">
                      <a16:colId xmlns:a16="http://schemas.microsoft.com/office/drawing/2014/main" val="971505294"/>
                    </a:ext>
                  </a:extLst>
                </a:gridCol>
                <a:gridCol w="329184">
                  <a:extLst>
                    <a:ext uri="{9D8B030D-6E8A-4147-A177-3AD203B41FA5}">
                      <a16:colId xmlns:a16="http://schemas.microsoft.com/office/drawing/2014/main" val="863530426"/>
                    </a:ext>
                  </a:extLst>
                </a:gridCol>
                <a:gridCol w="329184">
                  <a:extLst>
                    <a:ext uri="{9D8B030D-6E8A-4147-A177-3AD203B41FA5}">
                      <a16:colId xmlns:a16="http://schemas.microsoft.com/office/drawing/2014/main" val="2362040066"/>
                    </a:ext>
                  </a:extLst>
                </a:gridCol>
                <a:gridCol w="329184">
                  <a:extLst>
                    <a:ext uri="{9D8B030D-6E8A-4147-A177-3AD203B41FA5}">
                      <a16:colId xmlns:a16="http://schemas.microsoft.com/office/drawing/2014/main" val="253720532"/>
                    </a:ext>
                  </a:extLst>
                </a:gridCol>
                <a:gridCol w="329184">
                  <a:extLst>
                    <a:ext uri="{9D8B030D-6E8A-4147-A177-3AD203B41FA5}">
                      <a16:colId xmlns:a16="http://schemas.microsoft.com/office/drawing/2014/main" val="2642486884"/>
                    </a:ext>
                  </a:extLst>
                </a:gridCol>
                <a:gridCol w="329184">
                  <a:extLst>
                    <a:ext uri="{9D8B030D-6E8A-4147-A177-3AD203B41FA5}">
                      <a16:colId xmlns:a16="http://schemas.microsoft.com/office/drawing/2014/main" val="3636252162"/>
                    </a:ext>
                  </a:extLst>
                </a:gridCol>
                <a:gridCol w="329184">
                  <a:extLst>
                    <a:ext uri="{9D8B030D-6E8A-4147-A177-3AD203B41FA5}">
                      <a16:colId xmlns:a16="http://schemas.microsoft.com/office/drawing/2014/main" val="2096956466"/>
                    </a:ext>
                  </a:extLst>
                </a:gridCol>
                <a:gridCol w="329184">
                  <a:extLst>
                    <a:ext uri="{9D8B030D-6E8A-4147-A177-3AD203B41FA5}">
                      <a16:colId xmlns:a16="http://schemas.microsoft.com/office/drawing/2014/main" val="137792888"/>
                    </a:ext>
                  </a:extLst>
                </a:gridCol>
                <a:gridCol w="329184">
                  <a:extLst>
                    <a:ext uri="{9D8B030D-6E8A-4147-A177-3AD203B41FA5}">
                      <a16:colId xmlns:a16="http://schemas.microsoft.com/office/drawing/2014/main" val="1025318683"/>
                    </a:ext>
                  </a:extLst>
                </a:gridCol>
                <a:gridCol w="329184">
                  <a:extLst>
                    <a:ext uri="{9D8B030D-6E8A-4147-A177-3AD203B41FA5}">
                      <a16:colId xmlns:a16="http://schemas.microsoft.com/office/drawing/2014/main" val="244108365"/>
                    </a:ext>
                  </a:extLst>
                </a:gridCol>
                <a:gridCol w="329184">
                  <a:extLst>
                    <a:ext uri="{9D8B030D-6E8A-4147-A177-3AD203B41FA5}">
                      <a16:colId xmlns:a16="http://schemas.microsoft.com/office/drawing/2014/main" val="3389689721"/>
                    </a:ext>
                  </a:extLst>
                </a:gridCol>
                <a:gridCol w="329184">
                  <a:extLst>
                    <a:ext uri="{9D8B030D-6E8A-4147-A177-3AD203B41FA5}">
                      <a16:colId xmlns:a16="http://schemas.microsoft.com/office/drawing/2014/main" val="2930246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644561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1 - 2025-05-14 10:00:21</a:t>
                      </a:r>
                      <a:r>
                        <a:rPr kumimoji="0" lang="nl-NL" sz="1000" b="0" i="0" u="none" strike="noStrike" kern="1200" cap="none" spc="0" normalizeH="0" baseline="0" noProof="0">
                          <a:ln>
                            <a:noFill/>
                          </a:ln>
                          <a:solidFill>
                            <a:prstClr val="black"/>
                          </a:solidFill>
                          <a:effectLst/>
                          <a:uLnTx/>
                          <a:uFillTx/>
                          <a:latin typeface="Calibri"/>
                          <a:ea typeface="+mn-ea"/>
                          <a:cs typeface="+mn-cs"/>
                        </a:rPr>
                        <a:t>
 Steeds meer mensen mijden de huisarts uit schaamte, angst of omdat ze denken dat hun klacht vanzelf overgaat. Maar uitstel kan volgens huisarts Iris de Vries zelfs levens kosten.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12:18:11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42724495"/>
                  </a:ext>
                </a:extLst>
              </a:tr>
            </a:tbl>
          </a:graphicData>
        </a:graphic>
      </p:graphicFrame>
      <p:sp>
        <p:nvSpPr>
          <p:cNvPr id="4" name="Text Placeholder 3">
            <a:extLst>
              <a:ext uri="{FF2B5EF4-FFF2-40B4-BE49-F238E27FC236}">
                <a16:creationId xmlns:a16="http://schemas.microsoft.com/office/drawing/2014/main" id="{2FE1B288-12EE-4A67-AD17-2DC1FD167D17}"/>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4003777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5F6D-153B-4F67-B80F-CB5E285B719C}"/>
              </a:ext>
            </a:extLst>
          </p:cNvPr>
          <p:cNvSpPr>
            <a:spLocks noGrp="1"/>
          </p:cNvSpPr>
          <p:nvPr>
            <p:ph type="title"/>
          </p:nvPr>
        </p:nvSpPr>
        <p:spPr/>
        <p:txBody>
          <a:bodyPr/>
          <a:lstStyle/>
          <a:p>
            <a:r>
              <a:rPr lang="en-US"/>
              <a:t>Facebook Own Posts Table | 3 profiles - 15 of 24</a:t>
            </a:r>
          </a:p>
        </p:txBody>
      </p:sp>
      <p:graphicFrame>
        <p:nvGraphicFramePr>
          <p:cNvPr id="5" name="Table Placeholder 4">
            <a:extLst>
              <a:ext uri="{FF2B5EF4-FFF2-40B4-BE49-F238E27FC236}">
                <a16:creationId xmlns:a16="http://schemas.microsoft.com/office/drawing/2014/main" id="{F8B12311-D59C-4CCE-A56B-CB9BEBA6881A}"/>
              </a:ext>
            </a:extLst>
          </p:cNvPr>
          <p:cNvGraphicFramePr>
            <a:graphicFrameLocks noGrp="1"/>
          </p:cNvGraphicFramePr>
          <p:nvPr>
            <p:ph type="tbl" sz="quarter" idx="13"/>
            <p:extLst>
              <p:ext uri="{D42A27DB-BD31-4B8C-83A1-F6EECF244321}">
                <p14:modId xmlns:p14="http://schemas.microsoft.com/office/powerpoint/2010/main" val="3363044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897828663"/>
                    </a:ext>
                  </a:extLst>
                </a:gridCol>
                <a:gridCol w="493776">
                  <a:extLst>
                    <a:ext uri="{9D8B030D-6E8A-4147-A177-3AD203B41FA5}">
                      <a16:colId xmlns:a16="http://schemas.microsoft.com/office/drawing/2014/main" val="3653255980"/>
                    </a:ext>
                  </a:extLst>
                </a:gridCol>
                <a:gridCol w="329184">
                  <a:extLst>
                    <a:ext uri="{9D8B030D-6E8A-4147-A177-3AD203B41FA5}">
                      <a16:colId xmlns:a16="http://schemas.microsoft.com/office/drawing/2014/main" val="1904821677"/>
                    </a:ext>
                  </a:extLst>
                </a:gridCol>
                <a:gridCol w="329184">
                  <a:extLst>
                    <a:ext uri="{9D8B030D-6E8A-4147-A177-3AD203B41FA5}">
                      <a16:colId xmlns:a16="http://schemas.microsoft.com/office/drawing/2014/main" val="3627057915"/>
                    </a:ext>
                  </a:extLst>
                </a:gridCol>
                <a:gridCol w="329184">
                  <a:extLst>
                    <a:ext uri="{9D8B030D-6E8A-4147-A177-3AD203B41FA5}">
                      <a16:colId xmlns:a16="http://schemas.microsoft.com/office/drawing/2014/main" val="3178113657"/>
                    </a:ext>
                  </a:extLst>
                </a:gridCol>
                <a:gridCol w="329184">
                  <a:extLst>
                    <a:ext uri="{9D8B030D-6E8A-4147-A177-3AD203B41FA5}">
                      <a16:colId xmlns:a16="http://schemas.microsoft.com/office/drawing/2014/main" val="4050334827"/>
                    </a:ext>
                  </a:extLst>
                </a:gridCol>
                <a:gridCol w="329184">
                  <a:extLst>
                    <a:ext uri="{9D8B030D-6E8A-4147-A177-3AD203B41FA5}">
                      <a16:colId xmlns:a16="http://schemas.microsoft.com/office/drawing/2014/main" val="1554608527"/>
                    </a:ext>
                  </a:extLst>
                </a:gridCol>
                <a:gridCol w="329184">
                  <a:extLst>
                    <a:ext uri="{9D8B030D-6E8A-4147-A177-3AD203B41FA5}">
                      <a16:colId xmlns:a16="http://schemas.microsoft.com/office/drawing/2014/main" val="2357843655"/>
                    </a:ext>
                  </a:extLst>
                </a:gridCol>
                <a:gridCol w="329184">
                  <a:extLst>
                    <a:ext uri="{9D8B030D-6E8A-4147-A177-3AD203B41FA5}">
                      <a16:colId xmlns:a16="http://schemas.microsoft.com/office/drawing/2014/main" val="4116863072"/>
                    </a:ext>
                  </a:extLst>
                </a:gridCol>
                <a:gridCol w="329184">
                  <a:extLst>
                    <a:ext uri="{9D8B030D-6E8A-4147-A177-3AD203B41FA5}">
                      <a16:colId xmlns:a16="http://schemas.microsoft.com/office/drawing/2014/main" val="3508610007"/>
                    </a:ext>
                  </a:extLst>
                </a:gridCol>
                <a:gridCol w="329184">
                  <a:extLst>
                    <a:ext uri="{9D8B030D-6E8A-4147-A177-3AD203B41FA5}">
                      <a16:colId xmlns:a16="http://schemas.microsoft.com/office/drawing/2014/main" val="209694027"/>
                    </a:ext>
                  </a:extLst>
                </a:gridCol>
                <a:gridCol w="329184">
                  <a:extLst>
                    <a:ext uri="{9D8B030D-6E8A-4147-A177-3AD203B41FA5}">
                      <a16:colId xmlns:a16="http://schemas.microsoft.com/office/drawing/2014/main" val="158330131"/>
                    </a:ext>
                  </a:extLst>
                </a:gridCol>
                <a:gridCol w="329184">
                  <a:extLst>
                    <a:ext uri="{9D8B030D-6E8A-4147-A177-3AD203B41FA5}">
                      <a16:colId xmlns:a16="http://schemas.microsoft.com/office/drawing/2014/main" val="3061892857"/>
                    </a:ext>
                  </a:extLst>
                </a:gridCol>
                <a:gridCol w="329184">
                  <a:extLst>
                    <a:ext uri="{9D8B030D-6E8A-4147-A177-3AD203B41FA5}">
                      <a16:colId xmlns:a16="http://schemas.microsoft.com/office/drawing/2014/main" val="232084201"/>
                    </a:ext>
                  </a:extLst>
                </a:gridCol>
                <a:gridCol w="329184">
                  <a:extLst>
                    <a:ext uri="{9D8B030D-6E8A-4147-A177-3AD203B41FA5}">
                      <a16:colId xmlns:a16="http://schemas.microsoft.com/office/drawing/2014/main" val="3770845884"/>
                    </a:ext>
                  </a:extLst>
                </a:gridCol>
                <a:gridCol w="329184">
                  <a:extLst>
                    <a:ext uri="{9D8B030D-6E8A-4147-A177-3AD203B41FA5}">
                      <a16:colId xmlns:a16="http://schemas.microsoft.com/office/drawing/2014/main" val="1758604376"/>
                    </a:ext>
                  </a:extLst>
                </a:gridCol>
                <a:gridCol w="329184">
                  <a:extLst>
                    <a:ext uri="{9D8B030D-6E8A-4147-A177-3AD203B41FA5}">
                      <a16:colId xmlns:a16="http://schemas.microsoft.com/office/drawing/2014/main" val="3800770334"/>
                    </a:ext>
                  </a:extLst>
                </a:gridCol>
                <a:gridCol w="329184">
                  <a:extLst>
                    <a:ext uri="{9D8B030D-6E8A-4147-A177-3AD203B41FA5}">
                      <a16:colId xmlns:a16="http://schemas.microsoft.com/office/drawing/2014/main" val="4155963214"/>
                    </a:ext>
                  </a:extLst>
                </a:gridCol>
                <a:gridCol w="329184">
                  <a:extLst>
                    <a:ext uri="{9D8B030D-6E8A-4147-A177-3AD203B41FA5}">
                      <a16:colId xmlns:a16="http://schemas.microsoft.com/office/drawing/2014/main" val="1160256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633685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1 - 2025-05-23 10:01:48</a:t>
                      </a:r>
                      <a:r>
                        <a:rPr kumimoji="0" lang="nl-NL" sz="1000" b="0" i="0" u="none" strike="noStrike" kern="1200" cap="none" spc="0" normalizeH="0" baseline="0" noProof="0">
                          <a:ln>
                            <a:noFill/>
                          </a:ln>
                          <a:solidFill>
                            <a:prstClr val="black"/>
                          </a:solidFill>
                          <a:effectLst/>
                          <a:uLnTx/>
                          <a:uFillTx/>
                          <a:latin typeface="Calibri"/>
                          <a:ea typeface="+mn-ea"/>
                          <a:cs typeface="+mn-cs"/>
                        </a:rPr>
                        <a:t>
 In de nieuwe zeehondenopvang WEC in Lauwersoog is de eerste pup binnengebracht. De pup, die van zijn moeder is gescheiden, werd op strand lastiggevallen door mensen en honden. Verslaggever Joris Kreugel ontmoet in het zeehondencentrum strandingscoördinator Emmy Venema.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12:18:11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59270363"/>
                  </a:ext>
                </a:extLst>
              </a:tr>
            </a:tbl>
          </a:graphicData>
        </a:graphic>
      </p:graphicFrame>
      <p:sp>
        <p:nvSpPr>
          <p:cNvPr id="4" name="Text Placeholder 3">
            <a:extLst>
              <a:ext uri="{FF2B5EF4-FFF2-40B4-BE49-F238E27FC236}">
                <a16:creationId xmlns:a16="http://schemas.microsoft.com/office/drawing/2014/main" id="{44E76990-6682-47E8-89CC-3E855201A0E2}"/>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35818142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9FED4-2BBA-4E3C-9CC5-1F1EEF3C1628}"/>
              </a:ext>
            </a:extLst>
          </p:cNvPr>
          <p:cNvSpPr>
            <a:spLocks noGrp="1"/>
          </p:cNvSpPr>
          <p:nvPr>
            <p:ph type="title"/>
          </p:nvPr>
        </p:nvSpPr>
        <p:spPr/>
        <p:txBody>
          <a:bodyPr/>
          <a:lstStyle/>
          <a:p>
            <a:r>
              <a:rPr lang="en-US"/>
              <a:t>Facebook Own Posts Table | 3 profiles - 16 of 24</a:t>
            </a:r>
          </a:p>
        </p:txBody>
      </p:sp>
      <p:graphicFrame>
        <p:nvGraphicFramePr>
          <p:cNvPr id="5" name="Table Placeholder 4">
            <a:extLst>
              <a:ext uri="{FF2B5EF4-FFF2-40B4-BE49-F238E27FC236}">
                <a16:creationId xmlns:a16="http://schemas.microsoft.com/office/drawing/2014/main" id="{D442C2E9-B1CA-406C-A0D0-0AAE0C8E4DB3}"/>
              </a:ext>
            </a:extLst>
          </p:cNvPr>
          <p:cNvGraphicFramePr>
            <a:graphicFrameLocks noGrp="1"/>
          </p:cNvGraphicFramePr>
          <p:nvPr>
            <p:ph type="tbl" sz="quarter" idx="13"/>
            <p:extLst>
              <p:ext uri="{D42A27DB-BD31-4B8C-83A1-F6EECF244321}">
                <p14:modId xmlns:p14="http://schemas.microsoft.com/office/powerpoint/2010/main" val="2389470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578479631"/>
                    </a:ext>
                  </a:extLst>
                </a:gridCol>
                <a:gridCol w="493776">
                  <a:extLst>
                    <a:ext uri="{9D8B030D-6E8A-4147-A177-3AD203B41FA5}">
                      <a16:colId xmlns:a16="http://schemas.microsoft.com/office/drawing/2014/main" val="3683323249"/>
                    </a:ext>
                  </a:extLst>
                </a:gridCol>
                <a:gridCol w="329184">
                  <a:extLst>
                    <a:ext uri="{9D8B030D-6E8A-4147-A177-3AD203B41FA5}">
                      <a16:colId xmlns:a16="http://schemas.microsoft.com/office/drawing/2014/main" val="4022871163"/>
                    </a:ext>
                  </a:extLst>
                </a:gridCol>
                <a:gridCol w="329184">
                  <a:extLst>
                    <a:ext uri="{9D8B030D-6E8A-4147-A177-3AD203B41FA5}">
                      <a16:colId xmlns:a16="http://schemas.microsoft.com/office/drawing/2014/main" val="3882053737"/>
                    </a:ext>
                  </a:extLst>
                </a:gridCol>
                <a:gridCol w="329184">
                  <a:extLst>
                    <a:ext uri="{9D8B030D-6E8A-4147-A177-3AD203B41FA5}">
                      <a16:colId xmlns:a16="http://schemas.microsoft.com/office/drawing/2014/main" val="3768739642"/>
                    </a:ext>
                  </a:extLst>
                </a:gridCol>
                <a:gridCol w="329184">
                  <a:extLst>
                    <a:ext uri="{9D8B030D-6E8A-4147-A177-3AD203B41FA5}">
                      <a16:colId xmlns:a16="http://schemas.microsoft.com/office/drawing/2014/main" val="2530841850"/>
                    </a:ext>
                  </a:extLst>
                </a:gridCol>
                <a:gridCol w="329184">
                  <a:extLst>
                    <a:ext uri="{9D8B030D-6E8A-4147-A177-3AD203B41FA5}">
                      <a16:colId xmlns:a16="http://schemas.microsoft.com/office/drawing/2014/main" val="1990953981"/>
                    </a:ext>
                  </a:extLst>
                </a:gridCol>
                <a:gridCol w="329184">
                  <a:extLst>
                    <a:ext uri="{9D8B030D-6E8A-4147-A177-3AD203B41FA5}">
                      <a16:colId xmlns:a16="http://schemas.microsoft.com/office/drawing/2014/main" val="3612122662"/>
                    </a:ext>
                  </a:extLst>
                </a:gridCol>
                <a:gridCol w="329184">
                  <a:extLst>
                    <a:ext uri="{9D8B030D-6E8A-4147-A177-3AD203B41FA5}">
                      <a16:colId xmlns:a16="http://schemas.microsoft.com/office/drawing/2014/main" val="3219716188"/>
                    </a:ext>
                  </a:extLst>
                </a:gridCol>
                <a:gridCol w="329184">
                  <a:extLst>
                    <a:ext uri="{9D8B030D-6E8A-4147-A177-3AD203B41FA5}">
                      <a16:colId xmlns:a16="http://schemas.microsoft.com/office/drawing/2014/main" val="4275736047"/>
                    </a:ext>
                  </a:extLst>
                </a:gridCol>
                <a:gridCol w="329184">
                  <a:extLst>
                    <a:ext uri="{9D8B030D-6E8A-4147-A177-3AD203B41FA5}">
                      <a16:colId xmlns:a16="http://schemas.microsoft.com/office/drawing/2014/main" val="2043594450"/>
                    </a:ext>
                  </a:extLst>
                </a:gridCol>
                <a:gridCol w="329184">
                  <a:extLst>
                    <a:ext uri="{9D8B030D-6E8A-4147-A177-3AD203B41FA5}">
                      <a16:colId xmlns:a16="http://schemas.microsoft.com/office/drawing/2014/main" val="1661503087"/>
                    </a:ext>
                  </a:extLst>
                </a:gridCol>
                <a:gridCol w="329184">
                  <a:extLst>
                    <a:ext uri="{9D8B030D-6E8A-4147-A177-3AD203B41FA5}">
                      <a16:colId xmlns:a16="http://schemas.microsoft.com/office/drawing/2014/main" val="3269832159"/>
                    </a:ext>
                  </a:extLst>
                </a:gridCol>
                <a:gridCol w="329184">
                  <a:extLst>
                    <a:ext uri="{9D8B030D-6E8A-4147-A177-3AD203B41FA5}">
                      <a16:colId xmlns:a16="http://schemas.microsoft.com/office/drawing/2014/main" val="4116446855"/>
                    </a:ext>
                  </a:extLst>
                </a:gridCol>
                <a:gridCol w="329184">
                  <a:extLst>
                    <a:ext uri="{9D8B030D-6E8A-4147-A177-3AD203B41FA5}">
                      <a16:colId xmlns:a16="http://schemas.microsoft.com/office/drawing/2014/main" val="325693489"/>
                    </a:ext>
                  </a:extLst>
                </a:gridCol>
                <a:gridCol w="329184">
                  <a:extLst>
                    <a:ext uri="{9D8B030D-6E8A-4147-A177-3AD203B41FA5}">
                      <a16:colId xmlns:a16="http://schemas.microsoft.com/office/drawing/2014/main" val="2654550553"/>
                    </a:ext>
                  </a:extLst>
                </a:gridCol>
                <a:gridCol w="329184">
                  <a:extLst>
                    <a:ext uri="{9D8B030D-6E8A-4147-A177-3AD203B41FA5}">
                      <a16:colId xmlns:a16="http://schemas.microsoft.com/office/drawing/2014/main" val="3656478343"/>
                    </a:ext>
                  </a:extLst>
                </a:gridCol>
                <a:gridCol w="329184">
                  <a:extLst>
                    <a:ext uri="{9D8B030D-6E8A-4147-A177-3AD203B41FA5}">
                      <a16:colId xmlns:a16="http://schemas.microsoft.com/office/drawing/2014/main" val="1636218716"/>
                    </a:ext>
                  </a:extLst>
                </a:gridCol>
                <a:gridCol w="329184">
                  <a:extLst>
                    <a:ext uri="{9D8B030D-6E8A-4147-A177-3AD203B41FA5}">
                      <a16:colId xmlns:a16="http://schemas.microsoft.com/office/drawing/2014/main" val="2593175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31361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1 - 2025-05-08 19:03:11</a:t>
                      </a:r>
                      <a:r>
                        <a:rPr kumimoji="0" lang="nl-NL" sz="1000" b="0" i="0" u="none" strike="noStrike" kern="1200" cap="none" spc="0" normalizeH="0" baseline="0" noProof="0">
                          <a:ln>
                            <a:noFill/>
                          </a:ln>
                          <a:solidFill>
                            <a:prstClr val="black"/>
                          </a:solidFill>
                          <a:effectLst/>
                          <a:uLnTx/>
                          <a:uFillTx/>
                          <a:latin typeface="Calibri"/>
                          <a:ea typeface="+mn-ea"/>
                          <a:cs typeface="+mn-cs"/>
                        </a:rPr>
                        <a:t>
 ‘Het feit dat er momenteel meer camera’s op die zwijgende schoorsteen in het Vaticaan gericht staan dan op de etnische zuiveringen in Gaza zou reden genoeg moeten zijn om te zeggen: we geven het op met de mensheid’, zegt Pieter Derks. ‘Als we het na duizenden jaren beschaving nog steeds moeten doen met Dick Schoof, dan gaat het nooit echt wat worden.’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12:18:11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31457240"/>
                  </a:ext>
                </a:extLst>
              </a:tr>
            </a:tbl>
          </a:graphicData>
        </a:graphic>
      </p:graphicFrame>
      <p:sp>
        <p:nvSpPr>
          <p:cNvPr id="4" name="Text Placeholder 3">
            <a:extLst>
              <a:ext uri="{FF2B5EF4-FFF2-40B4-BE49-F238E27FC236}">
                <a16:creationId xmlns:a16="http://schemas.microsoft.com/office/drawing/2014/main" id="{DD0FC299-D8D1-46B3-BA39-E87D86C3A8C0}"/>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4265418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C959C-8755-4D7D-B6AF-04E798EE5A28}"/>
              </a:ext>
            </a:extLst>
          </p:cNvPr>
          <p:cNvSpPr>
            <a:spLocks noGrp="1"/>
          </p:cNvSpPr>
          <p:nvPr>
            <p:ph type="title"/>
          </p:nvPr>
        </p:nvSpPr>
        <p:spPr/>
        <p:txBody>
          <a:bodyPr/>
          <a:lstStyle/>
          <a:p>
            <a:r>
              <a:rPr lang="en-US"/>
              <a:t>Facebook Own Posts Table | 3 profiles - 17 of 24</a:t>
            </a:r>
          </a:p>
        </p:txBody>
      </p:sp>
      <p:graphicFrame>
        <p:nvGraphicFramePr>
          <p:cNvPr id="5" name="Table Placeholder 4">
            <a:extLst>
              <a:ext uri="{FF2B5EF4-FFF2-40B4-BE49-F238E27FC236}">
                <a16:creationId xmlns:a16="http://schemas.microsoft.com/office/drawing/2014/main" id="{8CADF618-E37F-4AD5-BACC-4A55F3F8D399}"/>
              </a:ext>
            </a:extLst>
          </p:cNvPr>
          <p:cNvGraphicFramePr>
            <a:graphicFrameLocks noGrp="1"/>
          </p:cNvGraphicFramePr>
          <p:nvPr>
            <p:ph type="tbl" sz="quarter" idx="13"/>
            <p:extLst>
              <p:ext uri="{D42A27DB-BD31-4B8C-83A1-F6EECF244321}">
                <p14:modId xmlns:p14="http://schemas.microsoft.com/office/powerpoint/2010/main" val="908809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2488216792"/>
                    </a:ext>
                  </a:extLst>
                </a:gridCol>
                <a:gridCol w="493776">
                  <a:extLst>
                    <a:ext uri="{9D8B030D-6E8A-4147-A177-3AD203B41FA5}">
                      <a16:colId xmlns:a16="http://schemas.microsoft.com/office/drawing/2014/main" val="1056281571"/>
                    </a:ext>
                  </a:extLst>
                </a:gridCol>
                <a:gridCol w="329184">
                  <a:extLst>
                    <a:ext uri="{9D8B030D-6E8A-4147-A177-3AD203B41FA5}">
                      <a16:colId xmlns:a16="http://schemas.microsoft.com/office/drawing/2014/main" val="2118725721"/>
                    </a:ext>
                  </a:extLst>
                </a:gridCol>
                <a:gridCol w="329184">
                  <a:extLst>
                    <a:ext uri="{9D8B030D-6E8A-4147-A177-3AD203B41FA5}">
                      <a16:colId xmlns:a16="http://schemas.microsoft.com/office/drawing/2014/main" val="1394384598"/>
                    </a:ext>
                  </a:extLst>
                </a:gridCol>
                <a:gridCol w="329184">
                  <a:extLst>
                    <a:ext uri="{9D8B030D-6E8A-4147-A177-3AD203B41FA5}">
                      <a16:colId xmlns:a16="http://schemas.microsoft.com/office/drawing/2014/main" val="297580658"/>
                    </a:ext>
                  </a:extLst>
                </a:gridCol>
                <a:gridCol w="329184">
                  <a:extLst>
                    <a:ext uri="{9D8B030D-6E8A-4147-A177-3AD203B41FA5}">
                      <a16:colId xmlns:a16="http://schemas.microsoft.com/office/drawing/2014/main" val="434991560"/>
                    </a:ext>
                  </a:extLst>
                </a:gridCol>
                <a:gridCol w="329184">
                  <a:extLst>
                    <a:ext uri="{9D8B030D-6E8A-4147-A177-3AD203B41FA5}">
                      <a16:colId xmlns:a16="http://schemas.microsoft.com/office/drawing/2014/main" val="2021900056"/>
                    </a:ext>
                  </a:extLst>
                </a:gridCol>
                <a:gridCol w="329184">
                  <a:extLst>
                    <a:ext uri="{9D8B030D-6E8A-4147-A177-3AD203B41FA5}">
                      <a16:colId xmlns:a16="http://schemas.microsoft.com/office/drawing/2014/main" val="972407374"/>
                    </a:ext>
                  </a:extLst>
                </a:gridCol>
                <a:gridCol w="329184">
                  <a:extLst>
                    <a:ext uri="{9D8B030D-6E8A-4147-A177-3AD203B41FA5}">
                      <a16:colId xmlns:a16="http://schemas.microsoft.com/office/drawing/2014/main" val="1626514265"/>
                    </a:ext>
                  </a:extLst>
                </a:gridCol>
                <a:gridCol w="329184">
                  <a:extLst>
                    <a:ext uri="{9D8B030D-6E8A-4147-A177-3AD203B41FA5}">
                      <a16:colId xmlns:a16="http://schemas.microsoft.com/office/drawing/2014/main" val="1844842154"/>
                    </a:ext>
                  </a:extLst>
                </a:gridCol>
                <a:gridCol w="329184">
                  <a:extLst>
                    <a:ext uri="{9D8B030D-6E8A-4147-A177-3AD203B41FA5}">
                      <a16:colId xmlns:a16="http://schemas.microsoft.com/office/drawing/2014/main" val="1824097875"/>
                    </a:ext>
                  </a:extLst>
                </a:gridCol>
                <a:gridCol w="329184">
                  <a:extLst>
                    <a:ext uri="{9D8B030D-6E8A-4147-A177-3AD203B41FA5}">
                      <a16:colId xmlns:a16="http://schemas.microsoft.com/office/drawing/2014/main" val="1266463135"/>
                    </a:ext>
                  </a:extLst>
                </a:gridCol>
                <a:gridCol w="329184">
                  <a:extLst>
                    <a:ext uri="{9D8B030D-6E8A-4147-A177-3AD203B41FA5}">
                      <a16:colId xmlns:a16="http://schemas.microsoft.com/office/drawing/2014/main" val="3109009752"/>
                    </a:ext>
                  </a:extLst>
                </a:gridCol>
                <a:gridCol w="329184">
                  <a:extLst>
                    <a:ext uri="{9D8B030D-6E8A-4147-A177-3AD203B41FA5}">
                      <a16:colId xmlns:a16="http://schemas.microsoft.com/office/drawing/2014/main" val="278044149"/>
                    </a:ext>
                  </a:extLst>
                </a:gridCol>
                <a:gridCol w="329184">
                  <a:extLst>
                    <a:ext uri="{9D8B030D-6E8A-4147-A177-3AD203B41FA5}">
                      <a16:colId xmlns:a16="http://schemas.microsoft.com/office/drawing/2014/main" val="2151610839"/>
                    </a:ext>
                  </a:extLst>
                </a:gridCol>
                <a:gridCol w="329184">
                  <a:extLst>
                    <a:ext uri="{9D8B030D-6E8A-4147-A177-3AD203B41FA5}">
                      <a16:colId xmlns:a16="http://schemas.microsoft.com/office/drawing/2014/main" val="1415871047"/>
                    </a:ext>
                  </a:extLst>
                </a:gridCol>
                <a:gridCol w="329184">
                  <a:extLst>
                    <a:ext uri="{9D8B030D-6E8A-4147-A177-3AD203B41FA5}">
                      <a16:colId xmlns:a16="http://schemas.microsoft.com/office/drawing/2014/main" val="746754628"/>
                    </a:ext>
                  </a:extLst>
                </a:gridCol>
                <a:gridCol w="329184">
                  <a:extLst>
                    <a:ext uri="{9D8B030D-6E8A-4147-A177-3AD203B41FA5}">
                      <a16:colId xmlns:a16="http://schemas.microsoft.com/office/drawing/2014/main" val="3311190792"/>
                    </a:ext>
                  </a:extLst>
                </a:gridCol>
                <a:gridCol w="329184">
                  <a:extLst>
                    <a:ext uri="{9D8B030D-6E8A-4147-A177-3AD203B41FA5}">
                      <a16:colId xmlns:a16="http://schemas.microsoft.com/office/drawing/2014/main" val="3639502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134010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1 - 2025-05-09 04:00:39</a:t>
                      </a:r>
                      <a:r>
                        <a:rPr kumimoji="0" lang="nl-NL" sz="1000" b="0" i="0" u="none" strike="noStrike" kern="1200" cap="none" spc="0" normalizeH="0" baseline="0" noProof="0">
                          <a:ln>
                            <a:noFill/>
                          </a:ln>
                          <a:solidFill>
                            <a:prstClr val="black"/>
                          </a:solidFill>
                          <a:effectLst/>
                          <a:uLnTx/>
                          <a:uFillTx/>
                          <a:latin typeface="Calibri"/>
                          <a:ea typeface="+mn-ea"/>
                          <a:cs typeface="+mn-cs"/>
                        </a:rPr>
                        <a:t>
 Nederlandse vrouwen krijgen steeds later hun eerste kind. Zij zijn gemiddeld 30,4 jaar als ze moeder worden. Begin jaren zeventig was dit nog 24 jaar. Columnist en podcastmaker Debby Gerritsen schoof aan bij Dit is De Dag (EO) om erover te praten.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12:18:11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58315042"/>
                  </a:ext>
                </a:extLst>
              </a:tr>
            </a:tbl>
          </a:graphicData>
        </a:graphic>
      </p:graphicFrame>
      <p:sp>
        <p:nvSpPr>
          <p:cNvPr id="4" name="Text Placeholder 3">
            <a:extLst>
              <a:ext uri="{FF2B5EF4-FFF2-40B4-BE49-F238E27FC236}">
                <a16:creationId xmlns:a16="http://schemas.microsoft.com/office/drawing/2014/main" id="{DAE0CF75-9012-49CC-973B-EBED31E72B54}"/>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4266005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560BF-1A80-40C6-BCA7-9F2BD7CEA67F}"/>
              </a:ext>
            </a:extLst>
          </p:cNvPr>
          <p:cNvSpPr>
            <a:spLocks noGrp="1"/>
          </p:cNvSpPr>
          <p:nvPr>
            <p:ph type="title"/>
          </p:nvPr>
        </p:nvSpPr>
        <p:spPr/>
        <p:txBody>
          <a:bodyPr/>
          <a:lstStyle/>
          <a:p>
            <a:r>
              <a:rPr lang="en-US"/>
              <a:t>Facebook Own Posts Table | 3 profiles - 18 of 24</a:t>
            </a:r>
          </a:p>
        </p:txBody>
      </p:sp>
      <p:graphicFrame>
        <p:nvGraphicFramePr>
          <p:cNvPr id="5" name="Table Placeholder 4">
            <a:extLst>
              <a:ext uri="{FF2B5EF4-FFF2-40B4-BE49-F238E27FC236}">
                <a16:creationId xmlns:a16="http://schemas.microsoft.com/office/drawing/2014/main" id="{6683355F-FCF3-4E46-9BA7-62D3EF28E51A}"/>
              </a:ext>
            </a:extLst>
          </p:cNvPr>
          <p:cNvGraphicFramePr>
            <a:graphicFrameLocks noGrp="1"/>
          </p:cNvGraphicFramePr>
          <p:nvPr>
            <p:ph type="tbl" sz="quarter" idx="13"/>
            <p:extLst>
              <p:ext uri="{D42A27DB-BD31-4B8C-83A1-F6EECF244321}">
                <p14:modId xmlns:p14="http://schemas.microsoft.com/office/powerpoint/2010/main" val="3417848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635061080"/>
                    </a:ext>
                  </a:extLst>
                </a:gridCol>
                <a:gridCol w="493776">
                  <a:extLst>
                    <a:ext uri="{9D8B030D-6E8A-4147-A177-3AD203B41FA5}">
                      <a16:colId xmlns:a16="http://schemas.microsoft.com/office/drawing/2014/main" val="2714129950"/>
                    </a:ext>
                  </a:extLst>
                </a:gridCol>
                <a:gridCol w="329184">
                  <a:extLst>
                    <a:ext uri="{9D8B030D-6E8A-4147-A177-3AD203B41FA5}">
                      <a16:colId xmlns:a16="http://schemas.microsoft.com/office/drawing/2014/main" val="2507900006"/>
                    </a:ext>
                  </a:extLst>
                </a:gridCol>
                <a:gridCol w="329184">
                  <a:extLst>
                    <a:ext uri="{9D8B030D-6E8A-4147-A177-3AD203B41FA5}">
                      <a16:colId xmlns:a16="http://schemas.microsoft.com/office/drawing/2014/main" val="2929191823"/>
                    </a:ext>
                  </a:extLst>
                </a:gridCol>
                <a:gridCol w="329184">
                  <a:extLst>
                    <a:ext uri="{9D8B030D-6E8A-4147-A177-3AD203B41FA5}">
                      <a16:colId xmlns:a16="http://schemas.microsoft.com/office/drawing/2014/main" val="4178764137"/>
                    </a:ext>
                  </a:extLst>
                </a:gridCol>
                <a:gridCol w="329184">
                  <a:extLst>
                    <a:ext uri="{9D8B030D-6E8A-4147-A177-3AD203B41FA5}">
                      <a16:colId xmlns:a16="http://schemas.microsoft.com/office/drawing/2014/main" val="1554046854"/>
                    </a:ext>
                  </a:extLst>
                </a:gridCol>
                <a:gridCol w="329184">
                  <a:extLst>
                    <a:ext uri="{9D8B030D-6E8A-4147-A177-3AD203B41FA5}">
                      <a16:colId xmlns:a16="http://schemas.microsoft.com/office/drawing/2014/main" val="4030541683"/>
                    </a:ext>
                  </a:extLst>
                </a:gridCol>
                <a:gridCol w="329184">
                  <a:extLst>
                    <a:ext uri="{9D8B030D-6E8A-4147-A177-3AD203B41FA5}">
                      <a16:colId xmlns:a16="http://schemas.microsoft.com/office/drawing/2014/main" val="2562155456"/>
                    </a:ext>
                  </a:extLst>
                </a:gridCol>
                <a:gridCol w="329184">
                  <a:extLst>
                    <a:ext uri="{9D8B030D-6E8A-4147-A177-3AD203B41FA5}">
                      <a16:colId xmlns:a16="http://schemas.microsoft.com/office/drawing/2014/main" val="3092888768"/>
                    </a:ext>
                  </a:extLst>
                </a:gridCol>
                <a:gridCol w="329184">
                  <a:extLst>
                    <a:ext uri="{9D8B030D-6E8A-4147-A177-3AD203B41FA5}">
                      <a16:colId xmlns:a16="http://schemas.microsoft.com/office/drawing/2014/main" val="1175606202"/>
                    </a:ext>
                  </a:extLst>
                </a:gridCol>
                <a:gridCol w="329184">
                  <a:extLst>
                    <a:ext uri="{9D8B030D-6E8A-4147-A177-3AD203B41FA5}">
                      <a16:colId xmlns:a16="http://schemas.microsoft.com/office/drawing/2014/main" val="3788972312"/>
                    </a:ext>
                  </a:extLst>
                </a:gridCol>
                <a:gridCol w="329184">
                  <a:extLst>
                    <a:ext uri="{9D8B030D-6E8A-4147-A177-3AD203B41FA5}">
                      <a16:colId xmlns:a16="http://schemas.microsoft.com/office/drawing/2014/main" val="72315352"/>
                    </a:ext>
                  </a:extLst>
                </a:gridCol>
                <a:gridCol w="329184">
                  <a:extLst>
                    <a:ext uri="{9D8B030D-6E8A-4147-A177-3AD203B41FA5}">
                      <a16:colId xmlns:a16="http://schemas.microsoft.com/office/drawing/2014/main" val="1087041239"/>
                    </a:ext>
                  </a:extLst>
                </a:gridCol>
                <a:gridCol w="329184">
                  <a:extLst>
                    <a:ext uri="{9D8B030D-6E8A-4147-A177-3AD203B41FA5}">
                      <a16:colId xmlns:a16="http://schemas.microsoft.com/office/drawing/2014/main" val="2948681436"/>
                    </a:ext>
                  </a:extLst>
                </a:gridCol>
                <a:gridCol w="329184">
                  <a:extLst>
                    <a:ext uri="{9D8B030D-6E8A-4147-A177-3AD203B41FA5}">
                      <a16:colId xmlns:a16="http://schemas.microsoft.com/office/drawing/2014/main" val="2037323877"/>
                    </a:ext>
                  </a:extLst>
                </a:gridCol>
                <a:gridCol w="329184">
                  <a:extLst>
                    <a:ext uri="{9D8B030D-6E8A-4147-A177-3AD203B41FA5}">
                      <a16:colId xmlns:a16="http://schemas.microsoft.com/office/drawing/2014/main" val="2786226082"/>
                    </a:ext>
                  </a:extLst>
                </a:gridCol>
                <a:gridCol w="329184">
                  <a:extLst>
                    <a:ext uri="{9D8B030D-6E8A-4147-A177-3AD203B41FA5}">
                      <a16:colId xmlns:a16="http://schemas.microsoft.com/office/drawing/2014/main" val="12882499"/>
                    </a:ext>
                  </a:extLst>
                </a:gridCol>
                <a:gridCol w="329184">
                  <a:extLst>
                    <a:ext uri="{9D8B030D-6E8A-4147-A177-3AD203B41FA5}">
                      <a16:colId xmlns:a16="http://schemas.microsoft.com/office/drawing/2014/main" val="1005547125"/>
                    </a:ext>
                  </a:extLst>
                </a:gridCol>
                <a:gridCol w="329184">
                  <a:extLst>
                    <a:ext uri="{9D8B030D-6E8A-4147-A177-3AD203B41FA5}">
                      <a16:colId xmlns:a16="http://schemas.microsoft.com/office/drawing/2014/main" val="2248626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890174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1 - 2025-05-21 07:01:04</a:t>
                      </a:r>
                      <a:r>
                        <a:rPr kumimoji="0" lang="nl-NL" sz="1000" b="0" i="0" u="none" strike="noStrike" kern="1200" cap="none" spc="0" normalizeH="0" baseline="0" noProof="0">
                          <a:ln>
                            <a:noFill/>
                          </a:ln>
                          <a:solidFill>
                            <a:prstClr val="black"/>
                          </a:solidFill>
                          <a:effectLst/>
                          <a:uLnTx/>
                          <a:uFillTx/>
                          <a:latin typeface="Calibri"/>
                          <a:ea typeface="+mn-ea"/>
                          <a:cs typeface="+mn-cs"/>
                        </a:rPr>
                        <a:t>
 'Er was niemand die mij vertelde dat zwangerschap heel zwaar kan zijn, of zelfs traumatisch, of dat het moederschap gepaard kan gaan met depressies en angstaanvallen', vertelt Gerda (35).</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74181451"/>
                  </a:ext>
                </a:extLst>
              </a:tr>
            </a:tbl>
          </a:graphicData>
        </a:graphic>
      </p:graphicFrame>
      <p:sp>
        <p:nvSpPr>
          <p:cNvPr id="4" name="Text Placeholder 3">
            <a:extLst>
              <a:ext uri="{FF2B5EF4-FFF2-40B4-BE49-F238E27FC236}">
                <a16:creationId xmlns:a16="http://schemas.microsoft.com/office/drawing/2014/main" id="{8AC8BD07-7346-41A1-B610-9381FC16576A}"/>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1630682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9C9254-B551-419D-A972-7E80A86EA9C6}"/>
              </a:ext>
            </a:extLst>
          </p:cNvPr>
          <p:cNvSpPr>
            <a:spLocks noGrp="1"/>
          </p:cNvSpPr>
          <p:nvPr>
            <p:ph type="title"/>
          </p:nvPr>
        </p:nvSpPr>
        <p:spPr/>
        <p:txBody>
          <a:bodyPr/>
          <a:lstStyle/>
          <a:p>
            <a:r>
              <a:rPr lang="en-US"/>
              <a:t>Facebook Own Posts Table | 3 profiles - 19 of 24</a:t>
            </a:r>
          </a:p>
        </p:txBody>
      </p:sp>
      <p:graphicFrame>
        <p:nvGraphicFramePr>
          <p:cNvPr id="5" name="Table Placeholder 4">
            <a:extLst>
              <a:ext uri="{FF2B5EF4-FFF2-40B4-BE49-F238E27FC236}">
                <a16:creationId xmlns:a16="http://schemas.microsoft.com/office/drawing/2014/main" id="{F157A406-E9FE-4809-AA61-35E301AD7277}"/>
              </a:ext>
            </a:extLst>
          </p:cNvPr>
          <p:cNvGraphicFramePr>
            <a:graphicFrameLocks noGrp="1"/>
          </p:cNvGraphicFramePr>
          <p:nvPr>
            <p:ph type="tbl" sz="quarter" idx="13"/>
            <p:extLst>
              <p:ext uri="{D42A27DB-BD31-4B8C-83A1-F6EECF244321}">
                <p14:modId xmlns:p14="http://schemas.microsoft.com/office/powerpoint/2010/main" val="3450501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293329721"/>
                    </a:ext>
                  </a:extLst>
                </a:gridCol>
                <a:gridCol w="493776">
                  <a:extLst>
                    <a:ext uri="{9D8B030D-6E8A-4147-A177-3AD203B41FA5}">
                      <a16:colId xmlns:a16="http://schemas.microsoft.com/office/drawing/2014/main" val="3186734550"/>
                    </a:ext>
                  </a:extLst>
                </a:gridCol>
                <a:gridCol w="329184">
                  <a:extLst>
                    <a:ext uri="{9D8B030D-6E8A-4147-A177-3AD203B41FA5}">
                      <a16:colId xmlns:a16="http://schemas.microsoft.com/office/drawing/2014/main" val="4042623605"/>
                    </a:ext>
                  </a:extLst>
                </a:gridCol>
                <a:gridCol w="329184">
                  <a:extLst>
                    <a:ext uri="{9D8B030D-6E8A-4147-A177-3AD203B41FA5}">
                      <a16:colId xmlns:a16="http://schemas.microsoft.com/office/drawing/2014/main" val="1647678247"/>
                    </a:ext>
                  </a:extLst>
                </a:gridCol>
                <a:gridCol w="329184">
                  <a:extLst>
                    <a:ext uri="{9D8B030D-6E8A-4147-A177-3AD203B41FA5}">
                      <a16:colId xmlns:a16="http://schemas.microsoft.com/office/drawing/2014/main" val="3873771726"/>
                    </a:ext>
                  </a:extLst>
                </a:gridCol>
                <a:gridCol w="329184">
                  <a:extLst>
                    <a:ext uri="{9D8B030D-6E8A-4147-A177-3AD203B41FA5}">
                      <a16:colId xmlns:a16="http://schemas.microsoft.com/office/drawing/2014/main" val="647886795"/>
                    </a:ext>
                  </a:extLst>
                </a:gridCol>
                <a:gridCol w="329184">
                  <a:extLst>
                    <a:ext uri="{9D8B030D-6E8A-4147-A177-3AD203B41FA5}">
                      <a16:colId xmlns:a16="http://schemas.microsoft.com/office/drawing/2014/main" val="2941454966"/>
                    </a:ext>
                  </a:extLst>
                </a:gridCol>
                <a:gridCol w="329184">
                  <a:extLst>
                    <a:ext uri="{9D8B030D-6E8A-4147-A177-3AD203B41FA5}">
                      <a16:colId xmlns:a16="http://schemas.microsoft.com/office/drawing/2014/main" val="250216592"/>
                    </a:ext>
                  </a:extLst>
                </a:gridCol>
                <a:gridCol w="329184">
                  <a:extLst>
                    <a:ext uri="{9D8B030D-6E8A-4147-A177-3AD203B41FA5}">
                      <a16:colId xmlns:a16="http://schemas.microsoft.com/office/drawing/2014/main" val="819937392"/>
                    </a:ext>
                  </a:extLst>
                </a:gridCol>
                <a:gridCol w="329184">
                  <a:extLst>
                    <a:ext uri="{9D8B030D-6E8A-4147-A177-3AD203B41FA5}">
                      <a16:colId xmlns:a16="http://schemas.microsoft.com/office/drawing/2014/main" val="3938288885"/>
                    </a:ext>
                  </a:extLst>
                </a:gridCol>
                <a:gridCol w="329184">
                  <a:extLst>
                    <a:ext uri="{9D8B030D-6E8A-4147-A177-3AD203B41FA5}">
                      <a16:colId xmlns:a16="http://schemas.microsoft.com/office/drawing/2014/main" val="2497839870"/>
                    </a:ext>
                  </a:extLst>
                </a:gridCol>
                <a:gridCol w="329184">
                  <a:extLst>
                    <a:ext uri="{9D8B030D-6E8A-4147-A177-3AD203B41FA5}">
                      <a16:colId xmlns:a16="http://schemas.microsoft.com/office/drawing/2014/main" val="3601206423"/>
                    </a:ext>
                  </a:extLst>
                </a:gridCol>
                <a:gridCol w="329184">
                  <a:extLst>
                    <a:ext uri="{9D8B030D-6E8A-4147-A177-3AD203B41FA5}">
                      <a16:colId xmlns:a16="http://schemas.microsoft.com/office/drawing/2014/main" val="3954247693"/>
                    </a:ext>
                  </a:extLst>
                </a:gridCol>
                <a:gridCol w="329184">
                  <a:extLst>
                    <a:ext uri="{9D8B030D-6E8A-4147-A177-3AD203B41FA5}">
                      <a16:colId xmlns:a16="http://schemas.microsoft.com/office/drawing/2014/main" val="1422161070"/>
                    </a:ext>
                  </a:extLst>
                </a:gridCol>
                <a:gridCol w="329184">
                  <a:extLst>
                    <a:ext uri="{9D8B030D-6E8A-4147-A177-3AD203B41FA5}">
                      <a16:colId xmlns:a16="http://schemas.microsoft.com/office/drawing/2014/main" val="3047594867"/>
                    </a:ext>
                  </a:extLst>
                </a:gridCol>
                <a:gridCol w="329184">
                  <a:extLst>
                    <a:ext uri="{9D8B030D-6E8A-4147-A177-3AD203B41FA5}">
                      <a16:colId xmlns:a16="http://schemas.microsoft.com/office/drawing/2014/main" val="3253123975"/>
                    </a:ext>
                  </a:extLst>
                </a:gridCol>
                <a:gridCol w="329184">
                  <a:extLst>
                    <a:ext uri="{9D8B030D-6E8A-4147-A177-3AD203B41FA5}">
                      <a16:colId xmlns:a16="http://schemas.microsoft.com/office/drawing/2014/main" val="247250246"/>
                    </a:ext>
                  </a:extLst>
                </a:gridCol>
                <a:gridCol w="329184">
                  <a:extLst>
                    <a:ext uri="{9D8B030D-6E8A-4147-A177-3AD203B41FA5}">
                      <a16:colId xmlns:a16="http://schemas.microsoft.com/office/drawing/2014/main" val="2008911086"/>
                    </a:ext>
                  </a:extLst>
                </a:gridCol>
                <a:gridCol w="329184">
                  <a:extLst>
                    <a:ext uri="{9D8B030D-6E8A-4147-A177-3AD203B41FA5}">
                      <a16:colId xmlns:a16="http://schemas.microsoft.com/office/drawing/2014/main" val="1576958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65138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1 - 2025-05-16 10:01:34</a:t>
                      </a:r>
                      <a:r>
                        <a:rPr kumimoji="0" lang="nl-NL" sz="1000" b="0" i="0" u="none" strike="noStrike" kern="1200" cap="none" spc="0" normalizeH="0" baseline="0" noProof="0">
                          <a:ln>
                            <a:noFill/>
                          </a:ln>
                          <a:solidFill>
                            <a:prstClr val="black"/>
                          </a:solidFill>
                          <a:effectLst/>
                          <a:uLnTx/>
                          <a:uFillTx/>
                          <a:latin typeface="Calibri"/>
                          <a:ea typeface="+mn-ea"/>
                          <a:cs typeface="+mn-cs"/>
                        </a:rPr>
                        <a:t>
 Hét doelpunt dat Ajax woensdag van zijn koppositie afstootte in geluid. 🎧 Luister zondag om 14.30 live naar de ontknoping van de Eredivisie via NOS Langs de Lijn op NPO Radio 1.</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12:18:11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60157784"/>
                  </a:ext>
                </a:extLst>
              </a:tr>
            </a:tbl>
          </a:graphicData>
        </a:graphic>
      </p:graphicFrame>
      <p:sp>
        <p:nvSpPr>
          <p:cNvPr id="4" name="Text Placeholder 3">
            <a:extLst>
              <a:ext uri="{FF2B5EF4-FFF2-40B4-BE49-F238E27FC236}">
                <a16:creationId xmlns:a16="http://schemas.microsoft.com/office/drawing/2014/main" id="{525E100D-13DB-42E0-BDD7-9E28B9395747}"/>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17009667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AB053-6799-4F07-8C0C-3B3D771B07A1}"/>
              </a:ext>
            </a:extLst>
          </p:cNvPr>
          <p:cNvSpPr>
            <a:spLocks noGrp="1"/>
          </p:cNvSpPr>
          <p:nvPr>
            <p:ph type="title"/>
          </p:nvPr>
        </p:nvSpPr>
        <p:spPr/>
        <p:txBody>
          <a:bodyPr/>
          <a:lstStyle/>
          <a:p>
            <a:r>
              <a:rPr lang="en-US"/>
              <a:t>Facebook Own Posts Table | 3 profiles - 20 of 24</a:t>
            </a:r>
          </a:p>
        </p:txBody>
      </p:sp>
      <p:graphicFrame>
        <p:nvGraphicFramePr>
          <p:cNvPr id="5" name="Table Placeholder 4">
            <a:extLst>
              <a:ext uri="{FF2B5EF4-FFF2-40B4-BE49-F238E27FC236}">
                <a16:creationId xmlns:a16="http://schemas.microsoft.com/office/drawing/2014/main" id="{480CEDF5-EC62-4CD4-B7D8-66E8AF1B3131}"/>
              </a:ext>
            </a:extLst>
          </p:cNvPr>
          <p:cNvGraphicFramePr>
            <a:graphicFrameLocks noGrp="1"/>
          </p:cNvGraphicFramePr>
          <p:nvPr>
            <p:ph type="tbl" sz="quarter" idx="13"/>
            <p:extLst>
              <p:ext uri="{D42A27DB-BD31-4B8C-83A1-F6EECF244321}">
                <p14:modId xmlns:p14="http://schemas.microsoft.com/office/powerpoint/2010/main" val="3019754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749691881"/>
                    </a:ext>
                  </a:extLst>
                </a:gridCol>
                <a:gridCol w="493776">
                  <a:extLst>
                    <a:ext uri="{9D8B030D-6E8A-4147-A177-3AD203B41FA5}">
                      <a16:colId xmlns:a16="http://schemas.microsoft.com/office/drawing/2014/main" val="1519177758"/>
                    </a:ext>
                  </a:extLst>
                </a:gridCol>
                <a:gridCol w="329184">
                  <a:extLst>
                    <a:ext uri="{9D8B030D-6E8A-4147-A177-3AD203B41FA5}">
                      <a16:colId xmlns:a16="http://schemas.microsoft.com/office/drawing/2014/main" val="3518113728"/>
                    </a:ext>
                  </a:extLst>
                </a:gridCol>
                <a:gridCol w="329184">
                  <a:extLst>
                    <a:ext uri="{9D8B030D-6E8A-4147-A177-3AD203B41FA5}">
                      <a16:colId xmlns:a16="http://schemas.microsoft.com/office/drawing/2014/main" val="2605942599"/>
                    </a:ext>
                  </a:extLst>
                </a:gridCol>
                <a:gridCol w="329184">
                  <a:extLst>
                    <a:ext uri="{9D8B030D-6E8A-4147-A177-3AD203B41FA5}">
                      <a16:colId xmlns:a16="http://schemas.microsoft.com/office/drawing/2014/main" val="1447576460"/>
                    </a:ext>
                  </a:extLst>
                </a:gridCol>
                <a:gridCol w="329184">
                  <a:extLst>
                    <a:ext uri="{9D8B030D-6E8A-4147-A177-3AD203B41FA5}">
                      <a16:colId xmlns:a16="http://schemas.microsoft.com/office/drawing/2014/main" val="3735750936"/>
                    </a:ext>
                  </a:extLst>
                </a:gridCol>
                <a:gridCol w="329184">
                  <a:extLst>
                    <a:ext uri="{9D8B030D-6E8A-4147-A177-3AD203B41FA5}">
                      <a16:colId xmlns:a16="http://schemas.microsoft.com/office/drawing/2014/main" val="1613699262"/>
                    </a:ext>
                  </a:extLst>
                </a:gridCol>
                <a:gridCol w="329184">
                  <a:extLst>
                    <a:ext uri="{9D8B030D-6E8A-4147-A177-3AD203B41FA5}">
                      <a16:colId xmlns:a16="http://schemas.microsoft.com/office/drawing/2014/main" val="2858494534"/>
                    </a:ext>
                  </a:extLst>
                </a:gridCol>
                <a:gridCol w="329184">
                  <a:extLst>
                    <a:ext uri="{9D8B030D-6E8A-4147-A177-3AD203B41FA5}">
                      <a16:colId xmlns:a16="http://schemas.microsoft.com/office/drawing/2014/main" val="1681004806"/>
                    </a:ext>
                  </a:extLst>
                </a:gridCol>
                <a:gridCol w="329184">
                  <a:extLst>
                    <a:ext uri="{9D8B030D-6E8A-4147-A177-3AD203B41FA5}">
                      <a16:colId xmlns:a16="http://schemas.microsoft.com/office/drawing/2014/main" val="70817034"/>
                    </a:ext>
                  </a:extLst>
                </a:gridCol>
                <a:gridCol w="329184">
                  <a:extLst>
                    <a:ext uri="{9D8B030D-6E8A-4147-A177-3AD203B41FA5}">
                      <a16:colId xmlns:a16="http://schemas.microsoft.com/office/drawing/2014/main" val="3484281603"/>
                    </a:ext>
                  </a:extLst>
                </a:gridCol>
                <a:gridCol w="329184">
                  <a:extLst>
                    <a:ext uri="{9D8B030D-6E8A-4147-A177-3AD203B41FA5}">
                      <a16:colId xmlns:a16="http://schemas.microsoft.com/office/drawing/2014/main" val="3539441527"/>
                    </a:ext>
                  </a:extLst>
                </a:gridCol>
                <a:gridCol w="329184">
                  <a:extLst>
                    <a:ext uri="{9D8B030D-6E8A-4147-A177-3AD203B41FA5}">
                      <a16:colId xmlns:a16="http://schemas.microsoft.com/office/drawing/2014/main" val="2526807698"/>
                    </a:ext>
                  </a:extLst>
                </a:gridCol>
                <a:gridCol w="329184">
                  <a:extLst>
                    <a:ext uri="{9D8B030D-6E8A-4147-A177-3AD203B41FA5}">
                      <a16:colId xmlns:a16="http://schemas.microsoft.com/office/drawing/2014/main" val="383362848"/>
                    </a:ext>
                  </a:extLst>
                </a:gridCol>
                <a:gridCol w="329184">
                  <a:extLst>
                    <a:ext uri="{9D8B030D-6E8A-4147-A177-3AD203B41FA5}">
                      <a16:colId xmlns:a16="http://schemas.microsoft.com/office/drawing/2014/main" val="1936099774"/>
                    </a:ext>
                  </a:extLst>
                </a:gridCol>
                <a:gridCol w="329184">
                  <a:extLst>
                    <a:ext uri="{9D8B030D-6E8A-4147-A177-3AD203B41FA5}">
                      <a16:colId xmlns:a16="http://schemas.microsoft.com/office/drawing/2014/main" val="3298399382"/>
                    </a:ext>
                  </a:extLst>
                </a:gridCol>
                <a:gridCol w="329184">
                  <a:extLst>
                    <a:ext uri="{9D8B030D-6E8A-4147-A177-3AD203B41FA5}">
                      <a16:colId xmlns:a16="http://schemas.microsoft.com/office/drawing/2014/main" val="1882581869"/>
                    </a:ext>
                  </a:extLst>
                </a:gridCol>
                <a:gridCol w="329184">
                  <a:extLst>
                    <a:ext uri="{9D8B030D-6E8A-4147-A177-3AD203B41FA5}">
                      <a16:colId xmlns:a16="http://schemas.microsoft.com/office/drawing/2014/main" val="1409528569"/>
                    </a:ext>
                  </a:extLst>
                </a:gridCol>
                <a:gridCol w="329184">
                  <a:extLst>
                    <a:ext uri="{9D8B030D-6E8A-4147-A177-3AD203B41FA5}">
                      <a16:colId xmlns:a16="http://schemas.microsoft.com/office/drawing/2014/main" val="25391610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651261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1 - 2025-05-14 19:02:00</a:t>
                      </a:r>
                      <a:r>
                        <a:rPr kumimoji="0" lang="nl-NL" sz="1000" b="0" i="0" u="none" strike="noStrike" kern="1200" cap="none" spc="0" normalizeH="0" baseline="0" noProof="0">
                          <a:ln>
                            <a:noFill/>
                          </a:ln>
                          <a:solidFill>
                            <a:prstClr val="black"/>
                          </a:solidFill>
                          <a:effectLst/>
                          <a:uLnTx/>
                          <a:uFillTx/>
                          <a:latin typeface="Calibri"/>
                          <a:ea typeface="+mn-ea"/>
                          <a:cs typeface="+mn-cs"/>
                        </a:rPr>
                        <a:t>
 'Het kapitaal is nooit het doelwit, het zijn de stichtingen en organisaties die níet op winst uit zijn waar we blijkbaar heel kritisch op moeten zijn. Een club zonder financiële belangen, dat is verdacht', zegt Pieter Derks. 'En ik snap dat de BBB dat denkt, want zoals de waard is vertrouwt hij zijn gasten.'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12:18:11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55859882"/>
                  </a:ext>
                </a:extLst>
              </a:tr>
            </a:tbl>
          </a:graphicData>
        </a:graphic>
      </p:graphicFrame>
      <p:sp>
        <p:nvSpPr>
          <p:cNvPr id="4" name="Text Placeholder 3">
            <a:extLst>
              <a:ext uri="{FF2B5EF4-FFF2-40B4-BE49-F238E27FC236}">
                <a16:creationId xmlns:a16="http://schemas.microsoft.com/office/drawing/2014/main" id="{F4CD6BB1-65E9-435E-9C40-F039F95F147F}"/>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1775888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D78F9-78B0-4B46-BCC1-56D5AB447FF1}"/>
              </a:ext>
            </a:extLst>
          </p:cNvPr>
          <p:cNvSpPr>
            <a:spLocks noGrp="1"/>
          </p:cNvSpPr>
          <p:nvPr>
            <p:ph type="title"/>
          </p:nvPr>
        </p:nvSpPr>
        <p:spPr/>
        <p:txBody>
          <a:bodyPr/>
          <a:lstStyle/>
          <a:p>
            <a:r>
              <a:rPr lang="en-US"/>
              <a:t>Facebook Own Posts Table | 3 profiles - 21 of 24</a:t>
            </a:r>
          </a:p>
        </p:txBody>
      </p:sp>
      <p:graphicFrame>
        <p:nvGraphicFramePr>
          <p:cNvPr id="5" name="Table Placeholder 4">
            <a:extLst>
              <a:ext uri="{FF2B5EF4-FFF2-40B4-BE49-F238E27FC236}">
                <a16:creationId xmlns:a16="http://schemas.microsoft.com/office/drawing/2014/main" id="{DB5D8605-C995-44D0-A8CA-B2373A5BF067}"/>
              </a:ext>
            </a:extLst>
          </p:cNvPr>
          <p:cNvGraphicFramePr>
            <a:graphicFrameLocks noGrp="1"/>
          </p:cNvGraphicFramePr>
          <p:nvPr>
            <p:ph type="tbl" sz="quarter" idx="13"/>
            <p:extLst>
              <p:ext uri="{D42A27DB-BD31-4B8C-83A1-F6EECF244321}">
                <p14:modId xmlns:p14="http://schemas.microsoft.com/office/powerpoint/2010/main" val="2223650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692010809"/>
                    </a:ext>
                  </a:extLst>
                </a:gridCol>
                <a:gridCol w="493776">
                  <a:extLst>
                    <a:ext uri="{9D8B030D-6E8A-4147-A177-3AD203B41FA5}">
                      <a16:colId xmlns:a16="http://schemas.microsoft.com/office/drawing/2014/main" val="319773149"/>
                    </a:ext>
                  </a:extLst>
                </a:gridCol>
                <a:gridCol w="329184">
                  <a:extLst>
                    <a:ext uri="{9D8B030D-6E8A-4147-A177-3AD203B41FA5}">
                      <a16:colId xmlns:a16="http://schemas.microsoft.com/office/drawing/2014/main" val="139988310"/>
                    </a:ext>
                  </a:extLst>
                </a:gridCol>
                <a:gridCol w="329184">
                  <a:extLst>
                    <a:ext uri="{9D8B030D-6E8A-4147-A177-3AD203B41FA5}">
                      <a16:colId xmlns:a16="http://schemas.microsoft.com/office/drawing/2014/main" val="1746933416"/>
                    </a:ext>
                  </a:extLst>
                </a:gridCol>
                <a:gridCol w="329184">
                  <a:extLst>
                    <a:ext uri="{9D8B030D-6E8A-4147-A177-3AD203B41FA5}">
                      <a16:colId xmlns:a16="http://schemas.microsoft.com/office/drawing/2014/main" val="1484372503"/>
                    </a:ext>
                  </a:extLst>
                </a:gridCol>
                <a:gridCol w="329184">
                  <a:extLst>
                    <a:ext uri="{9D8B030D-6E8A-4147-A177-3AD203B41FA5}">
                      <a16:colId xmlns:a16="http://schemas.microsoft.com/office/drawing/2014/main" val="3466659643"/>
                    </a:ext>
                  </a:extLst>
                </a:gridCol>
                <a:gridCol w="329184">
                  <a:extLst>
                    <a:ext uri="{9D8B030D-6E8A-4147-A177-3AD203B41FA5}">
                      <a16:colId xmlns:a16="http://schemas.microsoft.com/office/drawing/2014/main" val="2317034732"/>
                    </a:ext>
                  </a:extLst>
                </a:gridCol>
                <a:gridCol w="329184">
                  <a:extLst>
                    <a:ext uri="{9D8B030D-6E8A-4147-A177-3AD203B41FA5}">
                      <a16:colId xmlns:a16="http://schemas.microsoft.com/office/drawing/2014/main" val="3408824447"/>
                    </a:ext>
                  </a:extLst>
                </a:gridCol>
                <a:gridCol w="329184">
                  <a:extLst>
                    <a:ext uri="{9D8B030D-6E8A-4147-A177-3AD203B41FA5}">
                      <a16:colId xmlns:a16="http://schemas.microsoft.com/office/drawing/2014/main" val="2926993863"/>
                    </a:ext>
                  </a:extLst>
                </a:gridCol>
                <a:gridCol w="329184">
                  <a:extLst>
                    <a:ext uri="{9D8B030D-6E8A-4147-A177-3AD203B41FA5}">
                      <a16:colId xmlns:a16="http://schemas.microsoft.com/office/drawing/2014/main" val="2551223324"/>
                    </a:ext>
                  </a:extLst>
                </a:gridCol>
                <a:gridCol w="329184">
                  <a:extLst>
                    <a:ext uri="{9D8B030D-6E8A-4147-A177-3AD203B41FA5}">
                      <a16:colId xmlns:a16="http://schemas.microsoft.com/office/drawing/2014/main" val="2100374167"/>
                    </a:ext>
                  </a:extLst>
                </a:gridCol>
                <a:gridCol w="329184">
                  <a:extLst>
                    <a:ext uri="{9D8B030D-6E8A-4147-A177-3AD203B41FA5}">
                      <a16:colId xmlns:a16="http://schemas.microsoft.com/office/drawing/2014/main" val="949974281"/>
                    </a:ext>
                  </a:extLst>
                </a:gridCol>
                <a:gridCol w="329184">
                  <a:extLst>
                    <a:ext uri="{9D8B030D-6E8A-4147-A177-3AD203B41FA5}">
                      <a16:colId xmlns:a16="http://schemas.microsoft.com/office/drawing/2014/main" val="334498013"/>
                    </a:ext>
                  </a:extLst>
                </a:gridCol>
                <a:gridCol w="329184">
                  <a:extLst>
                    <a:ext uri="{9D8B030D-6E8A-4147-A177-3AD203B41FA5}">
                      <a16:colId xmlns:a16="http://schemas.microsoft.com/office/drawing/2014/main" val="1458323387"/>
                    </a:ext>
                  </a:extLst>
                </a:gridCol>
                <a:gridCol w="329184">
                  <a:extLst>
                    <a:ext uri="{9D8B030D-6E8A-4147-A177-3AD203B41FA5}">
                      <a16:colId xmlns:a16="http://schemas.microsoft.com/office/drawing/2014/main" val="4201427304"/>
                    </a:ext>
                  </a:extLst>
                </a:gridCol>
                <a:gridCol w="329184">
                  <a:extLst>
                    <a:ext uri="{9D8B030D-6E8A-4147-A177-3AD203B41FA5}">
                      <a16:colId xmlns:a16="http://schemas.microsoft.com/office/drawing/2014/main" val="942777375"/>
                    </a:ext>
                  </a:extLst>
                </a:gridCol>
                <a:gridCol w="329184">
                  <a:extLst>
                    <a:ext uri="{9D8B030D-6E8A-4147-A177-3AD203B41FA5}">
                      <a16:colId xmlns:a16="http://schemas.microsoft.com/office/drawing/2014/main" val="3235007287"/>
                    </a:ext>
                  </a:extLst>
                </a:gridCol>
                <a:gridCol w="329184">
                  <a:extLst>
                    <a:ext uri="{9D8B030D-6E8A-4147-A177-3AD203B41FA5}">
                      <a16:colId xmlns:a16="http://schemas.microsoft.com/office/drawing/2014/main" val="1300474448"/>
                    </a:ext>
                  </a:extLst>
                </a:gridCol>
                <a:gridCol w="329184">
                  <a:extLst>
                    <a:ext uri="{9D8B030D-6E8A-4147-A177-3AD203B41FA5}">
                      <a16:colId xmlns:a16="http://schemas.microsoft.com/office/drawing/2014/main" val="3936033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312685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1 - 2025-05-15 09:46:00</a:t>
                      </a:r>
                      <a:r>
                        <a:rPr kumimoji="0" lang="nl-NL" sz="1000" b="0" i="0" u="none" strike="noStrike" kern="1200" cap="none" spc="0" normalizeH="0" baseline="0" noProof="0">
                          <a:ln>
                            <a:noFill/>
                          </a:ln>
                          <a:solidFill>
                            <a:prstClr val="black"/>
                          </a:solidFill>
                          <a:effectLst/>
                          <a:uLnTx/>
                          <a:uFillTx/>
                          <a:latin typeface="Calibri"/>
                          <a:ea typeface="+mn-ea"/>
                          <a:cs typeface="+mn-cs"/>
                        </a:rPr>
                        <a:t>
 Jiskefet krijgt 20 jaar na de laatste uitzending de Ere Zilveren Nipkowschijf. Michiel Romeyn had net verkeerd getankt toen hij het nieuws hoorde en heeft de hele dag nog sketches in zijn hoofd zitten.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12:18:11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29140692"/>
                  </a:ext>
                </a:extLst>
              </a:tr>
            </a:tbl>
          </a:graphicData>
        </a:graphic>
      </p:graphicFrame>
      <p:sp>
        <p:nvSpPr>
          <p:cNvPr id="4" name="Text Placeholder 3">
            <a:extLst>
              <a:ext uri="{FF2B5EF4-FFF2-40B4-BE49-F238E27FC236}">
                <a16:creationId xmlns:a16="http://schemas.microsoft.com/office/drawing/2014/main" id="{3C288998-B60A-4636-8387-0A6FDE028D7A}"/>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36676161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3B701-5AF4-4218-A201-A3E69CEB2973}"/>
              </a:ext>
            </a:extLst>
          </p:cNvPr>
          <p:cNvSpPr>
            <a:spLocks noGrp="1"/>
          </p:cNvSpPr>
          <p:nvPr>
            <p:ph type="title"/>
          </p:nvPr>
        </p:nvSpPr>
        <p:spPr/>
        <p:txBody>
          <a:bodyPr/>
          <a:lstStyle/>
          <a:p>
            <a:r>
              <a:rPr lang="en-US"/>
              <a:t>Facebook Own Posts Table | 3 profiles - 22 of 24</a:t>
            </a:r>
          </a:p>
        </p:txBody>
      </p:sp>
      <p:graphicFrame>
        <p:nvGraphicFramePr>
          <p:cNvPr id="5" name="Table Placeholder 4">
            <a:extLst>
              <a:ext uri="{FF2B5EF4-FFF2-40B4-BE49-F238E27FC236}">
                <a16:creationId xmlns:a16="http://schemas.microsoft.com/office/drawing/2014/main" id="{0C7CFCC3-3899-4A5F-8FD6-D2CE64A5C24D}"/>
              </a:ext>
            </a:extLst>
          </p:cNvPr>
          <p:cNvGraphicFramePr>
            <a:graphicFrameLocks noGrp="1"/>
          </p:cNvGraphicFramePr>
          <p:nvPr>
            <p:ph type="tbl" sz="quarter" idx="13"/>
            <p:extLst>
              <p:ext uri="{D42A27DB-BD31-4B8C-83A1-F6EECF244321}">
                <p14:modId xmlns:p14="http://schemas.microsoft.com/office/powerpoint/2010/main" val="2414071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322499935"/>
                    </a:ext>
                  </a:extLst>
                </a:gridCol>
                <a:gridCol w="493776">
                  <a:extLst>
                    <a:ext uri="{9D8B030D-6E8A-4147-A177-3AD203B41FA5}">
                      <a16:colId xmlns:a16="http://schemas.microsoft.com/office/drawing/2014/main" val="2544365231"/>
                    </a:ext>
                  </a:extLst>
                </a:gridCol>
                <a:gridCol w="329184">
                  <a:extLst>
                    <a:ext uri="{9D8B030D-6E8A-4147-A177-3AD203B41FA5}">
                      <a16:colId xmlns:a16="http://schemas.microsoft.com/office/drawing/2014/main" val="1278806956"/>
                    </a:ext>
                  </a:extLst>
                </a:gridCol>
                <a:gridCol w="329184">
                  <a:extLst>
                    <a:ext uri="{9D8B030D-6E8A-4147-A177-3AD203B41FA5}">
                      <a16:colId xmlns:a16="http://schemas.microsoft.com/office/drawing/2014/main" val="1811014073"/>
                    </a:ext>
                  </a:extLst>
                </a:gridCol>
                <a:gridCol w="329184">
                  <a:extLst>
                    <a:ext uri="{9D8B030D-6E8A-4147-A177-3AD203B41FA5}">
                      <a16:colId xmlns:a16="http://schemas.microsoft.com/office/drawing/2014/main" val="809714200"/>
                    </a:ext>
                  </a:extLst>
                </a:gridCol>
                <a:gridCol w="329184">
                  <a:extLst>
                    <a:ext uri="{9D8B030D-6E8A-4147-A177-3AD203B41FA5}">
                      <a16:colId xmlns:a16="http://schemas.microsoft.com/office/drawing/2014/main" val="4265234079"/>
                    </a:ext>
                  </a:extLst>
                </a:gridCol>
                <a:gridCol w="329184">
                  <a:extLst>
                    <a:ext uri="{9D8B030D-6E8A-4147-A177-3AD203B41FA5}">
                      <a16:colId xmlns:a16="http://schemas.microsoft.com/office/drawing/2014/main" val="255628053"/>
                    </a:ext>
                  </a:extLst>
                </a:gridCol>
                <a:gridCol w="329184">
                  <a:extLst>
                    <a:ext uri="{9D8B030D-6E8A-4147-A177-3AD203B41FA5}">
                      <a16:colId xmlns:a16="http://schemas.microsoft.com/office/drawing/2014/main" val="3858481614"/>
                    </a:ext>
                  </a:extLst>
                </a:gridCol>
                <a:gridCol w="329184">
                  <a:extLst>
                    <a:ext uri="{9D8B030D-6E8A-4147-A177-3AD203B41FA5}">
                      <a16:colId xmlns:a16="http://schemas.microsoft.com/office/drawing/2014/main" val="1764089677"/>
                    </a:ext>
                  </a:extLst>
                </a:gridCol>
                <a:gridCol w="329184">
                  <a:extLst>
                    <a:ext uri="{9D8B030D-6E8A-4147-A177-3AD203B41FA5}">
                      <a16:colId xmlns:a16="http://schemas.microsoft.com/office/drawing/2014/main" val="2099254846"/>
                    </a:ext>
                  </a:extLst>
                </a:gridCol>
                <a:gridCol w="329184">
                  <a:extLst>
                    <a:ext uri="{9D8B030D-6E8A-4147-A177-3AD203B41FA5}">
                      <a16:colId xmlns:a16="http://schemas.microsoft.com/office/drawing/2014/main" val="609526794"/>
                    </a:ext>
                  </a:extLst>
                </a:gridCol>
                <a:gridCol w="329184">
                  <a:extLst>
                    <a:ext uri="{9D8B030D-6E8A-4147-A177-3AD203B41FA5}">
                      <a16:colId xmlns:a16="http://schemas.microsoft.com/office/drawing/2014/main" val="3467846090"/>
                    </a:ext>
                  </a:extLst>
                </a:gridCol>
                <a:gridCol w="329184">
                  <a:extLst>
                    <a:ext uri="{9D8B030D-6E8A-4147-A177-3AD203B41FA5}">
                      <a16:colId xmlns:a16="http://schemas.microsoft.com/office/drawing/2014/main" val="1465868393"/>
                    </a:ext>
                  </a:extLst>
                </a:gridCol>
                <a:gridCol w="329184">
                  <a:extLst>
                    <a:ext uri="{9D8B030D-6E8A-4147-A177-3AD203B41FA5}">
                      <a16:colId xmlns:a16="http://schemas.microsoft.com/office/drawing/2014/main" val="3179177619"/>
                    </a:ext>
                  </a:extLst>
                </a:gridCol>
                <a:gridCol w="329184">
                  <a:extLst>
                    <a:ext uri="{9D8B030D-6E8A-4147-A177-3AD203B41FA5}">
                      <a16:colId xmlns:a16="http://schemas.microsoft.com/office/drawing/2014/main" val="497038763"/>
                    </a:ext>
                  </a:extLst>
                </a:gridCol>
                <a:gridCol w="329184">
                  <a:extLst>
                    <a:ext uri="{9D8B030D-6E8A-4147-A177-3AD203B41FA5}">
                      <a16:colId xmlns:a16="http://schemas.microsoft.com/office/drawing/2014/main" val="4212569430"/>
                    </a:ext>
                  </a:extLst>
                </a:gridCol>
                <a:gridCol w="329184">
                  <a:extLst>
                    <a:ext uri="{9D8B030D-6E8A-4147-A177-3AD203B41FA5}">
                      <a16:colId xmlns:a16="http://schemas.microsoft.com/office/drawing/2014/main" val="2033280568"/>
                    </a:ext>
                  </a:extLst>
                </a:gridCol>
                <a:gridCol w="329184">
                  <a:extLst>
                    <a:ext uri="{9D8B030D-6E8A-4147-A177-3AD203B41FA5}">
                      <a16:colId xmlns:a16="http://schemas.microsoft.com/office/drawing/2014/main" val="3779722696"/>
                    </a:ext>
                  </a:extLst>
                </a:gridCol>
                <a:gridCol w="329184">
                  <a:extLst>
                    <a:ext uri="{9D8B030D-6E8A-4147-A177-3AD203B41FA5}">
                      <a16:colId xmlns:a16="http://schemas.microsoft.com/office/drawing/2014/main" val="228988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115957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1 - 2025-05-02 16:01:12</a:t>
                      </a:r>
                      <a:r>
                        <a:rPr kumimoji="0" lang="nl-NL" sz="1000" b="0" i="0" u="none" strike="noStrike" kern="1200" cap="none" spc="0" normalizeH="0" baseline="0" noProof="0">
                          <a:ln>
                            <a:noFill/>
                          </a:ln>
                          <a:solidFill>
                            <a:prstClr val="black"/>
                          </a:solidFill>
                          <a:effectLst/>
                          <a:uLnTx/>
                          <a:uFillTx/>
                          <a:latin typeface="Calibri"/>
                          <a:ea typeface="+mn-ea"/>
                          <a:cs typeface="+mn-cs"/>
                        </a:rPr>
                        <a:t>
 'We begrijpen steeds beter wat er meespeelt bij obesitas. Natuurlijk ongezonde leefstijl, maar ook medicijngebruik, psychosociale of hormonale oorzaken, de overgang, enzovoort', vertelt Liesbeth van Rossum bij Humberto Tan. Uit nieuw Amerikaans onderzoek blijkt dat vanaf middelbare leeftijd ook vetproducerende stamcellen een rol spelen.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06/01/2025 12:14:31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29340702"/>
                  </a:ext>
                </a:extLst>
              </a:tr>
            </a:tbl>
          </a:graphicData>
        </a:graphic>
      </p:graphicFrame>
      <p:sp>
        <p:nvSpPr>
          <p:cNvPr id="4" name="Text Placeholder 3">
            <a:extLst>
              <a:ext uri="{FF2B5EF4-FFF2-40B4-BE49-F238E27FC236}">
                <a16:creationId xmlns:a16="http://schemas.microsoft.com/office/drawing/2014/main" id="{A9F46124-03AC-4AB9-81B6-FFF1E3473842}"/>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32330800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02281-4579-4838-A71D-171555DB13AB}"/>
              </a:ext>
            </a:extLst>
          </p:cNvPr>
          <p:cNvSpPr>
            <a:spLocks noGrp="1"/>
          </p:cNvSpPr>
          <p:nvPr>
            <p:ph type="title"/>
          </p:nvPr>
        </p:nvSpPr>
        <p:spPr/>
        <p:txBody>
          <a:bodyPr/>
          <a:lstStyle/>
          <a:p>
            <a:r>
              <a:rPr lang="en-US"/>
              <a:t>Facebook Own Posts Table | 3 profiles - 23 of 24</a:t>
            </a:r>
          </a:p>
        </p:txBody>
      </p:sp>
      <p:graphicFrame>
        <p:nvGraphicFramePr>
          <p:cNvPr id="5" name="Table Placeholder 4">
            <a:extLst>
              <a:ext uri="{FF2B5EF4-FFF2-40B4-BE49-F238E27FC236}">
                <a16:creationId xmlns:a16="http://schemas.microsoft.com/office/drawing/2014/main" id="{E632DA27-50CD-448F-A8B2-D4C02561605C}"/>
              </a:ext>
            </a:extLst>
          </p:cNvPr>
          <p:cNvGraphicFramePr>
            <a:graphicFrameLocks noGrp="1"/>
          </p:cNvGraphicFramePr>
          <p:nvPr>
            <p:ph type="tbl" sz="quarter" idx="13"/>
            <p:extLst>
              <p:ext uri="{D42A27DB-BD31-4B8C-83A1-F6EECF244321}">
                <p14:modId xmlns:p14="http://schemas.microsoft.com/office/powerpoint/2010/main" val="189662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3739312904"/>
                    </a:ext>
                  </a:extLst>
                </a:gridCol>
                <a:gridCol w="493776">
                  <a:extLst>
                    <a:ext uri="{9D8B030D-6E8A-4147-A177-3AD203B41FA5}">
                      <a16:colId xmlns:a16="http://schemas.microsoft.com/office/drawing/2014/main" val="1452468529"/>
                    </a:ext>
                  </a:extLst>
                </a:gridCol>
                <a:gridCol w="329184">
                  <a:extLst>
                    <a:ext uri="{9D8B030D-6E8A-4147-A177-3AD203B41FA5}">
                      <a16:colId xmlns:a16="http://schemas.microsoft.com/office/drawing/2014/main" val="871687171"/>
                    </a:ext>
                  </a:extLst>
                </a:gridCol>
                <a:gridCol w="329184">
                  <a:extLst>
                    <a:ext uri="{9D8B030D-6E8A-4147-A177-3AD203B41FA5}">
                      <a16:colId xmlns:a16="http://schemas.microsoft.com/office/drawing/2014/main" val="2815707535"/>
                    </a:ext>
                  </a:extLst>
                </a:gridCol>
                <a:gridCol w="329184">
                  <a:extLst>
                    <a:ext uri="{9D8B030D-6E8A-4147-A177-3AD203B41FA5}">
                      <a16:colId xmlns:a16="http://schemas.microsoft.com/office/drawing/2014/main" val="3553045119"/>
                    </a:ext>
                  </a:extLst>
                </a:gridCol>
                <a:gridCol w="329184">
                  <a:extLst>
                    <a:ext uri="{9D8B030D-6E8A-4147-A177-3AD203B41FA5}">
                      <a16:colId xmlns:a16="http://schemas.microsoft.com/office/drawing/2014/main" val="574141338"/>
                    </a:ext>
                  </a:extLst>
                </a:gridCol>
                <a:gridCol w="329184">
                  <a:extLst>
                    <a:ext uri="{9D8B030D-6E8A-4147-A177-3AD203B41FA5}">
                      <a16:colId xmlns:a16="http://schemas.microsoft.com/office/drawing/2014/main" val="4150034645"/>
                    </a:ext>
                  </a:extLst>
                </a:gridCol>
                <a:gridCol w="329184">
                  <a:extLst>
                    <a:ext uri="{9D8B030D-6E8A-4147-A177-3AD203B41FA5}">
                      <a16:colId xmlns:a16="http://schemas.microsoft.com/office/drawing/2014/main" val="3659508871"/>
                    </a:ext>
                  </a:extLst>
                </a:gridCol>
                <a:gridCol w="329184">
                  <a:extLst>
                    <a:ext uri="{9D8B030D-6E8A-4147-A177-3AD203B41FA5}">
                      <a16:colId xmlns:a16="http://schemas.microsoft.com/office/drawing/2014/main" val="186775538"/>
                    </a:ext>
                  </a:extLst>
                </a:gridCol>
                <a:gridCol w="329184">
                  <a:extLst>
                    <a:ext uri="{9D8B030D-6E8A-4147-A177-3AD203B41FA5}">
                      <a16:colId xmlns:a16="http://schemas.microsoft.com/office/drawing/2014/main" val="3651604640"/>
                    </a:ext>
                  </a:extLst>
                </a:gridCol>
                <a:gridCol w="329184">
                  <a:extLst>
                    <a:ext uri="{9D8B030D-6E8A-4147-A177-3AD203B41FA5}">
                      <a16:colId xmlns:a16="http://schemas.microsoft.com/office/drawing/2014/main" val="227713224"/>
                    </a:ext>
                  </a:extLst>
                </a:gridCol>
                <a:gridCol w="329184">
                  <a:extLst>
                    <a:ext uri="{9D8B030D-6E8A-4147-A177-3AD203B41FA5}">
                      <a16:colId xmlns:a16="http://schemas.microsoft.com/office/drawing/2014/main" val="4176732433"/>
                    </a:ext>
                  </a:extLst>
                </a:gridCol>
                <a:gridCol w="329184">
                  <a:extLst>
                    <a:ext uri="{9D8B030D-6E8A-4147-A177-3AD203B41FA5}">
                      <a16:colId xmlns:a16="http://schemas.microsoft.com/office/drawing/2014/main" val="464712304"/>
                    </a:ext>
                  </a:extLst>
                </a:gridCol>
                <a:gridCol w="329184">
                  <a:extLst>
                    <a:ext uri="{9D8B030D-6E8A-4147-A177-3AD203B41FA5}">
                      <a16:colId xmlns:a16="http://schemas.microsoft.com/office/drawing/2014/main" val="4003245557"/>
                    </a:ext>
                  </a:extLst>
                </a:gridCol>
                <a:gridCol w="329184">
                  <a:extLst>
                    <a:ext uri="{9D8B030D-6E8A-4147-A177-3AD203B41FA5}">
                      <a16:colId xmlns:a16="http://schemas.microsoft.com/office/drawing/2014/main" val="2335875140"/>
                    </a:ext>
                  </a:extLst>
                </a:gridCol>
                <a:gridCol w="329184">
                  <a:extLst>
                    <a:ext uri="{9D8B030D-6E8A-4147-A177-3AD203B41FA5}">
                      <a16:colId xmlns:a16="http://schemas.microsoft.com/office/drawing/2014/main" val="2707640271"/>
                    </a:ext>
                  </a:extLst>
                </a:gridCol>
                <a:gridCol w="329184">
                  <a:extLst>
                    <a:ext uri="{9D8B030D-6E8A-4147-A177-3AD203B41FA5}">
                      <a16:colId xmlns:a16="http://schemas.microsoft.com/office/drawing/2014/main" val="4232514094"/>
                    </a:ext>
                  </a:extLst>
                </a:gridCol>
                <a:gridCol w="329184">
                  <a:extLst>
                    <a:ext uri="{9D8B030D-6E8A-4147-A177-3AD203B41FA5}">
                      <a16:colId xmlns:a16="http://schemas.microsoft.com/office/drawing/2014/main" val="2375872169"/>
                    </a:ext>
                  </a:extLst>
                </a:gridCol>
                <a:gridCol w="329184">
                  <a:extLst>
                    <a:ext uri="{9D8B030D-6E8A-4147-A177-3AD203B41FA5}">
                      <a16:colId xmlns:a16="http://schemas.microsoft.com/office/drawing/2014/main" val="301535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597819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1 - 2025-05-16 12:09:31</a:t>
                      </a:r>
                      <a:r>
                        <a:rPr kumimoji="0" lang="nl-NL" sz="1000" b="0" i="0" u="none" strike="noStrike" kern="1200" cap="none" spc="0" normalizeH="0" baseline="0" noProof="0">
                          <a:ln>
                            <a:noFill/>
                          </a:ln>
                          <a:solidFill>
                            <a:prstClr val="black"/>
                          </a:solidFill>
                          <a:effectLst/>
                          <a:uLnTx/>
                          <a:uFillTx/>
                          <a:latin typeface="Calibri"/>
                          <a:ea typeface="+mn-ea"/>
                          <a:cs typeface="+mn-cs"/>
                        </a:rPr>
                        <a:t>
 Oud-politicus en schrijver Jan Terlouw is op 93-jarige leeftijd overleden. November vorig jaar sprak hij met Frits Spits in De Taalstaat. In het programma pleitte hij voor solidariteit en verzoening.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12:18:11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24699367"/>
                  </a:ext>
                </a:extLst>
              </a:tr>
            </a:tbl>
          </a:graphicData>
        </a:graphic>
      </p:graphicFrame>
      <p:sp>
        <p:nvSpPr>
          <p:cNvPr id="4" name="Text Placeholder 3">
            <a:extLst>
              <a:ext uri="{FF2B5EF4-FFF2-40B4-BE49-F238E27FC236}">
                <a16:creationId xmlns:a16="http://schemas.microsoft.com/office/drawing/2014/main" id="{1545CCED-96D8-4614-BA30-014A63FE4AEA}"/>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37790553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082A68-B228-483C-B998-435EC114C3DB}"/>
              </a:ext>
            </a:extLst>
          </p:cNvPr>
          <p:cNvSpPr>
            <a:spLocks noGrp="1"/>
          </p:cNvSpPr>
          <p:nvPr>
            <p:ph type="title"/>
          </p:nvPr>
        </p:nvSpPr>
        <p:spPr/>
        <p:txBody>
          <a:bodyPr/>
          <a:lstStyle/>
          <a:p>
            <a:r>
              <a:rPr lang="en-US"/>
              <a:t>Facebook Own Posts Table | 3 profiles - 24 of 24</a:t>
            </a:r>
          </a:p>
        </p:txBody>
      </p:sp>
      <p:graphicFrame>
        <p:nvGraphicFramePr>
          <p:cNvPr id="5" name="Table Placeholder 4">
            <a:extLst>
              <a:ext uri="{FF2B5EF4-FFF2-40B4-BE49-F238E27FC236}">
                <a16:creationId xmlns:a16="http://schemas.microsoft.com/office/drawing/2014/main" id="{10A783DE-98E0-4547-BE31-FB6A49A98299}"/>
              </a:ext>
            </a:extLst>
          </p:cNvPr>
          <p:cNvGraphicFramePr>
            <a:graphicFrameLocks noGrp="1"/>
          </p:cNvGraphicFramePr>
          <p:nvPr>
            <p:ph type="tbl" sz="quarter" idx="13"/>
            <p:extLst>
              <p:ext uri="{D42A27DB-BD31-4B8C-83A1-F6EECF244321}">
                <p14:modId xmlns:p14="http://schemas.microsoft.com/office/powerpoint/2010/main" val="2973269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522718268"/>
                    </a:ext>
                  </a:extLst>
                </a:gridCol>
                <a:gridCol w="493776">
                  <a:extLst>
                    <a:ext uri="{9D8B030D-6E8A-4147-A177-3AD203B41FA5}">
                      <a16:colId xmlns:a16="http://schemas.microsoft.com/office/drawing/2014/main" val="2319959687"/>
                    </a:ext>
                  </a:extLst>
                </a:gridCol>
                <a:gridCol w="329184">
                  <a:extLst>
                    <a:ext uri="{9D8B030D-6E8A-4147-A177-3AD203B41FA5}">
                      <a16:colId xmlns:a16="http://schemas.microsoft.com/office/drawing/2014/main" val="1576751649"/>
                    </a:ext>
                  </a:extLst>
                </a:gridCol>
                <a:gridCol w="329184">
                  <a:extLst>
                    <a:ext uri="{9D8B030D-6E8A-4147-A177-3AD203B41FA5}">
                      <a16:colId xmlns:a16="http://schemas.microsoft.com/office/drawing/2014/main" val="2633309007"/>
                    </a:ext>
                  </a:extLst>
                </a:gridCol>
                <a:gridCol w="329184">
                  <a:extLst>
                    <a:ext uri="{9D8B030D-6E8A-4147-A177-3AD203B41FA5}">
                      <a16:colId xmlns:a16="http://schemas.microsoft.com/office/drawing/2014/main" val="2479627830"/>
                    </a:ext>
                  </a:extLst>
                </a:gridCol>
                <a:gridCol w="329184">
                  <a:extLst>
                    <a:ext uri="{9D8B030D-6E8A-4147-A177-3AD203B41FA5}">
                      <a16:colId xmlns:a16="http://schemas.microsoft.com/office/drawing/2014/main" val="3834536424"/>
                    </a:ext>
                  </a:extLst>
                </a:gridCol>
                <a:gridCol w="329184">
                  <a:extLst>
                    <a:ext uri="{9D8B030D-6E8A-4147-A177-3AD203B41FA5}">
                      <a16:colId xmlns:a16="http://schemas.microsoft.com/office/drawing/2014/main" val="1241273457"/>
                    </a:ext>
                  </a:extLst>
                </a:gridCol>
                <a:gridCol w="329184">
                  <a:extLst>
                    <a:ext uri="{9D8B030D-6E8A-4147-A177-3AD203B41FA5}">
                      <a16:colId xmlns:a16="http://schemas.microsoft.com/office/drawing/2014/main" val="942865906"/>
                    </a:ext>
                  </a:extLst>
                </a:gridCol>
                <a:gridCol w="329184">
                  <a:extLst>
                    <a:ext uri="{9D8B030D-6E8A-4147-A177-3AD203B41FA5}">
                      <a16:colId xmlns:a16="http://schemas.microsoft.com/office/drawing/2014/main" val="1621039297"/>
                    </a:ext>
                  </a:extLst>
                </a:gridCol>
                <a:gridCol w="329184">
                  <a:extLst>
                    <a:ext uri="{9D8B030D-6E8A-4147-A177-3AD203B41FA5}">
                      <a16:colId xmlns:a16="http://schemas.microsoft.com/office/drawing/2014/main" val="3243610609"/>
                    </a:ext>
                  </a:extLst>
                </a:gridCol>
                <a:gridCol w="329184">
                  <a:extLst>
                    <a:ext uri="{9D8B030D-6E8A-4147-A177-3AD203B41FA5}">
                      <a16:colId xmlns:a16="http://schemas.microsoft.com/office/drawing/2014/main" val="663597201"/>
                    </a:ext>
                  </a:extLst>
                </a:gridCol>
                <a:gridCol w="329184">
                  <a:extLst>
                    <a:ext uri="{9D8B030D-6E8A-4147-A177-3AD203B41FA5}">
                      <a16:colId xmlns:a16="http://schemas.microsoft.com/office/drawing/2014/main" val="2687673987"/>
                    </a:ext>
                  </a:extLst>
                </a:gridCol>
                <a:gridCol w="329184">
                  <a:extLst>
                    <a:ext uri="{9D8B030D-6E8A-4147-A177-3AD203B41FA5}">
                      <a16:colId xmlns:a16="http://schemas.microsoft.com/office/drawing/2014/main" val="1617794874"/>
                    </a:ext>
                  </a:extLst>
                </a:gridCol>
                <a:gridCol w="329184">
                  <a:extLst>
                    <a:ext uri="{9D8B030D-6E8A-4147-A177-3AD203B41FA5}">
                      <a16:colId xmlns:a16="http://schemas.microsoft.com/office/drawing/2014/main" val="1599014516"/>
                    </a:ext>
                  </a:extLst>
                </a:gridCol>
                <a:gridCol w="329184">
                  <a:extLst>
                    <a:ext uri="{9D8B030D-6E8A-4147-A177-3AD203B41FA5}">
                      <a16:colId xmlns:a16="http://schemas.microsoft.com/office/drawing/2014/main" val="151938949"/>
                    </a:ext>
                  </a:extLst>
                </a:gridCol>
                <a:gridCol w="329184">
                  <a:extLst>
                    <a:ext uri="{9D8B030D-6E8A-4147-A177-3AD203B41FA5}">
                      <a16:colId xmlns:a16="http://schemas.microsoft.com/office/drawing/2014/main" val="2671038110"/>
                    </a:ext>
                  </a:extLst>
                </a:gridCol>
                <a:gridCol w="329184">
                  <a:extLst>
                    <a:ext uri="{9D8B030D-6E8A-4147-A177-3AD203B41FA5}">
                      <a16:colId xmlns:a16="http://schemas.microsoft.com/office/drawing/2014/main" val="3355663926"/>
                    </a:ext>
                  </a:extLst>
                </a:gridCol>
                <a:gridCol w="329184">
                  <a:extLst>
                    <a:ext uri="{9D8B030D-6E8A-4147-A177-3AD203B41FA5}">
                      <a16:colId xmlns:a16="http://schemas.microsoft.com/office/drawing/2014/main" val="418655939"/>
                    </a:ext>
                  </a:extLst>
                </a:gridCol>
                <a:gridCol w="329184">
                  <a:extLst>
                    <a:ext uri="{9D8B030D-6E8A-4147-A177-3AD203B41FA5}">
                      <a16:colId xmlns:a16="http://schemas.microsoft.com/office/drawing/2014/main" val="722735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712941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NPO Radio 1 - 2025-05-28 10:12:48</a:t>
                      </a:r>
                      <a:r>
                        <a:rPr kumimoji="0" lang="nl-NL" sz="1000" b="0" i="0" u="none" strike="noStrike" kern="1200" cap="none" spc="0" normalizeH="0" baseline="0" noProof="0">
                          <a:ln>
                            <a:noFill/>
                          </a:ln>
                          <a:solidFill>
                            <a:prstClr val="black"/>
                          </a:solidFill>
                          <a:effectLst/>
                          <a:uLnTx/>
                          <a:uFillTx/>
                          <a:latin typeface="Calibri"/>
                          <a:ea typeface="+mn-ea"/>
                          <a:cs typeface="+mn-cs"/>
                        </a:rPr>
                        <a:t>
 Veel werkende vrouwen presteren minder door menstruatie- of hormonale klachten; één op de drie ervaart zulke ernstige symptomen dat ze moeite heeft haar werkdag door te komen, vaak zonder steun of begrip.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06/04/2025 12:18:11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79561853"/>
                  </a:ext>
                </a:extLst>
              </a:tr>
            </a:tbl>
          </a:graphicData>
        </a:graphic>
      </p:graphicFrame>
      <p:sp>
        <p:nvSpPr>
          <p:cNvPr id="4" name="Text Placeholder 3">
            <a:extLst>
              <a:ext uri="{FF2B5EF4-FFF2-40B4-BE49-F238E27FC236}">
                <a16:creationId xmlns:a16="http://schemas.microsoft.com/office/drawing/2014/main" id="{089BEE5F-CA27-497B-A047-2F670165D11B}"/>
              </a:ext>
            </a:extLst>
          </p:cNvPr>
          <p:cNvSpPr>
            <a:spLocks noGrp="1"/>
          </p:cNvSpPr>
          <p:nvPr>
            <p:ph type="body" sz="quarter" idx="14"/>
          </p:nvPr>
        </p:nvSpPr>
        <p:spPr/>
        <p:txBody>
          <a:bodyPr/>
          <a:lstStyle/>
          <a:p>
            <a:r>
              <a:rPr lang="en-US"/>
              <a:t>04/28/2025 - 06/01/2025</a:t>
            </a:r>
          </a:p>
        </p:txBody>
      </p:sp>
    </p:spTree>
    <p:extLst>
      <p:ext uri="{BB962C8B-B14F-4D97-AF65-F5344CB8AC3E}">
        <p14:creationId xmlns:p14="http://schemas.microsoft.com/office/powerpoint/2010/main" val="26012245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8</TotalTime>
  <Words>2893</Words>
  <Application>Microsoft Office PowerPoint</Application>
  <PresentationFormat>On-screen Show (4:3)</PresentationFormat>
  <Paragraphs>976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Facebook Own Posts Table | 3 profiles - 1 of 24</vt:lpstr>
      <vt:lpstr>Facebook Own Posts Table | 3 profiles - 2 of 24</vt:lpstr>
      <vt:lpstr>Facebook Own Posts Table | 3 profiles - 3 of 24</vt:lpstr>
      <vt:lpstr>Facebook Own Posts Table | 3 profiles - 4 of 24</vt:lpstr>
      <vt:lpstr>Facebook Own Posts Table | 3 profiles - 5 of 24</vt:lpstr>
      <vt:lpstr>Facebook Own Posts Table | 3 profiles - 6 of 24</vt:lpstr>
      <vt:lpstr>Facebook Own Posts Table | 3 profiles - 7 of 24</vt:lpstr>
      <vt:lpstr>Facebook Own Posts Table | 3 profiles - 8 of 24</vt:lpstr>
      <vt:lpstr>Facebook Own Posts Table | 3 profiles - 9 of 24</vt:lpstr>
      <vt:lpstr>Facebook Own Posts Table | 3 profiles - 10 of 24</vt:lpstr>
      <vt:lpstr>Facebook Own Posts Table | 3 profiles - 11 of 24</vt:lpstr>
      <vt:lpstr>Facebook Own Posts Table | 3 profiles - 12 of 24</vt:lpstr>
      <vt:lpstr>Facebook Own Posts Table | 3 profiles - 13 of 24</vt:lpstr>
      <vt:lpstr>Facebook Own Posts Table | 3 profiles - 14 of 24</vt:lpstr>
      <vt:lpstr>Facebook Own Posts Table | 3 profiles - 15 of 24</vt:lpstr>
      <vt:lpstr>Facebook Own Posts Table | 3 profiles - 16 of 24</vt:lpstr>
      <vt:lpstr>Facebook Own Posts Table | 3 profiles - 17 of 24</vt:lpstr>
      <vt:lpstr>Facebook Own Posts Table | 3 profiles - 18 of 24</vt:lpstr>
      <vt:lpstr>Facebook Own Posts Table | 3 profiles - 19 of 24</vt:lpstr>
      <vt:lpstr>Facebook Own Posts Table | 3 profiles - 20 of 24</vt:lpstr>
      <vt:lpstr>Facebook Own Posts Table | 3 profiles - 21 of 24</vt:lpstr>
      <vt:lpstr>Facebook Own Posts Table | 3 profiles - 22 of 24</vt:lpstr>
      <vt:lpstr>Facebook Own Posts Table | 3 profiles - 23 of 24</vt:lpstr>
      <vt:lpstr>Facebook Own Posts Table | 3 profiles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3 profiles - 1 of 24</dc:title>
  <dc:creator>Frederik Born</dc:creator>
  <cp:lastModifiedBy>Frederik Born</cp:lastModifiedBy>
  <cp:revision>1</cp:revision>
  <dcterms:created xsi:type="dcterms:W3CDTF">2025-06-04T14:29:31Z</dcterms:created>
  <dcterms:modified xsi:type="dcterms:W3CDTF">2025-06-04T14:37:49Z</dcterms:modified>
</cp:coreProperties>
</file>