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5F31-8794-4080-A9EA-D8261335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Instagram Posts | NPO FunX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0826E-D7B0-4C2D-9006-01C7FFB943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887924"/>
              </p:ext>
            </p:extLst>
          </p:nvPr>
        </p:nvGraphicFramePr>
        <p:xfrm>
          <a:off x="457200" y="1731963"/>
          <a:ext cx="7900416" cy="299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66603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75262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6937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03115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6768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3062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93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- 2025-01-30 20:12:56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Met bezwaard hart delen we dat Gerwin Visser, radioproducer bij Fernando, is overleden. Rust zacht, Gerwin 🕊️💜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7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- 2025-02-06 10:10:58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Soms moet je gewoon even door de pijn heen kijken 💜 #LangLeveDeLiefde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03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- 2025-04-25 18:00:00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Usher gaat wereldwijd met zijn tour maar ook met zijn kersenactie tijdens zijn shows. Hij geeft een kers aan een gelukkige dame op bijzondere wijze🍒 Deze jongen wist al genoeg voordat zijn moeder naar het concert ging 😭 #usher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7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- 2025-01-31 19:51:45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Fernando maakte vanochtend een emotionele uitzending waarin hij met collega’s en luisteraars dierbare herinneringen ophaalde ter nagedachtenis aan Gerwin. 🥺💜
De producer van de ochtendshow kwam gisteren om het leven tijdens zijn vakantie in Costa Rica. Rust in vrede Gerwin. 🕊️✨ #Fernando #FunX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474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921C7-7939-4963-8654-FB76B0FBA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01/01/2025 - 05/06/2025</a:t>
            </a:r>
          </a:p>
        </p:txBody>
      </p:sp>
    </p:spTree>
    <p:extLst>
      <p:ext uri="{BB962C8B-B14F-4D97-AF65-F5344CB8AC3E}">
        <p14:creationId xmlns:p14="http://schemas.microsoft.com/office/powerpoint/2010/main" val="2143929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60D4A-4616-4386-876B-310E9230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Instagram Posts | NPO FunX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9E7D0-CE6A-4854-B2CE-285E22D17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883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339869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40561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7825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10085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9458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8669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05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- 2025-04-08 06:26:18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 eerste vier seconden are giving ‘Turkse Halay’ vibes 😂
#FunX #BramKrikke #Maan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6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- 2025-04-19 09:03:38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Kookt beter dan de meesten en is pas 18 jaar oud!🤩💜 #TwistedChef #Viral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39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- 2025-04-05 12:08:40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Palestijnen nemen op social media afscheid van de wereld, in wat voelt als hun laatste woorden..💔 #Palestina #Gaza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6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- 2025-02-12 09:31:11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Brobbey buiten het veld is net zo legendarisch als erop. #BrianBrobbey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4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- 2025-02-21 18:21:16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“De belangrijkste personen in mijn leven zijn mijn moeder en dochter.” 🩷
We praten met Frenna over de nieuwe campagne van 7Fest, zijn succesvolle festival dat dit jaar plaatsvindt op 19 juli. De eerste headliners worden komende maandag bekendgemaakt. #Frenna #7Fest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40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FD26B-FE3B-41D3-BC0F-A7C8F30BA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01/01/2025 - 05/06/2025</a:t>
            </a:r>
          </a:p>
        </p:txBody>
      </p:sp>
    </p:spTree>
    <p:extLst>
      <p:ext uri="{BB962C8B-B14F-4D97-AF65-F5344CB8AC3E}">
        <p14:creationId xmlns:p14="http://schemas.microsoft.com/office/powerpoint/2010/main" val="392726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EB6F-1E47-4BEC-B5E6-1978825F5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Instagram Posts | NPO FunX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29FB2-4F71-4CEC-AB9E-B42D992093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815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4403530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25920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73620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92795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6987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525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9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- 2025-03-11 10:52:17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“Ben toch geen tijdreiziger” 😂🍿
#sjaak #ramadanbites #funx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72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DE0CA-CBE2-4A08-8271-A95D96B52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01/01/2025 - 05/06/2025</a:t>
            </a:r>
          </a:p>
        </p:txBody>
      </p:sp>
    </p:spTree>
    <p:extLst>
      <p:ext uri="{BB962C8B-B14F-4D97-AF65-F5344CB8AC3E}">
        <p14:creationId xmlns:p14="http://schemas.microsoft.com/office/powerpoint/2010/main" val="1830063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452</Words>
  <Application>Microsoft Office PowerPoint</Application>
  <PresentationFormat>On-screen Show (4:3)</PresentationFormat>
  <Paragraphs>84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Top 10 Instagram Posts | NPO FunX - 1 of 3</vt:lpstr>
      <vt:lpstr>Instagram Top 10 Instagram Posts | NPO FunX - 2 of 3</vt:lpstr>
      <vt:lpstr>Instagram Top 10 Instagram Posts | NPO FunX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10 Instagram Posts | NPO FunX - 1 of 3</dc:title>
  <dc:creator>Frederik Born</dc:creator>
  <cp:lastModifiedBy>Frederik Born</cp:lastModifiedBy>
  <cp:revision>1</cp:revision>
  <dcterms:created xsi:type="dcterms:W3CDTF">2025-05-12T20:54:09Z</dcterms:created>
  <dcterms:modified xsi:type="dcterms:W3CDTF">2025-05-12T20:54:28Z</dcterms:modified>
</cp:coreProperties>
</file>