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2F73B-59CF-41E5-B5CE-4B65B87A2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81F921-A2D2-4B95-8F3C-C6C6EAD6EB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056532"/>
              </p:ext>
            </p:extLst>
          </p:nvPr>
        </p:nvGraphicFramePr>
        <p:xfrm>
          <a:off x="457200" y="1731963"/>
          <a:ext cx="7653528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223621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3265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439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070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89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21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43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85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5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659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540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622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9008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6443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14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474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42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627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684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73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- 2024-12-01 16:01:35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Een geluid van een dingetje, Daan. Dat snap je toch. 😉 
#RaadEensWatIkDoe #NPOZappelin #Zappelin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116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85483-0659-4FFA-A054-1BBB3046F4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1077863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4F883-E44B-4D50-AC1B-7DF4214FF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64A4BD-6702-4FE5-95C8-1628C83F77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824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860383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9781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235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569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9093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566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227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328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77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626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921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01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416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790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79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730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932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115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610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8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- 2024-11-24 16:01:35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Welk beroep gebruikt een fluit? 🤔 
#RaadEensWatIkDoe #NPOZappelin #Zappelin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43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2861D-D68F-41EC-9B73-FAF98B763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409399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06770-4882-44B8-8344-493EC912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8DA12C-3B2B-4D48-AF5C-3C790450A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581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738649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77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109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0423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19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123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718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132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594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040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968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3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514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625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644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784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170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477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508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17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- 2024-11-17 16:01:35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‘Het is doodvies.’ 😂 
#RaadEensWatIkDoe #NPOZappelin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00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F2998-3817-4CDE-B1D6-93CFC0120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2522977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C25B6-F3F7-4E3B-B542-05F963CB4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10F7C-1F10-4542-9033-0A1B6D50A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6167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00387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1598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155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479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97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833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728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3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941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067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1337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3574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8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6715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75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68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78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389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718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63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- 2024-11-10 16:01:35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Sophie wordt misschien wel de allerbeste van de wereld! 🐴 Kijk Raad eens wat ik doe elke zaterdag om 07:30 op NPO Zappelin. 
#RaadEensWatIkDoe #Zappelin  #NPOZappelin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31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E4223-1D2B-49EA-B929-9A7628AAF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4050004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03009-F9BC-4080-85A4-C1A09B86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F5403-FDAE-4D1C-9E2F-63700655E9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769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951165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4939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137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100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116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241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98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261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144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714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519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291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531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59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477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15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636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355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195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15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- 2024-11-03 16:01:36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Dat snap je toch wel, Daan? 🚨  Kijk Raad eens wat ik doe elke zaterdag om 07:30 op NPO Zappelin. 
#RaadEensWatIkDoe #NPOZappelin #Zappelin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935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F3947-5AE9-46DC-8ABA-31D605203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2548860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F682B-C62A-4544-9622-E39B60012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516907-23DB-49E6-A4F2-DC274642D3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004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920698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8465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846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992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386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436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55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62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633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318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36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687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61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714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286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81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186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650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382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90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- 2024-10-27 16:01:33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Dit had Daan nog nooit eerder gehoord. 😅 Kijk Raad eens wat ik doe elke zaterdag om 07:30 op NPO Zappelin. 
#RaadEensWatIkDoe #NPOZappelin #Zappelin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589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4D9B8-2A2D-48EA-AF24-38686C25B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514683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3A68-F37C-4AA4-8547-10B2446F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AED4CD-C012-42B6-9B7F-EDF272B20D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002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440111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7410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646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43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044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686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182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658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965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678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440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561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774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036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560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599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987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67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426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35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- 2024-10-20 15:00:35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 hoorn van de haak pakken blijft lastig. 😅 Kijk Raad eens wat ik doe elke zaterdag om 07:30 op NPO Zappelin. 
#RaadEensWatIkDoe #NPOZappelin #Zappelin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87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A9EC2-8903-4705-8564-BD1BA527F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4176466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CAA45-F136-498D-B230-EE54281A4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4DD67B-57AE-48E0-B810-2E4BAB76D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638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62584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764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056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262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463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11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685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738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055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360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893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31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548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685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231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157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3434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822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6619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14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- 2024-10-13 15:00:34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Een hoorn aan een telefoon? Dat is heel gek. ☎️ Kijk Raad eens wat ik doe elke zaterdag om 07:30 op NPO Zappelin. 
#RaadEensWatIkDoe #NPOZappelin #Zappelin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834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D07DB-3073-4C19-B860-498205285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2217994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F88DD-3100-4BD4-9358-317839EF3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10252-57C6-488E-9738-05B16F0B3E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930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646651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3739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87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305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977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957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267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789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659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82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7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735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58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66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94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110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603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303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416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5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- 2024-10-06 15:00:33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 weet wel Daan, een verfmens. 😅 Kijk Raad eens wat ik doe elke zaterdag om 07:30 op NPO Zappelin. 
#RaadEensWatIkDoe #NPOZappelin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007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11D47-6B35-4D71-82E0-5AEF8CE67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266390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ABC3B-C4E3-4A82-A40B-1CBE9EB68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 performance table gb | 2 profiles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40B0E-8F5B-437D-870C-76903B151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025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796483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7328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104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427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965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263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652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351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390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326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789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516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987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612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438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852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658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761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806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70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npozappelin - 2024-09-29 15:03:15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Raad eens wat ik doe is terug! Elke zaterdag om 07.30 uur op NPO Zappelin. 📺⁠
⁠
#RaadEensWatIkDoe #NPOZappelin #Zappelin⁠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037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2A82B-125A-49A9-8DF2-59932C4D3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09/23/2024 - 01/07/2025</a:t>
            </a:r>
          </a:p>
        </p:txBody>
      </p:sp>
    </p:spTree>
    <p:extLst>
      <p:ext uri="{BB962C8B-B14F-4D97-AF65-F5344CB8AC3E}">
        <p14:creationId xmlns:p14="http://schemas.microsoft.com/office/powerpoint/2010/main" val="3842421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1376</Words>
  <Application>Microsoft Office PowerPoint</Application>
  <PresentationFormat>On-screen Show (4:3)</PresentationFormat>
  <Paragraphs>389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 Reels  performance table gb | 2 profiles - 1 of 10</vt:lpstr>
      <vt:lpstr>Instagram Reels  performance table gb | 2 profiles - 2 of 10</vt:lpstr>
      <vt:lpstr>Instagram Reels  performance table gb | 2 profiles - 3 of 10</vt:lpstr>
      <vt:lpstr>Instagram Reels  performance table gb | 2 profiles - 4 of 10</vt:lpstr>
      <vt:lpstr>Instagram Reels  performance table gb | 2 profiles - 5 of 10</vt:lpstr>
      <vt:lpstr>Instagram Reels  performance table gb | 2 profiles - 6 of 10</vt:lpstr>
      <vt:lpstr>Instagram Reels  performance table gb | 2 profiles - 7 of 10</vt:lpstr>
      <vt:lpstr>Instagram Reels  performance table gb | 2 profiles - 8 of 10</vt:lpstr>
      <vt:lpstr>Instagram Reels  performance table gb | 2 profiles - 9 of 10</vt:lpstr>
      <vt:lpstr>Instagram Reels  performance table gb | 2 profiles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Reels  performance table gb | 2 profiles - 1 of 10</dc:title>
  <dc:creator>Frederik Born</dc:creator>
  <cp:lastModifiedBy>Frederik Born</cp:lastModifiedBy>
  <cp:revision>1</cp:revision>
  <dcterms:created xsi:type="dcterms:W3CDTF">2025-01-07T13:24:38Z</dcterms:created>
  <dcterms:modified xsi:type="dcterms:W3CDTF">2025-01-07T13:26:17Z</dcterms:modified>
</cp:coreProperties>
</file>