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1E874-C4F6-48A0-8B8D-D9A72F0C51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FunX - Maandrapport Instagram Interactieratio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C0B3FC-34DA-467D-9D30-789027344C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NPO</a:t>
            </a:r>
          </a:p>
        </p:txBody>
      </p:sp>
    </p:spTree>
    <p:extLst>
      <p:ext uri="{BB962C8B-B14F-4D97-AF65-F5344CB8AC3E}">
        <p14:creationId xmlns:p14="http://schemas.microsoft.com/office/powerpoint/2010/main" val="3822683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342B-C429-48B0-B663-0280F16C2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Alle Instagram Posts | NPO FunX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1FA116-A39D-4687-B1B6-9A3AE1A941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9922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9052669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297405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502446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1210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27240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2036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95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- 2023-11-19 20:25:27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“Als alle jongeren zouden stemmen, dan hebben we 1/3 van de Kamer” - We gaan het hebben over POLITIEK en MEER in deze aflevering van It’s Complicated met @jaronblonk💜
Bij de podcast It’s Complicated bespreken @jayh_jawson en @mahikhalesi , vaak met een leuke gast, hele complicated en juicy stellingen en onderwerpen 👀 #ItsComplicated #discussie #podcast #politiek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36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- 2023-11-26 18:06:06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“Ik ben van jou en ik zou jou voor mijzelf willen” - We gaan het hebben over AAN HET LIJNTJE HOUDEN en MEER in deze aflevering van It’s Complicated met @djmimiofficial💜
Bij de podcast It’s Complicated bespreken @jayh_jawson en @mahikhalesi , vaak met een leuke gast, hele complicated en juicy stellingen en onderwerpen 👀 #ItsComplicated #discussie #podcast #Liefde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820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89062-321C-40A0-B3D9-9E8763068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89171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5D2FB-E9BC-435A-9137-57ACE896D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Alle Instagram Posts | NPO FunX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643D89-DBBA-4BAF-9754-D3542DB37B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7988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22793689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179163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626392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14579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207025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00823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33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- 2023-11-05 19:15:26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“Weet je wat het is met vreemd gaan? Vrouwen geven het nooit toe” - We gaan het hebben over VREEMDGAAN en MEER in deze aflevering van It’s Complicated met @kalibwoyfrasslord 💜
Bij de podcast It’s Complicated bespreken @jayh_jawson en @mahikhalesi , vaak met een leuke gast, hele complicated en juicy stellingen en onderwerpen 👀 #ItsComplicated #discussie #podcast #vreemdgaan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62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- 2023-11-28 16:16:13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Ooit het gevoel gehad dat je aan het lijntje werd gehouden? 🎙️ In deze aflevering praten we met @djmimiofficial over complicated things, zoals iemand aan het lijntje houden. Bekijk de hele aflevering op het YouTubeKanaal van FunX.💜
Bij de podcast It’s Complicated bespreken @jayh_jawson en @mahikhalesi , vaak met een leuke gast, hele complicated en juicy stellingen en onderwerpen 👀 #ItsComplicated #discussie #podcast #Liefde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332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A9A6B-D587-4740-82DF-04384B306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076689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08FD-C93B-46B5-B065-8AB287BA1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Posts | NPO FunX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343C70-9F5F-410A-AFB5-1D6508FD07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765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96182054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9569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9910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8238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2716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7124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1731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79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- 2023-11-19 20:28:59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https://quintly-image-storage.s3.amazonaws.com/0db1667fbf85f305bd5d00a15c9aaade/ff46887be9e37581ad612c84a979ff43.jpg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34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- 2023-11-29 15:16:17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https://quintly-eu-image-storage.s3.amazonaws.com/0db1667fbf85f305bd5d00a15c9aaade/45206d162d746261e8bf6a7ea8530448.jpg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05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- 2023-11-09 19:48:28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https://quintly-image-storage.s3.amazonaws.com/0db1667fbf85f305bd5d00a15c9aaade/5473c2f10d7bbbb717ae550848c60603.jpg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8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- 2023-11-07 15:24:00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https://quintly-image-storage.s3.amazonaws.com/0db1667fbf85f305bd5d00a15c9aaade/dad00e1394a041a99b52754734bc6d01.jpg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849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4A7E9-1A44-49A0-803B-40718660A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868754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B69A8-2220-4E00-9958-99C4568C6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Posts | NPO FunX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885BB3-C884-4E77-972A-358F0D335D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1898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41953381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59820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407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493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4748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0377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2214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12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- 2023-11-26 22:12:50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https://quintly-eu-image-storage.s3.amazonaws.com/0db1667fbf85f305bd5d00a15c9aaade/81dc4367704f7172a55e8b2676a800a7.jpg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801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- 2023-11-29 09:07:28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https://quintly-eu-image-storage.s3.amazonaws.com/0db1667fbf85f305bd5d00a15c9aaade/3cc51dd6d6d375cfa4aad3648548e5bf.jpg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9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- 2023-11-29 17:23:58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https://quintly-eu-image-storage.s3.amazonaws.com/0db1667fbf85f305bd5d00a15c9aaade/d37ace13441fc0284c61f239264f8d12.jpg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17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- 2023-11-07 09:41:04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https://quintly-image-storage.s3.amazonaws.com/0db1667fbf85f305bd5d00a15c9aaade/f8e127cf676ea24531a296c6d13c043b.jpg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070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1A849-309C-4153-B013-2826AE1F8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259331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A931F-CF8E-4850-B8E1-CE72E346B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Posts | NPO FunX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FFA0C8-3DED-45AC-B104-70E3CFB2F4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8796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22268141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896321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1512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5655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6670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9611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818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4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- 2023-11-27 23:03:26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https://quintly-eu-image-storage.s3.amazonaws.com/0db1667fbf85f305bd5d00a15c9aaade/a1c744a436829c0189537b62c8bc203f.jpg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980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- 2023-11-29 16:16:53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https://quintly-eu-image-storage.s3.amazonaws.com/0db1667fbf85f305bd5d00a15c9aaade/b39a07db0db834edd36151655fed2518.jpg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502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- 2023-11-15 15:23:13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https://quintly-image-storage.s3.amazonaws.com/0db1667fbf85f305bd5d00a15c9aaade/17b293fd17065ca17cd6b16858e635fb.jpg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47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- 2023-11-29 15:18:12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https://quintly-eu-image-storage.s3.amazonaws.com/0db1667fbf85f305bd5d00a15c9aaade/ee536486f982affd75ba7934a53b5b8b.jpg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725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034FF-6CF5-475B-AB61-2EA79CB72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71998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2C2EB-9770-4BE7-833B-313860473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Posts | NPO FunX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CB6877-E8BC-4E8D-B9F0-6CAA728CAA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2365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23354686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874090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293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4614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6824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6684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8213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67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- 2023-11-11 12:41:28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https://quintly-image-storage.s3.amazonaws.com/0db1667fbf85f305bd5d00a15c9aaade/c8c5986304a901cb3ca7d964fdb758d8.jpg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38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- 2023-11-15 15:40:09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https://quintly-image-storage.s3.amazonaws.com/0db1667fbf85f305bd5d00a15c9aaade/f9a2b2b96e8062f36b795f4398724c48.jpg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60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- 2023-11-03 10:41:35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https://quintly-image-storage.s3.amazonaws.com/0db1667fbf85f305bd5d00a15c9aaade/9bece8344406355137d69e8d5480df05.jpg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24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- 2023-11-15 15:34:44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https://quintly-image-storage.s3.amazonaws.com/0db1667fbf85f305bd5d00a15c9aaade/f24d8796b6b3d44c66f48de8adedb708.jpg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383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6241A-0DF4-4773-8536-5D8379966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757250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7E838-3F6F-42A0-9B4A-59D5AA29E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Posts | NPO FunX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69CD8C-6311-4BC9-861B-6404C66626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009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62453887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701079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9916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132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2857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9644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007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80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- 2023-11-29 09:11:21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https://quintly-eu-image-storage.s3.amazonaws.com/0db1667fbf85f305bd5d00a15c9aaade/26c856586981ea544d3a95dba0c1a992.jpg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93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- 2023-11-15 15:35:48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https://quintly-image-storage.s3.amazonaws.com/0db1667fbf85f305bd5d00a15c9aaade/4d5f0999eedbfe27298c03255be97107.jpg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71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- 2023-11-15 15:26:51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https://quintly-image-storage.s3.amazonaws.com/0db1667fbf85f305bd5d00a15c9aaade/25c14fe156aca0433c43452fdb1de4c6.jpg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32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- 2023-11-29 15:09:21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https://quintly-eu-image-storage.s3.amazonaws.com/0db1667fbf85f305bd5d00a15c9aaade/18fdae29ce856e20e3d31678a8a91c86.jpg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706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FE620-3175-4B15-AD90-F41E0A213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504738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916D0-24A3-4523-9FBF-52CE093F0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Posts | NPO FunX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483A96-0812-42B5-927F-7350F03B84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9502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01776032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209315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124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8753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0860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6357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422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70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- 2023-11-22 19:19:50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https://quintly-image-storage.s3.amazonaws.com/0db1667fbf85f305bd5d00a15c9aaade/d1823563a4fd6fa6f9e368757813e063.jpg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65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- 2023-11-04 18:23:06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https://quintly-image-storage.s3.amazonaws.com/0db1667fbf85f305bd5d00a15c9aaade/43ff7b5c610d74de41dcc25cf0743579.jpg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36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- 2023-11-04 13:07:39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https://quintly-image-storage.s3.amazonaws.com/0db1667fbf85f305bd5d00a15c9aaade/79bcce921a613cc5288d642a51a1ae5b.jpg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384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- 2023-11-07 13:54:39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https://quintly-image-storage.s3.amazonaws.com/0db1667fbf85f305bd5d00a15c9aaade/00fa5330b8e9ab4c581b9b4f644b624e.jpg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418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5FDC4-BECA-429F-8AFE-C5C13AC61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141825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CCF68-886C-4B77-B24A-4045F6FF2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Posts | NPO FunX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ABE871-EF1B-4554-B810-D39FEB7870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388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47136369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024686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151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0491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7617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3560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7703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552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@funxfm - 2023-11-10 11:00:15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https://quintly-image-storage.s3.amazonaws.com/0db1667fbf85f305bd5d00a15c9aaade/cb141c727fe95759775286a9269762ad.jpg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439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58BC1-C09C-40CD-9152-0D302F5E05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466216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1324</Words>
  <Application>Microsoft Office PowerPoint</Application>
  <PresentationFormat>On-screen Show (4:3)</PresentationFormat>
  <Paragraphs>280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FunX - Maandrapport Instagram Interactieratio</vt:lpstr>
      <vt:lpstr>Instagram Alle Instagram Posts | NPO FunX - 1 of 2</vt:lpstr>
      <vt:lpstr>Instagram Alle Instagram Posts | NPO FunX - 2 of 2</vt:lpstr>
      <vt:lpstr>Tiktok TikTok Posts | NPO FunX - 1 of 7</vt:lpstr>
      <vt:lpstr>Tiktok TikTok Posts | NPO FunX - 2 of 7</vt:lpstr>
      <vt:lpstr>Tiktok TikTok Posts | NPO FunX - 3 of 7</vt:lpstr>
      <vt:lpstr>Tiktok TikTok Posts | NPO FunX - 4 of 7</vt:lpstr>
      <vt:lpstr>Tiktok TikTok Posts | NPO FunX - 5 of 7</vt:lpstr>
      <vt:lpstr>Tiktok TikTok Posts | NPO FunX - 6 of 7</vt:lpstr>
      <vt:lpstr>Tiktok TikTok Posts | NPO FunX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FunX - Maandrapport Instagram Interactieratio</dc:title>
  <dc:creator>Frederik Born</dc:creator>
  <cp:lastModifiedBy>Frederik Born</cp:lastModifiedBy>
  <cp:revision>1</cp:revision>
  <dcterms:created xsi:type="dcterms:W3CDTF">2023-12-07T12:31:52Z</dcterms:created>
  <dcterms:modified xsi:type="dcterms:W3CDTF">2023-12-07T12:32:11Z</dcterms:modified>
</cp:coreProperties>
</file>