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4"/>
      <p:bold r:id="rId5"/>
      <p:italic r:id="rId6"/>
      <p:boldItalic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12/7/2023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7A942E-64DF-45CD-8088-829D7AFD9B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Alle Instagram Posts | NPO FunX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0AC2E9C-E114-4BB1-B2A2-3B393FD1CA3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82955515"/>
              </p:ext>
            </p:extLst>
          </p:nvPr>
        </p:nvGraphicFramePr>
        <p:xfrm>
          <a:off x="457200" y="1731963"/>
          <a:ext cx="7900416" cy="22047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396735855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3680710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86709907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10905537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958674377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6433015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525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- 2023-11-19 20:25:27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“Als alle jongeren zouden stemmen, dan hebben we 1/3 van de Kamer” - We gaan het hebben over POLITIEK en MEER in deze aflevering van It’s Complicated met @jaronblonk💜
Bij de podcast It’s Complicated bespreken @jayh_jawson en @mahikhalesi , vaak met een leuke gast, hele complicated en juicy stellingen en onderwerpen 👀 #ItsComplicated #discussie #podcast #politiek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588015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67149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- 2023-11-26 18:06:06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“Ik ben van jou en ik zou jou voor mijzelf willen” - We gaan het hebben over AAN HET LIJNTJE HOUDEN en MEER in deze aflevering van It’s Complicated met @djmimiofficial💜
Bij de podcast It’s Complicated bespreken @jayh_jawson en @mahikhalesi , vaak met een leuke gast, hele complicated en juicy stellingen en onderwerpen 👀 #ItsComplicated #discussie #podcast #Liefde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76845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44281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20501B5-3981-4505-AA1C-B3CED15488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8834371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60D0F4-D991-4CE3-91C8-AC85AD3C2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Alle Instagram Posts | NPO FunX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72F564-F77C-4764-A0CF-195D53696DB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135430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374136">
                  <a:extLst>
                    <a:ext uri="{9D8B030D-6E8A-4147-A177-3AD203B41FA5}">
                      <a16:colId xmlns:a16="http://schemas.microsoft.com/office/drawing/2014/main" val="901968211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1450774509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791944693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445930690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3390342004"/>
                    </a:ext>
                  </a:extLst>
                </a:gridCol>
                <a:gridCol w="905256">
                  <a:extLst>
                    <a:ext uri="{9D8B030D-6E8A-4147-A177-3AD203B41FA5}">
                      <a16:colId xmlns:a16="http://schemas.microsoft.com/office/drawing/2014/main" val="29256874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Saves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Reach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1738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- 2023-11-05 19:15:26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“Weet je wat het is met vreemd gaan? Vrouwen geven het nooit toe” - We gaan het hebben over VREEMDGAAN en MEER in deze aflevering van It’s Complicated met @kalibwoyfrasslord 💜
Bij de podcast It’s Complicated bespreken @jayh_jawson en @mahikhalesi , vaak met een leuke gast, hele complicated en juicy stellingen en onderwerpen 👀 #ItsComplicated #discussie #podcast #vreemdgaan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54353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71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nl-NL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funxfm - 2023-11-28 16:16:13</a:t>
                      </a:r>
                      <a:r>
                        <a:rPr kumimoji="0" lang="nl-NL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
 Ooit het gevoel gehad dat je aan het lijntje werd gehouden? 🎙️ In deze aflevering praten we met @djmimiofficial over complicated things, zoals iemand aan het lijntje houden. Bekijk de hele aflevering op het YouTubeKanaal van FunX.💜
Bij de podcast It’s Complicated bespreken @jayh_jawson en @mahikhalesi , vaak met een leuke gast, hele complicated en juicy stellingen en onderwerpen 👀 #ItsComplicated #discussie #podcast #Liefde #FunX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libri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15513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47948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1355AB7-2C20-4285-8ADD-00DE87CF818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11/01/2023 - 11/30/2023</a:t>
            </a:r>
          </a:p>
        </p:txBody>
      </p:sp>
    </p:spTree>
    <p:extLst>
      <p:ext uri="{BB962C8B-B14F-4D97-AF65-F5344CB8AC3E}">
        <p14:creationId xmlns:p14="http://schemas.microsoft.com/office/powerpoint/2010/main" val="18984483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396</Words>
  <Application>Microsoft Office PowerPoint</Application>
  <PresentationFormat>On-screen Show (4:3)</PresentationFormat>
  <Paragraphs>40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5" baseType="lpstr">
      <vt:lpstr>Calibri</vt:lpstr>
      <vt:lpstr>Arial</vt:lpstr>
      <vt:lpstr>quintly_template</vt:lpstr>
      <vt:lpstr>Instagram Alle Instagram Posts | NPO FunX - 1 of 2</vt:lpstr>
      <vt:lpstr>Instagram Alle Instagram Posts | NPO FunX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Alle Instagram Posts | NPO FunX - 1 of 2</dc:title>
  <dc:creator>Frederik Born</dc:creator>
  <cp:lastModifiedBy>Frederik Born</cp:lastModifiedBy>
  <cp:revision>1</cp:revision>
  <dcterms:created xsi:type="dcterms:W3CDTF">2023-12-07T12:31:41Z</dcterms:created>
  <dcterms:modified xsi:type="dcterms:W3CDTF">2023-12-07T12:31:48Z</dcterms:modified>
</cp:coreProperties>
</file>