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76237-6E9B-45A6-A9BF-5063FCF89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best scorende posts | NPO3FM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D48C47-5AEF-4DDB-9276-5D1171892C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2705679"/>
              </p:ext>
            </p:extLst>
          </p:nvPr>
        </p:nvGraphicFramePr>
        <p:xfrm>
          <a:off x="457200" y="1731963"/>
          <a:ext cx="7982712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196807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75832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3244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9957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4850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4072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3750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3805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23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- 2022-06-20 14:56:04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Cameraman Niels steelt de show op mainstage van Pinkpop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289513793_190423866659630_6723186523386266913_n.jpg?stp=dst-jpg_s720x720&amp;_nc_cat=104&amp;ccb=1-7&amp;_nc_sid=ad6a45&amp;_nc_ohc=zuANGY-WKUAAX8Kn0ki&amp;_nc_ht=scontent-lga3-1.xx&amp;edm=AKIiGfEEAAAA&amp;oh=00_AT9iny_roZsf1ffBTvgJGPwVe5N0AEMFydQOwgPqWaMKrA&amp;oe=62D06A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07/11/2022 13:13:13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759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210C4-5A97-476F-8243-E95BEF23B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3501683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A703C-902A-44FF-AB4F-4E40618FF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best scorende posts | NPO3FM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7D3FF6-9985-4A9D-968F-243C77EAD5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1075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801480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50363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0826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9165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3379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6376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9294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6251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76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- 2022-08-08 09:16:23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‘Toppertje’, maar dan anno 2022! 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294866515_5488900034502066_8773787911214020867_n.jpg?stp=dst-jpg_s720x720&amp;_nc_cat=101&amp;ccb=1-7&amp;_nc_sid=ad6a45&amp;_nc_ohc=x8X1seQG6bYAX-BDhjX&amp;_nc_ht=scontent-iad3-1.xx&amp;edm=AKIiGfEEAAAA&amp;oh=00_AT8tdv7n1ZwBoi5kn2T7Bm3BzOaD9Gz25_7s8fAhueGY2g&amp;oe=630AA0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08/24/2022 13:19:58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74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- 2022-08-18 15:19:53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Gaat het na 7 jaar dan weer gebeuren?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https://quintly-image-storage.s3.amazonaws.com/23ae5a5b1d784d39e4b9bf8c09739b1a/d728188a8413e114a0287f2b8e8379e3.jpg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09/17/2022 14:37:53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644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7D47C-8F79-4A3F-A5D1-F50E1648C5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31696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180E3-4464-4ECA-BA2D-4A4C56243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best scorende posts | NPO3FM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04E396-6AA1-4C93-A878-537EFD6EB1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012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886009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99286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89013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725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0179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1806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492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3627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859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- 2022-01-29 21:40:00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Wauw! 🔥 Stromae met ex-3FM Megahit ‘Santé’ en een drone is simpelweg perfectie. Check het hele optreden op het YouTube-kanaal van Matthijs Gaat Door.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02/18/2022 19:49:53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52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- 2022-07-03 10:22:27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'Het vetste wat je gezien hebt dit weekend?' 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15.5256-10/291306064_729030911639631_4858203271948966842_n.jpg?stp=dst-jpg_s720x720&amp;_nc_cat=105&amp;ccb=1-7&amp;_nc_sid=ad6a45&amp;_nc_ohc=5us9oLhmIBkAX8ap_Au&amp;_nc_ht=scontent-lga3-2.xx&amp;edm=AKIiGfEEAAAA&amp;oh=00_AT-eaOAompivy6phLE5yZPlSbntJLsLT8mLAw8SgEJiQ5g&amp;oe=62DD16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07/20/2022 01:44:46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655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1F35C-44B1-4B37-A5E5-398BADF58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4170414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06FC5-ADD2-4464-B0C5-18DB9623D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best scorende posts | NPO3FM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80B37-04E3-4F60-9814-D91C30624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2775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620612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6917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30899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4159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31962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0629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6985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7744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30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- 2022-06-17 20:49:21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Wauw! Metallica sluit dag 1 af op Pinkpop. ❤️‍🔥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288641936_5112426185513600_7073702789300423944_n.jpg?stp=dst-jpg_s720x720&amp;_nc_cat=108&amp;ccb=1-7&amp;_nc_sid=ad6a45&amp;_nc_ohc=lI7ZaeO00bgAX-ZyngA&amp;_nc_ht=scontent-iad3-1.xx&amp;edm=AKIiGfEEAAAA&amp;oh=00_AT_q8fbZ8SkXzf-JDskdQ4Y1SREG-fcu6FOAPqfb7EZxwQ&amp;oe=62CA58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07/06/2022 07:14:11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330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C04A1-A139-4F49-AFCF-CEF87EA25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4134578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927C3-27C3-44E0-9952-9A3422074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best scorende posts | NPO3FM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55750C-8766-4B5C-9B68-2B6FA00EF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6043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204752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48711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7816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4367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7655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1524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6671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6738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44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- 2022-07-19 14:35:11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MAMA APPELSAP: Om je dag nog wat heter te maken. 🧃🍏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293740601_1167606897144803_5473742651591687601_n.jpg?stp=dst-jpg_s720x720&amp;_nc_cat=111&amp;ccb=1-7&amp;_nc_sid=ad6a45&amp;_nc_ohc=-e7KZ8PGuU0AX9hpxV7&amp;_nc_ht=scontent-iad3-1.xx&amp;edm=AKIiGfEEAAAA&amp;oh=00_AT98iSzF-el4YJcDjnZjIXSZv07oQ6iCHcAq6ppxJxnEvg&amp;oe=62FA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08/11/2022 07:15:17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393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FBF78-03F2-4AC9-9185-A0CFB936E4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3965596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340DF-725A-4A72-BDA4-46AC302ED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best scorende posts | NPO3FM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F8458A-E8A8-4A7E-81B1-84F1519B30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176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523851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64794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91278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2397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2663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3599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6275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6114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1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- 2022-06-29 06:01:03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zo zit de frontman van de grootste band op aarde ineens in je lokale kroeg.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15.5256-10/290819516_733536264429480_850984674815615397_n.jpg?stp=dst-jpg_s720x720&amp;_nc_cat=107&amp;ccb=1-7&amp;_nc_sid=ad6a45&amp;_nc_ohc=DN3kJhK82woAX-6za6g&amp;_nc_ht=scontent-iad3-2.xx&amp;edm=AKIiGfEEAAAA&amp;oh=00_AT8FrV9BuSzTBNL5dtA4a0tzAQUOzerqT1H6FRBLHbKr6A&amp;oe=62D9A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07/18/2022 13:22:49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034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E8514-17EB-45D9-A7C1-787B71341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2147923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937C1-2573-46BC-BC78-F827A473B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10 best scorende posts | NPO3FM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5819A-782F-4D99-AD27-57A7FE3EB7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8326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177955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35472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0225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9604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9024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5204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5752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2431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48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- 2022-03-06 09:00:00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Waarschuwing: alleen kijken als je wilt dat je het nummer daarna nooit meer normaal kunt luisteren. 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15.5256-10/270070673_1803145536550793_4557662347373480431_n.jpg?stp=dst-jpg_s720x720&amp;_nc_cat=102&amp;ccb=1-5&amp;_nc_sid=ad6a45&amp;_nc_ohc=PEUbVlR3PaEAX90BJka&amp;_nc_ht=scontent-iad3-2.xx&amp;edm=AKIiGfEEAAAA&amp;oh=00_AT9HkFM04CfbdQzSDkXi-w_Gad369_qktiMFkiD6TQdwjg&amp;oe=622AC1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03/28/2022 19:51:19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66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 - 2022-08-20 11:05:56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Opposites kwamen, zagen en overwonnen Lowlands!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https://quintly-image-storage.s3.amazonaws.com/23ae5a5b1d784d39e4b9bf8c09739b1a/6d6e3f546893de8680a420088acf8831.jpg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09/19/2022 08:44:00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169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3790F-41CA-4305-A51F-03514CFDE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1283588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814</Words>
  <Application>Microsoft Office PowerPoint</Application>
  <PresentationFormat>On-screen Show (4:3)</PresentationFormat>
  <Paragraphs>150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Top 10 best scorende posts | NPO3FM - 1 of 7</vt:lpstr>
      <vt:lpstr>Facebook Top 10 best scorende posts | NPO3FM - 2 of 7</vt:lpstr>
      <vt:lpstr>Facebook Top 10 best scorende posts | NPO3FM - 3 of 7</vt:lpstr>
      <vt:lpstr>Facebook Top 10 best scorende posts | NPO3FM - 4 of 7</vt:lpstr>
      <vt:lpstr>Facebook Top 10 best scorende posts | NPO3FM - 5 of 7</vt:lpstr>
      <vt:lpstr>Facebook Top 10 best scorende posts | NPO3FM - 6 of 7</vt:lpstr>
      <vt:lpstr>Facebook Top 10 best scorende posts | NPO3FM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Top 10 best scorende posts | NPO3FM - 1 of 7</dc:title>
  <dc:creator>Administrator</dc:creator>
  <cp:lastModifiedBy>Administrator</cp:lastModifiedBy>
  <cp:revision>1</cp:revision>
  <dcterms:created xsi:type="dcterms:W3CDTF">2023-01-18T13:36:29Z</dcterms:created>
  <dcterms:modified xsi:type="dcterms:W3CDTF">2023-01-18T13:37:05Z</dcterms:modified>
</cp:coreProperties>
</file>