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4A8C4-B34D-42B7-A4F7-3474D7F90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10 Instagram Posts | NPO FunX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785811-9BB0-4861-9EC2-880E509F8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771980"/>
              </p:ext>
            </p:extLst>
          </p:nvPr>
        </p:nvGraphicFramePr>
        <p:xfrm>
          <a:off x="457200" y="1731963"/>
          <a:ext cx="8065008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5616">
                  <a:extLst>
                    <a:ext uri="{9D8B030D-6E8A-4147-A177-3AD203B41FA5}">
                      <a16:colId xmlns:a16="http://schemas.microsoft.com/office/drawing/2014/main" val="24721718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034792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134346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69085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30110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49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funxfm - 2022-05-24 17:59:19</a:t>
                      </a:r>
                      <a:r>
                        <a:rPr lang="nl-NL" sz="1000"/>
                        <a:t>
 Weer een jaar voorbij. #FunX 
🎥 @nos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48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funxfm - 2022-05-21 18:00:57</a:t>
                      </a:r>
                      <a:r>
                        <a:rPr lang="nl-NL" sz="1000"/>
                        <a:t>
 Nou dat gaat ‘m ook niet worden. #FunX 
🎥 @happytrillboy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2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funxfm - 2022-03-23 19:00:24</a:t>
                      </a:r>
                      <a:r>
                        <a:rPr lang="nl-NL" sz="1000"/>
                        <a:t>
 Gewoon op de Blokk. #FunX 
🎥 @fresku040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5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funxfm - 2022-05-02 18:00:34</a:t>
                      </a:r>
                      <a:r>
                        <a:rPr lang="sv-SE" sz="1000"/>
                        <a:t>
 Ha Stan. #FunX 
🎥 @katertje_nl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816766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funxfm - 2022-02-20 19:00:47</a:t>
                      </a:r>
                      <a:r>
                        <a:rPr lang="nl-NL" sz="1000"/>
                        <a:t>
 Die deur was abnormaal, eerlijk. #FunX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11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92CF1-F1D7-4A88-898F-C81F18817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01/01/2022 - 08/05/2022</a:t>
            </a:r>
          </a:p>
        </p:txBody>
      </p:sp>
    </p:spTree>
    <p:extLst>
      <p:ext uri="{BB962C8B-B14F-4D97-AF65-F5344CB8AC3E}">
        <p14:creationId xmlns:p14="http://schemas.microsoft.com/office/powerpoint/2010/main" val="139556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Top 10 Instagram Posts | NPO FunX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10 Instagram Posts | NPO FunX</dc:title>
  <dc:creator>Administrator</dc:creator>
  <cp:lastModifiedBy>Administrator</cp:lastModifiedBy>
  <cp:revision>1</cp:revision>
  <dcterms:created xsi:type="dcterms:W3CDTF">2022-08-08T13:36:01Z</dcterms:created>
  <dcterms:modified xsi:type="dcterms:W3CDTF">2022-08-08T13:36:09Z</dcterms:modified>
</cp:coreProperties>
</file>