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43689</c:v>
                </c:pt>
                <c:pt idx="1">
                  <c:v>43690</c:v>
                </c:pt>
                <c:pt idx="2">
                  <c:v>43691</c:v>
                </c:pt>
                <c:pt idx="3">
                  <c:v>43692</c:v>
                </c:pt>
                <c:pt idx="4">
                  <c:v>43693</c:v>
                </c:pt>
                <c:pt idx="5">
                  <c:v>43694</c:v>
                </c:pt>
                <c:pt idx="6">
                  <c:v>43695</c:v>
                </c:pt>
                <c:pt idx="7">
                  <c:v>43696</c:v>
                </c:pt>
                <c:pt idx="8">
                  <c:v>43697</c:v>
                </c:pt>
                <c:pt idx="9">
                  <c:v>43698</c:v>
                </c:pt>
                <c:pt idx="10">
                  <c:v>43699</c:v>
                </c:pt>
                <c:pt idx="11">
                  <c:v>43700</c:v>
                </c:pt>
                <c:pt idx="12">
                  <c:v>43701</c:v>
                </c:pt>
                <c:pt idx="13">
                  <c:v>43702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548664</c:v>
                </c:pt>
                <c:pt idx="1">
                  <c:v>596254</c:v>
                </c:pt>
                <c:pt idx="2">
                  <c:v>591054</c:v>
                </c:pt>
                <c:pt idx="3">
                  <c:v>565826</c:v>
                </c:pt>
                <c:pt idx="4">
                  <c:v>504825</c:v>
                </c:pt>
                <c:pt idx="5">
                  <c:v>707864</c:v>
                </c:pt>
                <c:pt idx="6">
                  <c:v>747919</c:v>
                </c:pt>
                <c:pt idx="7">
                  <c:v>793693</c:v>
                </c:pt>
                <c:pt idx="8">
                  <c:v>787936</c:v>
                </c:pt>
                <c:pt idx="9">
                  <c:v>778374</c:v>
                </c:pt>
                <c:pt idx="10">
                  <c:v>613500</c:v>
                </c:pt>
                <c:pt idx="11">
                  <c:v>476374</c:v>
                </c:pt>
                <c:pt idx="12">
                  <c:v>620581</c:v>
                </c:pt>
                <c:pt idx="13">
                  <c:v>831852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85-47D5-95FE-E0C68F778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94912"/>
        <c:axId val="378492288"/>
      </c:lineChart>
      <c:dateAx>
        <c:axId val="37849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92288"/>
        <c:crosses val="autoZero"/>
        <c:auto val="1"/>
        <c:lblOffset val="100"/>
        <c:baseTimeUnit val="days"/>
      </c:dateAx>
      <c:valAx>
        <c:axId val="37849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9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715E-7B6D-4009-B2FE-44099BA5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Weekbereik | NPO3FM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243365-004A-40F1-8ED1-5090F373F6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089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4264A-C3B0-4FF5-A08C-ACAC22AC4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08/12/2019 - 08/25/2019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DA194-7F12-4A9E-B649-41213D79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258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Weekbereik | NPO3FM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Weekbereik | NPO3FM</dc:title>
  <dc:creator>Administrator</dc:creator>
  <cp:lastModifiedBy>Administrator</cp:lastModifiedBy>
  <cp:revision>1</cp:revision>
  <dcterms:created xsi:type="dcterms:W3CDTF">2022-03-03T15:32:22Z</dcterms:created>
  <dcterms:modified xsi:type="dcterms:W3CDTF">2022-03-03T15:32:36Z</dcterms:modified>
</cp:coreProperties>
</file>