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E38E-AA5D-4329-867E-204C106AA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NPO3FM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9CB6A3-D5A0-4829-96B6-D30E596E3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206288"/>
              </p:ext>
            </p:extLst>
          </p:nvPr>
        </p:nvGraphicFramePr>
        <p:xfrm>
          <a:off x="457200" y="1731963"/>
          <a:ext cx="8065008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7506182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63466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782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603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2694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025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8405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03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- 2021-06-08 15:39:13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https://img.youtube.com/vi/IJhSDtlRMDA/0.jpg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38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- 2021-06-10 19:00:07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https://img.youtube.com/vi/Wt2U9DGCpJk/0.jpg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44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- 2021-06-11 17:00:13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https://img.youtube.com/vi/BvpO3jQAkCc/0.jpg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1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- 2021-06-16 15:00:19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https://img.youtube.com/vi/ZVGSt7cWnIg/0.jpg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12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- 2021-06-09 15:00:13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https://img.youtube.com/vi/DejdoyuyQ8A/0.jpg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00:24:07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08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- 2021-06-14 15:00:09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https://img.youtube.com/vi/NJdQvvmVFak/0.jpg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27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- 2021-06-07 15:00:08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https://img.youtube.com/vi/62EvyB9tYIY/0.jpg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6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- 2021-06-09 15:00:32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https://img.youtube.com/vi/ncecwm7kFVY/0.jpg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10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- 2021-06-10 14:15:25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https://img.youtube.com/vi/VVCcai7ogD0/0.jpg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39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- 2021-06-10 12:00:20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https://img.youtube.com/vi/yczHfY8UkEQ/0.jpg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163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5D6CD-98E2-4697-B19C-5369D830E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06/04/2021 - 06/17/2021</a:t>
            </a:r>
          </a:p>
        </p:txBody>
      </p:sp>
    </p:spTree>
    <p:extLst>
      <p:ext uri="{BB962C8B-B14F-4D97-AF65-F5344CB8AC3E}">
        <p14:creationId xmlns:p14="http://schemas.microsoft.com/office/powerpoint/2010/main" val="4163752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2B50B-31C4-47B4-9BBA-2088E8283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NPO3FM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467B81-4499-4A48-A6DD-7625E33B0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6263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84915687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53107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232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186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852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307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5223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46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- 2021-06-05 12:00:02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https://img.youtube.com/vi/9Fc1_J3Z55o/0.jpg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00:09:05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1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Live Box - 2021-06-15 15:00:20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https://img.youtube.com/vi/qZpJuNUn2kM/0.jpg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30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- 2021-06-10 14:16:27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https://img.youtube.com/vi/_4UiLk9ZinI/0.jpg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0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- 2021-06-09 11:19:18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https://img.youtube.com/vi/xes3_oz7jjc/0.jpg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67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- 2021-06-08 10:37:39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https://img.youtube.com/vi/NdtVf8KjHb0/0.jpg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12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- 2021-06-08 10:49:51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https://img.youtube.com/vi/DKjeeFGxs_E/0.jpg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440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FCC1B-0101-4A77-B681-6566D4B8BB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06/04/2021 - 06/17/2021</a:t>
            </a:r>
          </a:p>
        </p:txBody>
      </p:sp>
    </p:spTree>
    <p:extLst>
      <p:ext uri="{BB962C8B-B14F-4D97-AF65-F5344CB8AC3E}">
        <p14:creationId xmlns:p14="http://schemas.microsoft.com/office/powerpoint/2010/main" val="1340719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436</Words>
  <Application>Microsoft Office PowerPoint</Application>
  <PresentationFormat>On-screen Show (4:3)</PresentationFormat>
  <Paragraphs>130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Videos Table | NPO3FM - 1 of 2</vt:lpstr>
      <vt:lpstr>Youtube Videos Table | NPO3FM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NPO3FM - 1 of 2</dc:title>
  <dc:creator>Frederik Peiniger</dc:creator>
  <cp:lastModifiedBy>Frederik Peiniger</cp:lastModifiedBy>
  <cp:revision>1</cp:revision>
  <dcterms:created xsi:type="dcterms:W3CDTF">2021-06-17T15:01:50Z</dcterms:created>
  <dcterms:modified xsi:type="dcterms:W3CDTF">2021-06-17T15:02:39Z</dcterms:modified>
</cp:coreProperties>
</file>