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9" r:id="rId32"/>
    <p:sldId id="290" r:id="rId33"/>
    <p:sldId id="291" r:id="rId34"/>
    <p:sldId id="292" r:id="rId35"/>
    <p:sldId id="294" r:id="rId36"/>
    <p:sldId id="295" r:id="rId37"/>
    <p:sldId id="296" r:id="rId38"/>
    <p:sldId id="297" r:id="rId39"/>
    <p:sldId id="298" r:id="rId40"/>
    <p:sldId id="299" r:id="rId41"/>
    <p:sldId id="300" r:id="rId42"/>
    <p:sldId id="301" r:id="rId43"/>
    <p:sldId id="302" r:id="rId44"/>
    <p:sldId id="303" r:id="rId45"/>
    <p:sldId id="305" r:id="rId46"/>
    <p:sldId id="306" r:id="rId47"/>
    <p:sldId id="307" r:id="rId48"/>
    <p:sldId id="308" r:id="rId49"/>
    <p:sldId id="309" r:id="rId50"/>
    <p:sldId id="310" r:id="rId51"/>
    <p:sldId id="311" r:id="rId52"/>
    <p:sldId id="312" r:id="rId53"/>
    <p:sldId id="313" r:id="rId54"/>
    <p:sldId id="314" r:id="rId55"/>
    <p:sldId id="316" r:id="rId56"/>
    <p:sldId id="317" r:id="rId57"/>
    <p:sldId id="318" r:id="rId58"/>
    <p:sldId id="319" r:id="rId59"/>
    <p:sldId id="320" r:id="rId60"/>
    <p:sldId id="322" r:id="rId61"/>
    <p:sldId id="323" r:id="rId62"/>
    <p:sldId id="324" r:id="rId63"/>
    <p:sldId id="325" r:id="rId64"/>
    <p:sldId id="326" r:id="rId65"/>
    <p:sldId id="327" r:id="rId66"/>
    <p:sldId id="328" r:id="rId67"/>
    <p:sldId id="329" r:id="rId68"/>
    <p:sldId id="330" r:id="rId69"/>
    <p:sldId id="332" r:id="rId70"/>
    <p:sldId id="333" r:id="rId71"/>
    <p:sldId id="334" r:id="rId72"/>
  </p:sldIdLst>
  <p:sldSz cx="9144000" cy="6858000" type="screen4x3"/>
  <p:notesSz cx="6858000" cy="9144000"/>
  <p:embeddedFontLst>
    <p:embeddedFont>
      <p:font typeface="Calibri" panose="020F0502020204030204" pitchFamily="34" charset="0"/>
      <p:regular r:id="rId73"/>
      <p:bold r:id="rId74"/>
      <p:italic r:id="rId75"/>
      <p:boldItalic r:id="rId7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4.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2.fntdata"/><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1.fntdata"/><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Sheet1!$A$2:$A$518</c:f>
              <c:numCache>
                <c:formatCode>m/d/yyyy</c:formatCode>
                <c:ptCount val="517"/>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pt idx="152">
                  <c:v>43983</c:v>
                </c:pt>
                <c:pt idx="153">
                  <c:v>43984</c:v>
                </c:pt>
                <c:pt idx="154">
                  <c:v>43985</c:v>
                </c:pt>
                <c:pt idx="155">
                  <c:v>43986</c:v>
                </c:pt>
                <c:pt idx="156">
                  <c:v>43987</c:v>
                </c:pt>
                <c:pt idx="157">
                  <c:v>43988</c:v>
                </c:pt>
                <c:pt idx="158">
                  <c:v>43989</c:v>
                </c:pt>
                <c:pt idx="159">
                  <c:v>43990</c:v>
                </c:pt>
                <c:pt idx="160">
                  <c:v>43991</c:v>
                </c:pt>
                <c:pt idx="161">
                  <c:v>43992</c:v>
                </c:pt>
                <c:pt idx="162">
                  <c:v>43993</c:v>
                </c:pt>
                <c:pt idx="163">
                  <c:v>43994</c:v>
                </c:pt>
                <c:pt idx="164">
                  <c:v>43995</c:v>
                </c:pt>
                <c:pt idx="165">
                  <c:v>43996</c:v>
                </c:pt>
                <c:pt idx="166">
                  <c:v>43997</c:v>
                </c:pt>
                <c:pt idx="167">
                  <c:v>43998</c:v>
                </c:pt>
                <c:pt idx="168">
                  <c:v>43999</c:v>
                </c:pt>
                <c:pt idx="169">
                  <c:v>44000</c:v>
                </c:pt>
                <c:pt idx="170">
                  <c:v>44001</c:v>
                </c:pt>
                <c:pt idx="171">
                  <c:v>44002</c:v>
                </c:pt>
                <c:pt idx="172">
                  <c:v>44003</c:v>
                </c:pt>
                <c:pt idx="173">
                  <c:v>44004</c:v>
                </c:pt>
                <c:pt idx="174">
                  <c:v>44005</c:v>
                </c:pt>
                <c:pt idx="175">
                  <c:v>44006</c:v>
                </c:pt>
                <c:pt idx="176">
                  <c:v>44007</c:v>
                </c:pt>
                <c:pt idx="177">
                  <c:v>44008</c:v>
                </c:pt>
                <c:pt idx="178">
                  <c:v>44009</c:v>
                </c:pt>
                <c:pt idx="179">
                  <c:v>44010</c:v>
                </c:pt>
                <c:pt idx="180">
                  <c:v>44011</c:v>
                </c:pt>
                <c:pt idx="181">
                  <c:v>44012</c:v>
                </c:pt>
                <c:pt idx="182">
                  <c:v>44013</c:v>
                </c:pt>
                <c:pt idx="183">
                  <c:v>44014</c:v>
                </c:pt>
                <c:pt idx="184">
                  <c:v>44015</c:v>
                </c:pt>
                <c:pt idx="185">
                  <c:v>44016</c:v>
                </c:pt>
                <c:pt idx="186">
                  <c:v>44017</c:v>
                </c:pt>
                <c:pt idx="187">
                  <c:v>44018</c:v>
                </c:pt>
                <c:pt idx="188">
                  <c:v>44019</c:v>
                </c:pt>
                <c:pt idx="189">
                  <c:v>44020</c:v>
                </c:pt>
                <c:pt idx="190">
                  <c:v>44021</c:v>
                </c:pt>
                <c:pt idx="191">
                  <c:v>44022</c:v>
                </c:pt>
                <c:pt idx="192">
                  <c:v>44023</c:v>
                </c:pt>
                <c:pt idx="193">
                  <c:v>44024</c:v>
                </c:pt>
                <c:pt idx="194">
                  <c:v>44025</c:v>
                </c:pt>
                <c:pt idx="195">
                  <c:v>44026</c:v>
                </c:pt>
                <c:pt idx="196">
                  <c:v>44027</c:v>
                </c:pt>
                <c:pt idx="197">
                  <c:v>44028</c:v>
                </c:pt>
                <c:pt idx="198">
                  <c:v>44029</c:v>
                </c:pt>
                <c:pt idx="199">
                  <c:v>44030</c:v>
                </c:pt>
                <c:pt idx="200">
                  <c:v>44031</c:v>
                </c:pt>
                <c:pt idx="201">
                  <c:v>44032</c:v>
                </c:pt>
                <c:pt idx="202">
                  <c:v>44033</c:v>
                </c:pt>
                <c:pt idx="203">
                  <c:v>44034</c:v>
                </c:pt>
                <c:pt idx="204">
                  <c:v>44035</c:v>
                </c:pt>
                <c:pt idx="205">
                  <c:v>44036</c:v>
                </c:pt>
                <c:pt idx="206">
                  <c:v>44037</c:v>
                </c:pt>
                <c:pt idx="207">
                  <c:v>44038</c:v>
                </c:pt>
                <c:pt idx="208">
                  <c:v>44039</c:v>
                </c:pt>
                <c:pt idx="209">
                  <c:v>44040</c:v>
                </c:pt>
                <c:pt idx="210">
                  <c:v>44041</c:v>
                </c:pt>
                <c:pt idx="211">
                  <c:v>44042</c:v>
                </c:pt>
                <c:pt idx="212">
                  <c:v>44043</c:v>
                </c:pt>
                <c:pt idx="213">
                  <c:v>44044</c:v>
                </c:pt>
                <c:pt idx="214">
                  <c:v>44045</c:v>
                </c:pt>
                <c:pt idx="215">
                  <c:v>44046</c:v>
                </c:pt>
                <c:pt idx="216">
                  <c:v>44047</c:v>
                </c:pt>
                <c:pt idx="217">
                  <c:v>44048</c:v>
                </c:pt>
                <c:pt idx="218">
                  <c:v>44049</c:v>
                </c:pt>
                <c:pt idx="219">
                  <c:v>44050</c:v>
                </c:pt>
                <c:pt idx="220">
                  <c:v>44051</c:v>
                </c:pt>
                <c:pt idx="221">
                  <c:v>44052</c:v>
                </c:pt>
                <c:pt idx="222">
                  <c:v>44053</c:v>
                </c:pt>
                <c:pt idx="223">
                  <c:v>44054</c:v>
                </c:pt>
                <c:pt idx="224">
                  <c:v>44055</c:v>
                </c:pt>
                <c:pt idx="225">
                  <c:v>44056</c:v>
                </c:pt>
                <c:pt idx="226">
                  <c:v>44057</c:v>
                </c:pt>
                <c:pt idx="227">
                  <c:v>44058</c:v>
                </c:pt>
                <c:pt idx="228">
                  <c:v>44059</c:v>
                </c:pt>
                <c:pt idx="229">
                  <c:v>44060</c:v>
                </c:pt>
                <c:pt idx="230">
                  <c:v>44061</c:v>
                </c:pt>
                <c:pt idx="231">
                  <c:v>44062</c:v>
                </c:pt>
                <c:pt idx="232">
                  <c:v>44063</c:v>
                </c:pt>
                <c:pt idx="233">
                  <c:v>44064</c:v>
                </c:pt>
                <c:pt idx="234">
                  <c:v>44065</c:v>
                </c:pt>
                <c:pt idx="235">
                  <c:v>44066</c:v>
                </c:pt>
                <c:pt idx="236">
                  <c:v>44067</c:v>
                </c:pt>
                <c:pt idx="237">
                  <c:v>44068</c:v>
                </c:pt>
                <c:pt idx="238">
                  <c:v>44069</c:v>
                </c:pt>
                <c:pt idx="239">
                  <c:v>44070</c:v>
                </c:pt>
                <c:pt idx="240">
                  <c:v>44071</c:v>
                </c:pt>
                <c:pt idx="241">
                  <c:v>44072</c:v>
                </c:pt>
                <c:pt idx="242">
                  <c:v>44073</c:v>
                </c:pt>
                <c:pt idx="243">
                  <c:v>44074</c:v>
                </c:pt>
                <c:pt idx="244">
                  <c:v>44075</c:v>
                </c:pt>
                <c:pt idx="245">
                  <c:v>44076</c:v>
                </c:pt>
                <c:pt idx="246">
                  <c:v>44077</c:v>
                </c:pt>
                <c:pt idx="247">
                  <c:v>44078</c:v>
                </c:pt>
                <c:pt idx="248">
                  <c:v>44079</c:v>
                </c:pt>
                <c:pt idx="249">
                  <c:v>44080</c:v>
                </c:pt>
                <c:pt idx="250">
                  <c:v>44081</c:v>
                </c:pt>
                <c:pt idx="251">
                  <c:v>44082</c:v>
                </c:pt>
                <c:pt idx="252">
                  <c:v>44083</c:v>
                </c:pt>
                <c:pt idx="253">
                  <c:v>44084</c:v>
                </c:pt>
                <c:pt idx="254">
                  <c:v>44085</c:v>
                </c:pt>
                <c:pt idx="255">
                  <c:v>44086</c:v>
                </c:pt>
                <c:pt idx="256">
                  <c:v>44087</c:v>
                </c:pt>
                <c:pt idx="257">
                  <c:v>44088</c:v>
                </c:pt>
                <c:pt idx="258">
                  <c:v>44089</c:v>
                </c:pt>
                <c:pt idx="259">
                  <c:v>44090</c:v>
                </c:pt>
                <c:pt idx="260">
                  <c:v>44091</c:v>
                </c:pt>
                <c:pt idx="261">
                  <c:v>44092</c:v>
                </c:pt>
                <c:pt idx="262">
                  <c:v>44093</c:v>
                </c:pt>
                <c:pt idx="263">
                  <c:v>44094</c:v>
                </c:pt>
                <c:pt idx="264">
                  <c:v>44095</c:v>
                </c:pt>
                <c:pt idx="265">
                  <c:v>44096</c:v>
                </c:pt>
                <c:pt idx="266">
                  <c:v>44097</c:v>
                </c:pt>
                <c:pt idx="267">
                  <c:v>44098</c:v>
                </c:pt>
                <c:pt idx="268">
                  <c:v>44099</c:v>
                </c:pt>
                <c:pt idx="269">
                  <c:v>44100</c:v>
                </c:pt>
                <c:pt idx="270">
                  <c:v>44101</c:v>
                </c:pt>
                <c:pt idx="271">
                  <c:v>44102</c:v>
                </c:pt>
                <c:pt idx="272">
                  <c:v>44103</c:v>
                </c:pt>
                <c:pt idx="273">
                  <c:v>44104</c:v>
                </c:pt>
                <c:pt idx="274">
                  <c:v>44105</c:v>
                </c:pt>
                <c:pt idx="275">
                  <c:v>44106</c:v>
                </c:pt>
                <c:pt idx="276">
                  <c:v>44107</c:v>
                </c:pt>
                <c:pt idx="277">
                  <c:v>44108</c:v>
                </c:pt>
                <c:pt idx="278">
                  <c:v>44109</c:v>
                </c:pt>
                <c:pt idx="279">
                  <c:v>44110</c:v>
                </c:pt>
                <c:pt idx="280">
                  <c:v>44111</c:v>
                </c:pt>
                <c:pt idx="281">
                  <c:v>44112</c:v>
                </c:pt>
                <c:pt idx="282">
                  <c:v>44113</c:v>
                </c:pt>
                <c:pt idx="283">
                  <c:v>44114</c:v>
                </c:pt>
                <c:pt idx="284">
                  <c:v>44115</c:v>
                </c:pt>
                <c:pt idx="285">
                  <c:v>44116</c:v>
                </c:pt>
                <c:pt idx="286">
                  <c:v>44117</c:v>
                </c:pt>
                <c:pt idx="287">
                  <c:v>44118</c:v>
                </c:pt>
                <c:pt idx="288">
                  <c:v>44119</c:v>
                </c:pt>
                <c:pt idx="289">
                  <c:v>44120</c:v>
                </c:pt>
                <c:pt idx="290">
                  <c:v>44121</c:v>
                </c:pt>
                <c:pt idx="291">
                  <c:v>44122</c:v>
                </c:pt>
                <c:pt idx="292">
                  <c:v>44123</c:v>
                </c:pt>
                <c:pt idx="293">
                  <c:v>44124</c:v>
                </c:pt>
                <c:pt idx="294">
                  <c:v>44125</c:v>
                </c:pt>
                <c:pt idx="295">
                  <c:v>44126</c:v>
                </c:pt>
                <c:pt idx="296">
                  <c:v>44127</c:v>
                </c:pt>
                <c:pt idx="297">
                  <c:v>44128</c:v>
                </c:pt>
                <c:pt idx="298">
                  <c:v>44129</c:v>
                </c:pt>
                <c:pt idx="299">
                  <c:v>44130</c:v>
                </c:pt>
                <c:pt idx="300">
                  <c:v>44131</c:v>
                </c:pt>
                <c:pt idx="301">
                  <c:v>44132</c:v>
                </c:pt>
                <c:pt idx="302">
                  <c:v>44133</c:v>
                </c:pt>
                <c:pt idx="303">
                  <c:v>44134</c:v>
                </c:pt>
                <c:pt idx="304">
                  <c:v>44135</c:v>
                </c:pt>
                <c:pt idx="305">
                  <c:v>44136</c:v>
                </c:pt>
                <c:pt idx="306">
                  <c:v>44137</c:v>
                </c:pt>
                <c:pt idx="307">
                  <c:v>44138</c:v>
                </c:pt>
                <c:pt idx="308">
                  <c:v>44139</c:v>
                </c:pt>
                <c:pt idx="309">
                  <c:v>44140</c:v>
                </c:pt>
                <c:pt idx="310">
                  <c:v>44141</c:v>
                </c:pt>
                <c:pt idx="311">
                  <c:v>44142</c:v>
                </c:pt>
                <c:pt idx="312">
                  <c:v>44143</c:v>
                </c:pt>
                <c:pt idx="313">
                  <c:v>44144</c:v>
                </c:pt>
                <c:pt idx="314">
                  <c:v>44145</c:v>
                </c:pt>
                <c:pt idx="315">
                  <c:v>44146</c:v>
                </c:pt>
                <c:pt idx="316">
                  <c:v>44147</c:v>
                </c:pt>
                <c:pt idx="317">
                  <c:v>44148</c:v>
                </c:pt>
                <c:pt idx="318">
                  <c:v>44149</c:v>
                </c:pt>
                <c:pt idx="319">
                  <c:v>44150</c:v>
                </c:pt>
                <c:pt idx="320">
                  <c:v>44151</c:v>
                </c:pt>
                <c:pt idx="321">
                  <c:v>44152</c:v>
                </c:pt>
                <c:pt idx="322">
                  <c:v>44153</c:v>
                </c:pt>
                <c:pt idx="323">
                  <c:v>44154</c:v>
                </c:pt>
                <c:pt idx="324">
                  <c:v>44155</c:v>
                </c:pt>
                <c:pt idx="325">
                  <c:v>44156</c:v>
                </c:pt>
                <c:pt idx="326">
                  <c:v>44157</c:v>
                </c:pt>
                <c:pt idx="327">
                  <c:v>44158</c:v>
                </c:pt>
                <c:pt idx="328">
                  <c:v>44159</c:v>
                </c:pt>
                <c:pt idx="329">
                  <c:v>44160</c:v>
                </c:pt>
                <c:pt idx="330">
                  <c:v>44161</c:v>
                </c:pt>
                <c:pt idx="331">
                  <c:v>44162</c:v>
                </c:pt>
                <c:pt idx="332">
                  <c:v>44163</c:v>
                </c:pt>
                <c:pt idx="333">
                  <c:v>44164</c:v>
                </c:pt>
                <c:pt idx="334">
                  <c:v>44165</c:v>
                </c:pt>
                <c:pt idx="335">
                  <c:v>44166</c:v>
                </c:pt>
                <c:pt idx="336">
                  <c:v>44167</c:v>
                </c:pt>
                <c:pt idx="337">
                  <c:v>44168</c:v>
                </c:pt>
                <c:pt idx="338">
                  <c:v>44169</c:v>
                </c:pt>
                <c:pt idx="339">
                  <c:v>44170</c:v>
                </c:pt>
                <c:pt idx="340">
                  <c:v>44171</c:v>
                </c:pt>
                <c:pt idx="341">
                  <c:v>44172</c:v>
                </c:pt>
                <c:pt idx="342">
                  <c:v>44173</c:v>
                </c:pt>
                <c:pt idx="343">
                  <c:v>44174</c:v>
                </c:pt>
                <c:pt idx="344">
                  <c:v>44175</c:v>
                </c:pt>
                <c:pt idx="345">
                  <c:v>44176</c:v>
                </c:pt>
                <c:pt idx="346">
                  <c:v>44177</c:v>
                </c:pt>
                <c:pt idx="347">
                  <c:v>44178</c:v>
                </c:pt>
                <c:pt idx="348">
                  <c:v>44179</c:v>
                </c:pt>
                <c:pt idx="349">
                  <c:v>44180</c:v>
                </c:pt>
                <c:pt idx="350">
                  <c:v>44181</c:v>
                </c:pt>
                <c:pt idx="351">
                  <c:v>44182</c:v>
                </c:pt>
                <c:pt idx="352">
                  <c:v>44183</c:v>
                </c:pt>
                <c:pt idx="353">
                  <c:v>44184</c:v>
                </c:pt>
                <c:pt idx="354">
                  <c:v>44185</c:v>
                </c:pt>
                <c:pt idx="355">
                  <c:v>44186</c:v>
                </c:pt>
                <c:pt idx="356">
                  <c:v>44187</c:v>
                </c:pt>
                <c:pt idx="357">
                  <c:v>44188</c:v>
                </c:pt>
                <c:pt idx="358">
                  <c:v>44189</c:v>
                </c:pt>
                <c:pt idx="359">
                  <c:v>44190</c:v>
                </c:pt>
                <c:pt idx="360">
                  <c:v>44191</c:v>
                </c:pt>
                <c:pt idx="361">
                  <c:v>44192</c:v>
                </c:pt>
                <c:pt idx="362">
                  <c:v>44193</c:v>
                </c:pt>
                <c:pt idx="363">
                  <c:v>44194</c:v>
                </c:pt>
                <c:pt idx="364">
                  <c:v>44195</c:v>
                </c:pt>
                <c:pt idx="365">
                  <c:v>44196</c:v>
                </c:pt>
                <c:pt idx="366">
                  <c:v>44197</c:v>
                </c:pt>
                <c:pt idx="367">
                  <c:v>44198</c:v>
                </c:pt>
                <c:pt idx="368">
                  <c:v>44199</c:v>
                </c:pt>
                <c:pt idx="369">
                  <c:v>44200</c:v>
                </c:pt>
                <c:pt idx="370">
                  <c:v>44201</c:v>
                </c:pt>
                <c:pt idx="371">
                  <c:v>44202</c:v>
                </c:pt>
                <c:pt idx="372">
                  <c:v>44203</c:v>
                </c:pt>
                <c:pt idx="373">
                  <c:v>44204</c:v>
                </c:pt>
                <c:pt idx="374">
                  <c:v>44205</c:v>
                </c:pt>
                <c:pt idx="375">
                  <c:v>44206</c:v>
                </c:pt>
                <c:pt idx="376">
                  <c:v>44207</c:v>
                </c:pt>
                <c:pt idx="377">
                  <c:v>44208</c:v>
                </c:pt>
                <c:pt idx="378">
                  <c:v>44209</c:v>
                </c:pt>
                <c:pt idx="379">
                  <c:v>44210</c:v>
                </c:pt>
                <c:pt idx="380">
                  <c:v>44211</c:v>
                </c:pt>
                <c:pt idx="381">
                  <c:v>44212</c:v>
                </c:pt>
                <c:pt idx="382">
                  <c:v>44213</c:v>
                </c:pt>
                <c:pt idx="383">
                  <c:v>44214</c:v>
                </c:pt>
                <c:pt idx="384">
                  <c:v>44215</c:v>
                </c:pt>
                <c:pt idx="385">
                  <c:v>44216</c:v>
                </c:pt>
                <c:pt idx="386">
                  <c:v>44217</c:v>
                </c:pt>
                <c:pt idx="387">
                  <c:v>44218</c:v>
                </c:pt>
                <c:pt idx="388">
                  <c:v>44219</c:v>
                </c:pt>
                <c:pt idx="389">
                  <c:v>44220</c:v>
                </c:pt>
                <c:pt idx="390">
                  <c:v>44221</c:v>
                </c:pt>
                <c:pt idx="391">
                  <c:v>44222</c:v>
                </c:pt>
                <c:pt idx="392">
                  <c:v>44223</c:v>
                </c:pt>
                <c:pt idx="393">
                  <c:v>44224</c:v>
                </c:pt>
                <c:pt idx="394">
                  <c:v>44225</c:v>
                </c:pt>
                <c:pt idx="395">
                  <c:v>44226</c:v>
                </c:pt>
                <c:pt idx="396">
                  <c:v>44227</c:v>
                </c:pt>
                <c:pt idx="397">
                  <c:v>44228</c:v>
                </c:pt>
                <c:pt idx="398">
                  <c:v>44229</c:v>
                </c:pt>
                <c:pt idx="399">
                  <c:v>44230</c:v>
                </c:pt>
                <c:pt idx="400">
                  <c:v>44231</c:v>
                </c:pt>
                <c:pt idx="401">
                  <c:v>44232</c:v>
                </c:pt>
                <c:pt idx="402">
                  <c:v>44233</c:v>
                </c:pt>
                <c:pt idx="403">
                  <c:v>44234</c:v>
                </c:pt>
                <c:pt idx="404">
                  <c:v>44235</c:v>
                </c:pt>
                <c:pt idx="405">
                  <c:v>44236</c:v>
                </c:pt>
                <c:pt idx="406">
                  <c:v>44237</c:v>
                </c:pt>
                <c:pt idx="407">
                  <c:v>44238</c:v>
                </c:pt>
                <c:pt idx="408">
                  <c:v>44239</c:v>
                </c:pt>
                <c:pt idx="409">
                  <c:v>44240</c:v>
                </c:pt>
                <c:pt idx="410">
                  <c:v>44241</c:v>
                </c:pt>
                <c:pt idx="411">
                  <c:v>44242</c:v>
                </c:pt>
                <c:pt idx="412">
                  <c:v>44243</c:v>
                </c:pt>
                <c:pt idx="413">
                  <c:v>44244</c:v>
                </c:pt>
                <c:pt idx="414">
                  <c:v>44245</c:v>
                </c:pt>
                <c:pt idx="415">
                  <c:v>44246</c:v>
                </c:pt>
                <c:pt idx="416">
                  <c:v>44247</c:v>
                </c:pt>
                <c:pt idx="417">
                  <c:v>44248</c:v>
                </c:pt>
                <c:pt idx="418">
                  <c:v>44249</c:v>
                </c:pt>
                <c:pt idx="419">
                  <c:v>44250</c:v>
                </c:pt>
                <c:pt idx="420">
                  <c:v>44251</c:v>
                </c:pt>
                <c:pt idx="421">
                  <c:v>44252</c:v>
                </c:pt>
                <c:pt idx="422">
                  <c:v>44253</c:v>
                </c:pt>
                <c:pt idx="423">
                  <c:v>44254</c:v>
                </c:pt>
                <c:pt idx="424">
                  <c:v>44255</c:v>
                </c:pt>
                <c:pt idx="425">
                  <c:v>44256</c:v>
                </c:pt>
                <c:pt idx="426">
                  <c:v>44257</c:v>
                </c:pt>
                <c:pt idx="427">
                  <c:v>44258</c:v>
                </c:pt>
                <c:pt idx="428">
                  <c:v>44259</c:v>
                </c:pt>
                <c:pt idx="429">
                  <c:v>44260</c:v>
                </c:pt>
                <c:pt idx="430">
                  <c:v>44261</c:v>
                </c:pt>
                <c:pt idx="431">
                  <c:v>44262</c:v>
                </c:pt>
                <c:pt idx="432">
                  <c:v>44263</c:v>
                </c:pt>
                <c:pt idx="433">
                  <c:v>44264</c:v>
                </c:pt>
                <c:pt idx="434">
                  <c:v>44265</c:v>
                </c:pt>
                <c:pt idx="435">
                  <c:v>44266</c:v>
                </c:pt>
                <c:pt idx="436">
                  <c:v>44267</c:v>
                </c:pt>
                <c:pt idx="437">
                  <c:v>44268</c:v>
                </c:pt>
                <c:pt idx="438">
                  <c:v>44269</c:v>
                </c:pt>
                <c:pt idx="439">
                  <c:v>44270</c:v>
                </c:pt>
                <c:pt idx="440">
                  <c:v>44271</c:v>
                </c:pt>
                <c:pt idx="441">
                  <c:v>44272</c:v>
                </c:pt>
                <c:pt idx="442">
                  <c:v>44273</c:v>
                </c:pt>
                <c:pt idx="443">
                  <c:v>44274</c:v>
                </c:pt>
                <c:pt idx="444">
                  <c:v>44275</c:v>
                </c:pt>
                <c:pt idx="445">
                  <c:v>44276</c:v>
                </c:pt>
                <c:pt idx="446">
                  <c:v>44277</c:v>
                </c:pt>
                <c:pt idx="447">
                  <c:v>44278</c:v>
                </c:pt>
                <c:pt idx="448">
                  <c:v>44279</c:v>
                </c:pt>
                <c:pt idx="449">
                  <c:v>44280</c:v>
                </c:pt>
                <c:pt idx="450">
                  <c:v>44281</c:v>
                </c:pt>
                <c:pt idx="451">
                  <c:v>44282</c:v>
                </c:pt>
                <c:pt idx="452">
                  <c:v>44283</c:v>
                </c:pt>
                <c:pt idx="453">
                  <c:v>44284</c:v>
                </c:pt>
                <c:pt idx="454">
                  <c:v>44285</c:v>
                </c:pt>
                <c:pt idx="455">
                  <c:v>44286</c:v>
                </c:pt>
                <c:pt idx="456">
                  <c:v>44287</c:v>
                </c:pt>
                <c:pt idx="457">
                  <c:v>44288</c:v>
                </c:pt>
                <c:pt idx="458">
                  <c:v>44289</c:v>
                </c:pt>
                <c:pt idx="459">
                  <c:v>44290</c:v>
                </c:pt>
                <c:pt idx="460">
                  <c:v>44291</c:v>
                </c:pt>
                <c:pt idx="461">
                  <c:v>44292</c:v>
                </c:pt>
                <c:pt idx="462">
                  <c:v>44293</c:v>
                </c:pt>
                <c:pt idx="463">
                  <c:v>44294</c:v>
                </c:pt>
                <c:pt idx="464">
                  <c:v>44295</c:v>
                </c:pt>
                <c:pt idx="465">
                  <c:v>44296</c:v>
                </c:pt>
                <c:pt idx="466">
                  <c:v>44297</c:v>
                </c:pt>
                <c:pt idx="467">
                  <c:v>44298</c:v>
                </c:pt>
                <c:pt idx="468">
                  <c:v>44299</c:v>
                </c:pt>
                <c:pt idx="469">
                  <c:v>44300</c:v>
                </c:pt>
                <c:pt idx="470">
                  <c:v>44301</c:v>
                </c:pt>
                <c:pt idx="471">
                  <c:v>44302</c:v>
                </c:pt>
                <c:pt idx="472">
                  <c:v>44303</c:v>
                </c:pt>
                <c:pt idx="473">
                  <c:v>44304</c:v>
                </c:pt>
                <c:pt idx="474">
                  <c:v>44305</c:v>
                </c:pt>
                <c:pt idx="475">
                  <c:v>44306</c:v>
                </c:pt>
                <c:pt idx="476">
                  <c:v>44307</c:v>
                </c:pt>
                <c:pt idx="477">
                  <c:v>44308</c:v>
                </c:pt>
                <c:pt idx="478">
                  <c:v>44309</c:v>
                </c:pt>
                <c:pt idx="479">
                  <c:v>44310</c:v>
                </c:pt>
                <c:pt idx="480">
                  <c:v>44311</c:v>
                </c:pt>
                <c:pt idx="481">
                  <c:v>44312</c:v>
                </c:pt>
                <c:pt idx="482">
                  <c:v>44313</c:v>
                </c:pt>
                <c:pt idx="483">
                  <c:v>44314</c:v>
                </c:pt>
                <c:pt idx="484">
                  <c:v>44315</c:v>
                </c:pt>
                <c:pt idx="485">
                  <c:v>44316</c:v>
                </c:pt>
                <c:pt idx="486">
                  <c:v>44317</c:v>
                </c:pt>
                <c:pt idx="487">
                  <c:v>44318</c:v>
                </c:pt>
                <c:pt idx="488">
                  <c:v>44319</c:v>
                </c:pt>
                <c:pt idx="489">
                  <c:v>44320</c:v>
                </c:pt>
                <c:pt idx="490">
                  <c:v>44321</c:v>
                </c:pt>
                <c:pt idx="491">
                  <c:v>44322</c:v>
                </c:pt>
                <c:pt idx="492">
                  <c:v>44323</c:v>
                </c:pt>
                <c:pt idx="493">
                  <c:v>44324</c:v>
                </c:pt>
                <c:pt idx="494">
                  <c:v>44325</c:v>
                </c:pt>
                <c:pt idx="495">
                  <c:v>44326</c:v>
                </c:pt>
                <c:pt idx="496">
                  <c:v>44327</c:v>
                </c:pt>
                <c:pt idx="497">
                  <c:v>44328</c:v>
                </c:pt>
                <c:pt idx="498">
                  <c:v>44329</c:v>
                </c:pt>
                <c:pt idx="499">
                  <c:v>44330</c:v>
                </c:pt>
                <c:pt idx="500">
                  <c:v>44331</c:v>
                </c:pt>
                <c:pt idx="501">
                  <c:v>44332</c:v>
                </c:pt>
                <c:pt idx="502">
                  <c:v>44333</c:v>
                </c:pt>
                <c:pt idx="503">
                  <c:v>44334</c:v>
                </c:pt>
                <c:pt idx="504">
                  <c:v>44335</c:v>
                </c:pt>
                <c:pt idx="505">
                  <c:v>44336</c:v>
                </c:pt>
                <c:pt idx="506">
                  <c:v>44337</c:v>
                </c:pt>
                <c:pt idx="507">
                  <c:v>44338</c:v>
                </c:pt>
                <c:pt idx="508">
                  <c:v>44339</c:v>
                </c:pt>
                <c:pt idx="509">
                  <c:v>44340</c:v>
                </c:pt>
                <c:pt idx="510">
                  <c:v>44341</c:v>
                </c:pt>
                <c:pt idx="511">
                  <c:v>44342</c:v>
                </c:pt>
                <c:pt idx="512">
                  <c:v>44343</c:v>
                </c:pt>
                <c:pt idx="513">
                  <c:v>44344</c:v>
                </c:pt>
                <c:pt idx="514">
                  <c:v>44345</c:v>
                </c:pt>
                <c:pt idx="515">
                  <c:v>44346</c:v>
                </c:pt>
                <c:pt idx="516">
                  <c:v>44347</c:v>
                </c:pt>
              </c:numCache>
            </c:numRef>
          </c:cat>
          <c:val>
            <c:numRef>
              <c:f>Sheet1!$B$2:$B$518</c:f>
              <c:numCache>
                <c:formatCode>General</c:formatCode>
                <c:ptCount val="517"/>
                <c:pt idx="0">
                  <c:v>174829</c:v>
                </c:pt>
                <c:pt idx="1">
                  <c:v>175626</c:v>
                </c:pt>
                <c:pt idx="2">
                  <c:v>129166</c:v>
                </c:pt>
                <c:pt idx="3">
                  <c:v>126417</c:v>
                </c:pt>
                <c:pt idx="4">
                  <c:v>144863</c:v>
                </c:pt>
                <c:pt idx="5">
                  <c:v>146220</c:v>
                </c:pt>
                <c:pt idx="6">
                  <c:v>124780</c:v>
                </c:pt>
                <c:pt idx="7">
                  <c:v>128020</c:v>
                </c:pt>
                <c:pt idx="8">
                  <c:v>183509</c:v>
                </c:pt>
                <c:pt idx="9">
                  <c:v>179114</c:v>
                </c:pt>
                <c:pt idx="10">
                  <c:v>254764</c:v>
                </c:pt>
                <c:pt idx="11">
                  <c:v>134160</c:v>
                </c:pt>
                <c:pt idx="12">
                  <c:v>100572</c:v>
                </c:pt>
                <c:pt idx="13">
                  <c:v>98682</c:v>
                </c:pt>
                <c:pt idx="14">
                  <c:v>148043</c:v>
                </c:pt>
                <c:pt idx="15">
                  <c:v>249084</c:v>
                </c:pt>
                <c:pt idx="16">
                  <c:v>278768</c:v>
                </c:pt>
                <c:pt idx="17">
                  <c:v>254427</c:v>
                </c:pt>
                <c:pt idx="18">
                  <c:v>197268</c:v>
                </c:pt>
                <c:pt idx="19">
                  <c:v>164600</c:v>
                </c:pt>
                <c:pt idx="20">
                  <c:v>144783</c:v>
                </c:pt>
                <c:pt idx="21">
                  <c:v>147218</c:v>
                </c:pt>
                <c:pt idx="22">
                  <c:v>101657</c:v>
                </c:pt>
                <c:pt idx="23">
                  <c:v>139626</c:v>
                </c:pt>
                <c:pt idx="24">
                  <c:v>125219</c:v>
                </c:pt>
                <c:pt idx="25">
                  <c:v>126738</c:v>
                </c:pt>
                <c:pt idx="26">
                  <c:v>123875</c:v>
                </c:pt>
                <c:pt idx="27">
                  <c:v>142620</c:v>
                </c:pt>
                <c:pt idx="28">
                  <c:v>151524</c:v>
                </c:pt>
                <c:pt idx="29">
                  <c:v>149809</c:v>
                </c:pt>
                <c:pt idx="30">
                  <c:v>125027</c:v>
                </c:pt>
                <c:pt idx="31">
                  <c:v>116632</c:v>
                </c:pt>
                <c:pt idx="32">
                  <c:v>101359</c:v>
                </c:pt>
                <c:pt idx="33">
                  <c:v>131237</c:v>
                </c:pt>
                <c:pt idx="34">
                  <c:v>171355</c:v>
                </c:pt>
                <c:pt idx="35">
                  <c:v>214830</c:v>
                </c:pt>
                <c:pt idx="36">
                  <c:v>238308</c:v>
                </c:pt>
                <c:pt idx="37">
                  <c:v>165327</c:v>
                </c:pt>
                <c:pt idx="38">
                  <c:v>142776</c:v>
                </c:pt>
                <c:pt idx="39">
                  <c:v>124367</c:v>
                </c:pt>
                <c:pt idx="40">
                  <c:v>232272</c:v>
                </c:pt>
                <c:pt idx="41">
                  <c:v>271843</c:v>
                </c:pt>
                <c:pt idx="42">
                  <c:v>193967</c:v>
                </c:pt>
                <c:pt idx="43">
                  <c:v>285185</c:v>
                </c:pt>
                <c:pt idx="44">
                  <c:v>210052</c:v>
                </c:pt>
                <c:pt idx="45">
                  <c:v>150846</c:v>
                </c:pt>
                <c:pt idx="46">
                  <c:v>178401</c:v>
                </c:pt>
                <c:pt idx="47">
                  <c:v>149114</c:v>
                </c:pt>
                <c:pt idx="48">
                  <c:v>145951</c:v>
                </c:pt>
                <c:pt idx="49">
                  <c:v>133781</c:v>
                </c:pt>
                <c:pt idx="50">
                  <c:v>209710</c:v>
                </c:pt>
                <c:pt idx="51">
                  <c:v>226829</c:v>
                </c:pt>
                <c:pt idx="52">
                  <c:v>144682</c:v>
                </c:pt>
                <c:pt idx="53">
                  <c:v>111866</c:v>
                </c:pt>
                <c:pt idx="54">
                  <c:v>138529</c:v>
                </c:pt>
                <c:pt idx="55">
                  <c:v>159744</c:v>
                </c:pt>
                <c:pt idx="56">
                  <c:v>163684</c:v>
                </c:pt>
                <c:pt idx="57">
                  <c:v>106867</c:v>
                </c:pt>
                <c:pt idx="58">
                  <c:v>101086</c:v>
                </c:pt>
                <c:pt idx="59">
                  <c:v>106926</c:v>
                </c:pt>
                <c:pt idx="60">
                  <c:v>120210</c:v>
                </c:pt>
                <c:pt idx="61">
                  <c:v>181380</c:v>
                </c:pt>
                <c:pt idx="62">
                  <c:v>247818</c:v>
                </c:pt>
                <c:pt idx="63">
                  <c:v>207549</c:v>
                </c:pt>
                <c:pt idx="64">
                  <c:v>219956</c:v>
                </c:pt>
                <c:pt idx="65">
                  <c:v>203407</c:v>
                </c:pt>
                <c:pt idx="66">
                  <c:v>160789</c:v>
                </c:pt>
                <c:pt idx="67">
                  <c:v>149067</c:v>
                </c:pt>
                <c:pt idx="68">
                  <c:v>234032</c:v>
                </c:pt>
                <c:pt idx="69">
                  <c:v>590961</c:v>
                </c:pt>
                <c:pt idx="70">
                  <c:v>755338</c:v>
                </c:pt>
                <c:pt idx="71">
                  <c:v>775462</c:v>
                </c:pt>
                <c:pt idx="72">
                  <c:v>758458</c:v>
                </c:pt>
                <c:pt idx="73">
                  <c:v>613728</c:v>
                </c:pt>
                <c:pt idx="74">
                  <c:v>238647</c:v>
                </c:pt>
                <c:pt idx="75">
                  <c:v>309732</c:v>
                </c:pt>
                <c:pt idx="76">
                  <c:v>325569</c:v>
                </c:pt>
                <c:pt idx="77">
                  <c:v>364154</c:v>
                </c:pt>
                <c:pt idx="78">
                  <c:v>275264</c:v>
                </c:pt>
                <c:pt idx="79">
                  <c:v>774450</c:v>
                </c:pt>
                <c:pt idx="80">
                  <c:v>664696</c:v>
                </c:pt>
                <c:pt idx="81">
                  <c:v>292496</c:v>
                </c:pt>
                <c:pt idx="82">
                  <c:v>234315</c:v>
                </c:pt>
                <c:pt idx="83">
                  <c:v>495744</c:v>
                </c:pt>
                <c:pt idx="84">
                  <c:v>331887</c:v>
                </c:pt>
                <c:pt idx="85">
                  <c:v>182251</c:v>
                </c:pt>
                <c:pt idx="86">
                  <c:v>213194</c:v>
                </c:pt>
                <c:pt idx="87">
                  <c:v>166778</c:v>
                </c:pt>
                <c:pt idx="88">
                  <c:v>144368</c:v>
                </c:pt>
                <c:pt idx="89">
                  <c:v>218982</c:v>
                </c:pt>
                <c:pt idx="90">
                  <c:v>225309</c:v>
                </c:pt>
                <c:pt idx="91">
                  <c:v>233853</c:v>
                </c:pt>
                <c:pt idx="92">
                  <c:v>433626</c:v>
                </c:pt>
                <c:pt idx="93">
                  <c:v>420649</c:v>
                </c:pt>
                <c:pt idx="94">
                  <c:v>354614</c:v>
                </c:pt>
                <c:pt idx="95">
                  <c:v>206471</c:v>
                </c:pt>
                <c:pt idx="96">
                  <c:v>161348</c:v>
                </c:pt>
                <c:pt idx="97">
                  <c:v>221410</c:v>
                </c:pt>
                <c:pt idx="98">
                  <c:v>296372</c:v>
                </c:pt>
                <c:pt idx="99">
                  <c:v>317823</c:v>
                </c:pt>
                <c:pt idx="100">
                  <c:v>230543</c:v>
                </c:pt>
                <c:pt idx="101">
                  <c:v>251846</c:v>
                </c:pt>
                <c:pt idx="102">
                  <c:v>273371</c:v>
                </c:pt>
                <c:pt idx="103">
                  <c:v>582566</c:v>
                </c:pt>
                <c:pt idx="104">
                  <c:v>762541</c:v>
                </c:pt>
                <c:pt idx="105">
                  <c:v>767093</c:v>
                </c:pt>
                <c:pt idx="106">
                  <c:v>637093</c:v>
                </c:pt>
                <c:pt idx="107">
                  <c:v>504426</c:v>
                </c:pt>
                <c:pt idx="108">
                  <c:v>412895</c:v>
                </c:pt>
                <c:pt idx="109">
                  <c:v>225389</c:v>
                </c:pt>
                <c:pt idx="110">
                  <c:v>171817</c:v>
                </c:pt>
                <c:pt idx="111">
                  <c:v>182483</c:v>
                </c:pt>
                <c:pt idx="112">
                  <c:v>179254</c:v>
                </c:pt>
                <c:pt idx="113">
                  <c:v>189003</c:v>
                </c:pt>
                <c:pt idx="114">
                  <c:v>134671</c:v>
                </c:pt>
                <c:pt idx="115">
                  <c:v>133752</c:v>
                </c:pt>
                <c:pt idx="116">
                  <c:v>130251</c:v>
                </c:pt>
                <c:pt idx="117">
                  <c:v>104608</c:v>
                </c:pt>
                <c:pt idx="118">
                  <c:v>152360</c:v>
                </c:pt>
                <c:pt idx="119">
                  <c:v>216386</c:v>
                </c:pt>
                <c:pt idx="120">
                  <c:v>253192</c:v>
                </c:pt>
                <c:pt idx="121">
                  <c:v>267662</c:v>
                </c:pt>
                <c:pt idx="122">
                  <c:v>257497</c:v>
                </c:pt>
                <c:pt idx="123">
                  <c:v>267431</c:v>
                </c:pt>
                <c:pt idx="124">
                  <c:v>309133</c:v>
                </c:pt>
                <c:pt idx="125">
                  <c:v>456933</c:v>
                </c:pt>
                <c:pt idx="126">
                  <c:v>300317</c:v>
                </c:pt>
                <c:pt idx="127">
                  <c:v>207454</c:v>
                </c:pt>
                <c:pt idx="128">
                  <c:v>139493</c:v>
                </c:pt>
                <c:pt idx="129">
                  <c:v>128582</c:v>
                </c:pt>
                <c:pt idx="130">
                  <c:v>154508</c:v>
                </c:pt>
                <c:pt idx="131">
                  <c:v>174566</c:v>
                </c:pt>
                <c:pt idx="132">
                  <c:v>168503</c:v>
                </c:pt>
                <c:pt idx="133">
                  <c:v>166675</c:v>
                </c:pt>
                <c:pt idx="134">
                  <c:v>258803</c:v>
                </c:pt>
                <c:pt idx="135">
                  <c:v>188306</c:v>
                </c:pt>
                <c:pt idx="136">
                  <c:v>136168</c:v>
                </c:pt>
                <c:pt idx="137">
                  <c:v>145902</c:v>
                </c:pt>
                <c:pt idx="138">
                  <c:v>2161186</c:v>
                </c:pt>
                <c:pt idx="139">
                  <c:v>2005943</c:v>
                </c:pt>
                <c:pt idx="140">
                  <c:v>1663365</c:v>
                </c:pt>
                <c:pt idx="141">
                  <c:v>1416945</c:v>
                </c:pt>
                <c:pt idx="142">
                  <c:v>1159697</c:v>
                </c:pt>
                <c:pt idx="143">
                  <c:v>125242</c:v>
                </c:pt>
                <c:pt idx="144">
                  <c:v>695221</c:v>
                </c:pt>
                <c:pt idx="145">
                  <c:v>1840498</c:v>
                </c:pt>
                <c:pt idx="146">
                  <c:v>1859628</c:v>
                </c:pt>
                <c:pt idx="147">
                  <c:v>1617514</c:v>
                </c:pt>
                <c:pt idx="148">
                  <c:v>1431200</c:v>
                </c:pt>
                <c:pt idx="149">
                  <c:v>1062410</c:v>
                </c:pt>
                <c:pt idx="150">
                  <c:v>84233</c:v>
                </c:pt>
                <c:pt idx="151">
                  <c:v>559514</c:v>
                </c:pt>
                <c:pt idx="152">
                  <c:v>2132552</c:v>
                </c:pt>
                <c:pt idx="153">
                  <c:v>2000415</c:v>
                </c:pt>
                <c:pt idx="154">
                  <c:v>1665791</c:v>
                </c:pt>
                <c:pt idx="155">
                  <c:v>1427458</c:v>
                </c:pt>
                <c:pt idx="156">
                  <c:v>533158</c:v>
                </c:pt>
                <c:pt idx="157">
                  <c:v>209031</c:v>
                </c:pt>
                <c:pt idx="158">
                  <c:v>223872</c:v>
                </c:pt>
                <c:pt idx="159">
                  <c:v>224306</c:v>
                </c:pt>
                <c:pt idx="160">
                  <c:v>197895</c:v>
                </c:pt>
                <c:pt idx="161">
                  <c:v>186591</c:v>
                </c:pt>
                <c:pt idx="162">
                  <c:v>168593</c:v>
                </c:pt>
                <c:pt idx="163">
                  <c:v>139103</c:v>
                </c:pt>
                <c:pt idx="164">
                  <c:v>136405</c:v>
                </c:pt>
                <c:pt idx="165">
                  <c:v>119241</c:v>
                </c:pt>
                <c:pt idx="166">
                  <c:v>229245</c:v>
                </c:pt>
                <c:pt idx="167">
                  <c:v>244574</c:v>
                </c:pt>
                <c:pt idx="168">
                  <c:v>187213</c:v>
                </c:pt>
                <c:pt idx="169">
                  <c:v>204245</c:v>
                </c:pt>
                <c:pt idx="170">
                  <c:v>226004</c:v>
                </c:pt>
                <c:pt idx="171">
                  <c:v>451603</c:v>
                </c:pt>
                <c:pt idx="172">
                  <c:v>469243</c:v>
                </c:pt>
                <c:pt idx="173">
                  <c:v>363327</c:v>
                </c:pt>
                <c:pt idx="174">
                  <c:v>294877</c:v>
                </c:pt>
                <c:pt idx="175">
                  <c:v>246792</c:v>
                </c:pt>
                <c:pt idx="176">
                  <c:v>235427</c:v>
                </c:pt>
                <c:pt idx="177">
                  <c:v>157661</c:v>
                </c:pt>
                <c:pt idx="178">
                  <c:v>149143</c:v>
                </c:pt>
                <c:pt idx="179">
                  <c:v>414657</c:v>
                </c:pt>
                <c:pt idx="180">
                  <c:v>376405</c:v>
                </c:pt>
                <c:pt idx="181">
                  <c:v>362403</c:v>
                </c:pt>
                <c:pt idx="182">
                  <c:v>358068</c:v>
                </c:pt>
                <c:pt idx="183">
                  <c:v>307133</c:v>
                </c:pt>
                <c:pt idx="184">
                  <c:v>324782</c:v>
                </c:pt>
                <c:pt idx="185">
                  <c:v>301270</c:v>
                </c:pt>
                <c:pt idx="186">
                  <c:v>230630</c:v>
                </c:pt>
                <c:pt idx="187">
                  <c:v>143350</c:v>
                </c:pt>
                <c:pt idx="188">
                  <c:v>153605</c:v>
                </c:pt>
                <c:pt idx="189">
                  <c:v>187205</c:v>
                </c:pt>
                <c:pt idx="190">
                  <c:v>187408</c:v>
                </c:pt>
                <c:pt idx="191">
                  <c:v>151627</c:v>
                </c:pt>
                <c:pt idx="192">
                  <c:v>128410</c:v>
                </c:pt>
                <c:pt idx="193">
                  <c:v>150236</c:v>
                </c:pt>
                <c:pt idx="194">
                  <c:v>107926</c:v>
                </c:pt>
                <c:pt idx="195">
                  <c:v>130965</c:v>
                </c:pt>
                <c:pt idx="196">
                  <c:v>223449</c:v>
                </c:pt>
                <c:pt idx="197">
                  <c:v>242024</c:v>
                </c:pt>
                <c:pt idx="198">
                  <c:v>216283</c:v>
                </c:pt>
                <c:pt idx="199">
                  <c:v>160637</c:v>
                </c:pt>
                <c:pt idx="200">
                  <c:v>156487</c:v>
                </c:pt>
                <c:pt idx="201">
                  <c:v>166485</c:v>
                </c:pt>
                <c:pt idx="202">
                  <c:v>147766</c:v>
                </c:pt>
                <c:pt idx="203">
                  <c:v>176311</c:v>
                </c:pt>
                <c:pt idx="204">
                  <c:v>149001</c:v>
                </c:pt>
                <c:pt idx="205">
                  <c:v>205182</c:v>
                </c:pt>
                <c:pt idx="206">
                  <c:v>217382</c:v>
                </c:pt>
                <c:pt idx="207">
                  <c:v>238373</c:v>
                </c:pt>
                <c:pt idx="208">
                  <c:v>243737</c:v>
                </c:pt>
                <c:pt idx="209">
                  <c:v>219035</c:v>
                </c:pt>
                <c:pt idx="210">
                  <c:v>182228</c:v>
                </c:pt>
                <c:pt idx="211">
                  <c:v>187690</c:v>
                </c:pt>
                <c:pt idx="212">
                  <c:v>179754</c:v>
                </c:pt>
                <c:pt idx="213">
                  <c:v>243704</c:v>
                </c:pt>
                <c:pt idx="214">
                  <c:v>199955</c:v>
                </c:pt>
                <c:pt idx="215">
                  <c:v>161641</c:v>
                </c:pt>
                <c:pt idx="216">
                  <c:v>128386</c:v>
                </c:pt>
                <c:pt idx="217">
                  <c:v>155387</c:v>
                </c:pt>
                <c:pt idx="218">
                  <c:v>197548</c:v>
                </c:pt>
                <c:pt idx="219">
                  <c:v>199036</c:v>
                </c:pt>
                <c:pt idx="220">
                  <c:v>258063</c:v>
                </c:pt>
                <c:pt idx="221">
                  <c:v>285417</c:v>
                </c:pt>
                <c:pt idx="222">
                  <c:v>253733</c:v>
                </c:pt>
                <c:pt idx="223">
                  <c:v>201997</c:v>
                </c:pt>
                <c:pt idx="224">
                  <c:v>235278</c:v>
                </c:pt>
                <c:pt idx="225">
                  <c:v>179520</c:v>
                </c:pt>
                <c:pt idx="226">
                  <c:v>163744</c:v>
                </c:pt>
                <c:pt idx="227">
                  <c:v>259710</c:v>
                </c:pt>
                <c:pt idx="228">
                  <c:v>132269</c:v>
                </c:pt>
                <c:pt idx="229">
                  <c:v>131722</c:v>
                </c:pt>
                <c:pt idx="230">
                  <c:v>113353</c:v>
                </c:pt>
                <c:pt idx="231">
                  <c:v>136973</c:v>
                </c:pt>
                <c:pt idx="232">
                  <c:v>157378</c:v>
                </c:pt>
                <c:pt idx="233">
                  <c:v>159003</c:v>
                </c:pt>
                <c:pt idx="234">
                  <c:v>265768</c:v>
                </c:pt>
                <c:pt idx="235">
                  <c:v>280524</c:v>
                </c:pt>
                <c:pt idx="236">
                  <c:v>208792</c:v>
                </c:pt>
                <c:pt idx="237">
                  <c:v>179816</c:v>
                </c:pt>
                <c:pt idx="238">
                  <c:v>146992</c:v>
                </c:pt>
                <c:pt idx="239">
                  <c:v>156970</c:v>
                </c:pt>
                <c:pt idx="240">
                  <c:v>113908</c:v>
                </c:pt>
                <c:pt idx="241">
                  <c:v>140292</c:v>
                </c:pt>
                <c:pt idx="242">
                  <c:v>156357</c:v>
                </c:pt>
                <c:pt idx="243">
                  <c:v>111428</c:v>
                </c:pt>
                <c:pt idx="244">
                  <c:v>203153</c:v>
                </c:pt>
                <c:pt idx="245">
                  <c:v>188281</c:v>
                </c:pt>
                <c:pt idx="246">
                  <c:v>159211</c:v>
                </c:pt>
                <c:pt idx="247">
                  <c:v>163278</c:v>
                </c:pt>
                <c:pt idx="248">
                  <c:v>172428</c:v>
                </c:pt>
                <c:pt idx="249">
                  <c:v>191792</c:v>
                </c:pt>
                <c:pt idx="250">
                  <c:v>161555</c:v>
                </c:pt>
                <c:pt idx="251">
                  <c:v>223741</c:v>
                </c:pt>
                <c:pt idx="252">
                  <c:v>250510</c:v>
                </c:pt>
                <c:pt idx="253">
                  <c:v>250189</c:v>
                </c:pt>
                <c:pt idx="254">
                  <c:v>280739</c:v>
                </c:pt>
                <c:pt idx="255">
                  <c:v>240613</c:v>
                </c:pt>
                <c:pt idx="256">
                  <c:v>244628</c:v>
                </c:pt>
                <c:pt idx="257">
                  <c:v>221645</c:v>
                </c:pt>
                <c:pt idx="258">
                  <c:v>219745</c:v>
                </c:pt>
                <c:pt idx="259">
                  <c:v>200834</c:v>
                </c:pt>
                <c:pt idx="260">
                  <c:v>197489</c:v>
                </c:pt>
                <c:pt idx="261">
                  <c:v>206718</c:v>
                </c:pt>
                <c:pt idx="262">
                  <c:v>227596</c:v>
                </c:pt>
                <c:pt idx="263">
                  <c:v>228657</c:v>
                </c:pt>
                <c:pt idx="264">
                  <c:v>1405851</c:v>
                </c:pt>
                <c:pt idx="265">
                  <c:v>1423528</c:v>
                </c:pt>
                <c:pt idx="266">
                  <c:v>1149038</c:v>
                </c:pt>
                <c:pt idx="267">
                  <c:v>1001761</c:v>
                </c:pt>
                <c:pt idx="268">
                  <c:v>655955</c:v>
                </c:pt>
                <c:pt idx="269">
                  <c:v>255185</c:v>
                </c:pt>
                <c:pt idx="270">
                  <c:v>609156</c:v>
                </c:pt>
                <c:pt idx="271">
                  <c:v>1168207</c:v>
                </c:pt>
                <c:pt idx="272">
                  <c:v>1086506</c:v>
                </c:pt>
                <c:pt idx="273">
                  <c:v>940900</c:v>
                </c:pt>
                <c:pt idx="274">
                  <c:v>876269</c:v>
                </c:pt>
                <c:pt idx="275">
                  <c:v>1011016</c:v>
                </c:pt>
                <c:pt idx="276">
                  <c:v>568738</c:v>
                </c:pt>
                <c:pt idx="277">
                  <c:v>641108</c:v>
                </c:pt>
                <c:pt idx="278">
                  <c:v>932969</c:v>
                </c:pt>
                <c:pt idx="279">
                  <c:v>534947</c:v>
                </c:pt>
                <c:pt idx="280">
                  <c:v>1364181</c:v>
                </c:pt>
                <c:pt idx="281">
                  <c:v>1280737</c:v>
                </c:pt>
                <c:pt idx="282">
                  <c:v>1064607</c:v>
                </c:pt>
                <c:pt idx="283">
                  <c:v>239595</c:v>
                </c:pt>
                <c:pt idx="284">
                  <c:v>210344</c:v>
                </c:pt>
                <c:pt idx="285">
                  <c:v>190196</c:v>
                </c:pt>
                <c:pt idx="286">
                  <c:v>274269</c:v>
                </c:pt>
                <c:pt idx="287">
                  <c:v>278885</c:v>
                </c:pt>
                <c:pt idx="288">
                  <c:v>227684</c:v>
                </c:pt>
                <c:pt idx="289">
                  <c:v>180563</c:v>
                </c:pt>
                <c:pt idx="290">
                  <c:v>182398</c:v>
                </c:pt>
                <c:pt idx="291">
                  <c:v>187083</c:v>
                </c:pt>
                <c:pt idx="292">
                  <c:v>198522</c:v>
                </c:pt>
                <c:pt idx="293">
                  <c:v>194635</c:v>
                </c:pt>
                <c:pt idx="294">
                  <c:v>210372</c:v>
                </c:pt>
                <c:pt idx="295">
                  <c:v>174490</c:v>
                </c:pt>
                <c:pt idx="296">
                  <c:v>168558</c:v>
                </c:pt>
                <c:pt idx="297">
                  <c:v>148400</c:v>
                </c:pt>
                <c:pt idx="298">
                  <c:v>216452</c:v>
                </c:pt>
                <c:pt idx="299">
                  <c:v>386809</c:v>
                </c:pt>
                <c:pt idx="300">
                  <c:v>364342</c:v>
                </c:pt>
                <c:pt idx="301">
                  <c:v>395470</c:v>
                </c:pt>
                <c:pt idx="302">
                  <c:v>431737</c:v>
                </c:pt>
                <c:pt idx="303">
                  <c:v>191101</c:v>
                </c:pt>
                <c:pt idx="304">
                  <c:v>72986</c:v>
                </c:pt>
                <c:pt idx="305">
                  <c:v>98587</c:v>
                </c:pt>
                <c:pt idx="306">
                  <c:v>91131</c:v>
                </c:pt>
                <c:pt idx="307">
                  <c:v>249782</c:v>
                </c:pt>
                <c:pt idx="308">
                  <c:v>224335</c:v>
                </c:pt>
                <c:pt idx="309">
                  <c:v>183901</c:v>
                </c:pt>
                <c:pt idx="310">
                  <c:v>312613</c:v>
                </c:pt>
                <c:pt idx="311">
                  <c:v>268552</c:v>
                </c:pt>
                <c:pt idx="312">
                  <c:v>185415</c:v>
                </c:pt>
                <c:pt idx="313">
                  <c:v>136332</c:v>
                </c:pt>
                <c:pt idx="314">
                  <c:v>139234</c:v>
                </c:pt>
                <c:pt idx="315">
                  <c:v>190097</c:v>
                </c:pt>
                <c:pt idx="316">
                  <c:v>172206</c:v>
                </c:pt>
                <c:pt idx="317">
                  <c:v>117108</c:v>
                </c:pt>
                <c:pt idx="318">
                  <c:v>139886</c:v>
                </c:pt>
                <c:pt idx="319">
                  <c:v>158375</c:v>
                </c:pt>
                <c:pt idx="320">
                  <c:v>161175</c:v>
                </c:pt>
                <c:pt idx="321">
                  <c:v>212528</c:v>
                </c:pt>
                <c:pt idx="322">
                  <c:v>201144</c:v>
                </c:pt>
                <c:pt idx="323">
                  <c:v>187929</c:v>
                </c:pt>
                <c:pt idx="324">
                  <c:v>173144</c:v>
                </c:pt>
                <c:pt idx="325">
                  <c:v>235326</c:v>
                </c:pt>
                <c:pt idx="326">
                  <c:v>203850</c:v>
                </c:pt>
                <c:pt idx="327">
                  <c:v>201133</c:v>
                </c:pt>
                <c:pt idx="328">
                  <c:v>270153</c:v>
                </c:pt>
                <c:pt idx="329">
                  <c:v>224339</c:v>
                </c:pt>
                <c:pt idx="330">
                  <c:v>183292</c:v>
                </c:pt>
                <c:pt idx="331">
                  <c:v>160731</c:v>
                </c:pt>
                <c:pt idx="332">
                  <c:v>130630</c:v>
                </c:pt>
                <c:pt idx="333">
                  <c:v>142484</c:v>
                </c:pt>
                <c:pt idx="334">
                  <c:v>148819</c:v>
                </c:pt>
                <c:pt idx="335">
                  <c:v>360344</c:v>
                </c:pt>
                <c:pt idx="336">
                  <c:v>465562</c:v>
                </c:pt>
                <c:pt idx="337">
                  <c:v>475277</c:v>
                </c:pt>
                <c:pt idx="338">
                  <c:v>330848</c:v>
                </c:pt>
                <c:pt idx="339">
                  <c:v>400036</c:v>
                </c:pt>
                <c:pt idx="340">
                  <c:v>370554</c:v>
                </c:pt>
                <c:pt idx="341">
                  <c:v>962158</c:v>
                </c:pt>
                <c:pt idx="342">
                  <c:v>1128644</c:v>
                </c:pt>
                <c:pt idx="343">
                  <c:v>967300</c:v>
                </c:pt>
                <c:pt idx="344">
                  <c:v>788684</c:v>
                </c:pt>
                <c:pt idx="345">
                  <c:v>1126500</c:v>
                </c:pt>
                <c:pt idx="346">
                  <c:v>1198791</c:v>
                </c:pt>
                <c:pt idx="347">
                  <c:v>1295407</c:v>
                </c:pt>
                <c:pt idx="348">
                  <c:v>1145107</c:v>
                </c:pt>
                <c:pt idx="349">
                  <c:v>1260735</c:v>
                </c:pt>
                <c:pt idx="350">
                  <c:v>1340541</c:v>
                </c:pt>
                <c:pt idx="351">
                  <c:v>1319877</c:v>
                </c:pt>
                <c:pt idx="352">
                  <c:v>1351905</c:v>
                </c:pt>
                <c:pt idx="353">
                  <c:v>1583549</c:v>
                </c:pt>
                <c:pt idx="354">
                  <c:v>1914322</c:v>
                </c:pt>
                <c:pt idx="355">
                  <c:v>2274718</c:v>
                </c:pt>
                <c:pt idx="356">
                  <c:v>2545864</c:v>
                </c:pt>
                <c:pt idx="357">
                  <c:v>2369647</c:v>
                </c:pt>
                <c:pt idx="358">
                  <c:v>1415276</c:v>
                </c:pt>
                <c:pt idx="359">
                  <c:v>1068413</c:v>
                </c:pt>
                <c:pt idx="360">
                  <c:v>1300279</c:v>
                </c:pt>
                <c:pt idx="361">
                  <c:v>876638</c:v>
                </c:pt>
                <c:pt idx="362">
                  <c:v>334501</c:v>
                </c:pt>
                <c:pt idx="363">
                  <c:v>551339</c:v>
                </c:pt>
                <c:pt idx="364">
                  <c:v>473034</c:v>
                </c:pt>
                <c:pt idx="365">
                  <c:v>239589</c:v>
                </c:pt>
                <c:pt idx="366">
                  <c:v>133263</c:v>
                </c:pt>
                <c:pt idx="367">
                  <c:v>96252</c:v>
                </c:pt>
                <c:pt idx="368">
                  <c:v>107682</c:v>
                </c:pt>
                <c:pt idx="369">
                  <c:v>196123</c:v>
                </c:pt>
                <c:pt idx="370">
                  <c:v>271473</c:v>
                </c:pt>
                <c:pt idx="371">
                  <c:v>297259</c:v>
                </c:pt>
                <c:pt idx="372">
                  <c:v>276200</c:v>
                </c:pt>
                <c:pt idx="373">
                  <c:v>273209</c:v>
                </c:pt>
                <c:pt idx="374">
                  <c:v>285117</c:v>
                </c:pt>
                <c:pt idx="375">
                  <c:v>231265</c:v>
                </c:pt>
                <c:pt idx="376">
                  <c:v>231672</c:v>
                </c:pt>
                <c:pt idx="377">
                  <c:v>276447</c:v>
                </c:pt>
                <c:pt idx="378">
                  <c:v>386755</c:v>
                </c:pt>
                <c:pt idx="379">
                  <c:v>593980</c:v>
                </c:pt>
                <c:pt idx="380">
                  <c:v>565268</c:v>
                </c:pt>
                <c:pt idx="381">
                  <c:v>473096</c:v>
                </c:pt>
                <c:pt idx="382">
                  <c:v>148618</c:v>
                </c:pt>
                <c:pt idx="383">
                  <c:v>123226</c:v>
                </c:pt>
                <c:pt idx="384">
                  <c:v>131733</c:v>
                </c:pt>
                <c:pt idx="385">
                  <c:v>114629</c:v>
                </c:pt>
                <c:pt idx="386">
                  <c:v>175416</c:v>
                </c:pt>
                <c:pt idx="387">
                  <c:v>126193</c:v>
                </c:pt>
                <c:pt idx="388">
                  <c:v>114824</c:v>
                </c:pt>
                <c:pt idx="389">
                  <c:v>129554</c:v>
                </c:pt>
                <c:pt idx="390">
                  <c:v>212890</c:v>
                </c:pt>
                <c:pt idx="391">
                  <c:v>246410</c:v>
                </c:pt>
                <c:pt idx="392">
                  <c:v>195057</c:v>
                </c:pt>
                <c:pt idx="393">
                  <c:v>206947</c:v>
                </c:pt>
                <c:pt idx="394">
                  <c:v>128909</c:v>
                </c:pt>
                <c:pt idx="395">
                  <c:v>1112530</c:v>
                </c:pt>
                <c:pt idx="396">
                  <c:v>1144496</c:v>
                </c:pt>
                <c:pt idx="397">
                  <c:v>967719</c:v>
                </c:pt>
                <c:pt idx="398">
                  <c:v>846608</c:v>
                </c:pt>
                <c:pt idx="399">
                  <c:v>765663</c:v>
                </c:pt>
                <c:pt idx="400">
                  <c:v>730089</c:v>
                </c:pt>
                <c:pt idx="401">
                  <c:v>641615</c:v>
                </c:pt>
                <c:pt idx="402">
                  <c:v>418092</c:v>
                </c:pt>
                <c:pt idx="403">
                  <c:v>440883</c:v>
                </c:pt>
                <c:pt idx="404">
                  <c:v>526614</c:v>
                </c:pt>
                <c:pt idx="405">
                  <c:v>616192</c:v>
                </c:pt>
                <c:pt idx="406">
                  <c:v>537885</c:v>
                </c:pt>
                <c:pt idx="407">
                  <c:v>552366</c:v>
                </c:pt>
                <c:pt idx="408">
                  <c:v>530976</c:v>
                </c:pt>
                <c:pt idx="409">
                  <c:v>264577</c:v>
                </c:pt>
                <c:pt idx="410">
                  <c:v>235916</c:v>
                </c:pt>
                <c:pt idx="411">
                  <c:v>189712</c:v>
                </c:pt>
                <c:pt idx="412">
                  <c:v>129684</c:v>
                </c:pt>
                <c:pt idx="413">
                  <c:v>117729</c:v>
                </c:pt>
                <c:pt idx="414">
                  <c:v>108595</c:v>
                </c:pt>
                <c:pt idx="415">
                  <c:v>93961</c:v>
                </c:pt>
                <c:pt idx="416">
                  <c:v>68034</c:v>
                </c:pt>
                <c:pt idx="417">
                  <c:v>77258</c:v>
                </c:pt>
                <c:pt idx="418">
                  <c:v>68470</c:v>
                </c:pt>
                <c:pt idx="419">
                  <c:v>69930</c:v>
                </c:pt>
                <c:pt idx="420">
                  <c:v>84425</c:v>
                </c:pt>
                <c:pt idx="421">
                  <c:v>104884</c:v>
                </c:pt>
                <c:pt idx="422">
                  <c:v>66684</c:v>
                </c:pt>
                <c:pt idx="423">
                  <c:v>64603</c:v>
                </c:pt>
                <c:pt idx="424">
                  <c:v>80787</c:v>
                </c:pt>
                <c:pt idx="425">
                  <c:v>71371</c:v>
                </c:pt>
                <c:pt idx="426">
                  <c:v>68896</c:v>
                </c:pt>
                <c:pt idx="427">
                  <c:v>88487</c:v>
                </c:pt>
                <c:pt idx="428">
                  <c:v>70622</c:v>
                </c:pt>
                <c:pt idx="429">
                  <c:v>79807</c:v>
                </c:pt>
                <c:pt idx="430">
                  <c:v>108306</c:v>
                </c:pt>
                <c:pt idx="431">
                  <c:v>150088</c:v>
                </c:pt>
                <c:pt idx="432">
                  <c:v>95039</c:v>
                </c:pt>
                <c:pt idx="433">
                  <c:v>207939</c:v>
                </c:pt>
                <c:pt idx="434">
                  <c:v>135136</c:v>
                </c:pt>
                <c:pt idx="435">
                  <c:v>75902</c:v>
                </c:pt>
                <c:pt idx="436">
                  <c:v>110505</c:v>
                </c:pt>
                <c:pt idx="437">
                  <c:v>118306</c:v>
                </c:pt>
                <c:pt idx="438">
                  <c:v>94475</c:v>
                </c:pt>
                <c:pt idx="439">
                  <c:v>101258</c:v>
                </c:pt>
                <c:pt idx="440">
                  <c:v>104358</c:v>
                </c:pt>
                <c:pt idx="441">
                  <c:v>84548</c:v>
                </c:pt>
                <c:pt idx="442">
                  <c:v>214196</c:v>
                </c:pt>
                <c:pt idx="443">
                  <c:v>100866</c:v>
                </c:pt>
                <c:pt idx="444">
                  <c:v>89739</c:v>
                </c:pt>
                <c:pt idx="445">
                  <c:v>94593</c:v>
                </c:pt>
                <c:pt idx="446">
                  <c:v>166926</c:v>
                </c:pt>
                <c:pt idx="447">
                  <c:v>88040</c:v>
                </c:pt>
                <c:pt idx="448">
                  <c:v>126572</c:v>
                </c:pt>
                <c:pt idx="449">
                  <c:v>122933</c:v>
                </c:pt>
                <c:pt idx="450">
                  <c:v>110223</c:v>
                </c:pt>
                <c:pt idx="451">
                  <c:v>100661</c:v>
                </c:pt>
                <c:pt idx="452">
                  <c:v>227294</c:v>
                </c:pt>
                <c:pt idx="453">
                  <c:v>135619</c:v>
                </c:pt>
                <c:pt idx="454">
                  <c:v>124855</c:v>
                </c:pt>
                <c:pt idx="455">
                  <c:v>122539</c:v>
                </c:pt>
                <c:pt idx="456">
                  <c:v>130584</c:v>
                </c:pt>
                <c:pt idx="457">
                  <c:v>129366</c:v>
                </c:pt>
                <c:pt idx="458">
                  <c:v>144675</c:v>
                </c:pt>
                <c:pt idx="459">
                  <c:v>160161</c:v>
                </c:pt>
                <c:pt idx="460">
                  <c:v>179786</c:v>
                </c:pt>
                <c:pt idx="461">
                  <c:v>183929</c:v>
                </c:pt>
                <c:pt idx="462">
                  <c:v>221263</c:v>
                </c:pt>
                <c:pt idx="463">
                  <c:v>253402</c:v>
                </c:pt>
                <c:pt idx="464">
                  <c:v>237539</c:v>
                </c:pt>
                <c:pt idx="465">
                  <c:v>261109</c:v>
                </c:pt>
                <c:pt idx="466">
                  <c:v>268167</c:v>
                </c:pt>
                <c:pt idx="467">
                  <c:v>190658</c:v>
                </c:pt>
                <c:pt idx="468">
                  <c:v>260043</c:v>
                </c:pt>
                <c:pt idx="469">
                  <c:v>174868</c:v>
                </c:pt>
                <c:pt idx="470">
                  <c:v>317659</c:v>
                </c:pt>
                <c:pt idx="471">
                  <c:v>80667</c:v>
                </c:pt>
                <c:pt idx="472">
                  <c:v>85822</c:v>
                </c:pt>
                <c:pt idx="473">
                  <c:v>97789</c:v>
                </c:pt>
                <c:pt idx="474">
                  <c:v>97403</c:v>
                </c:pt>
                <c:pt idx="475">
                  <c:v>146699</c:v>
                </c:pt>
                <c:pt idx="476">
                  <c:v>194965</c:v>
                </c:pt>
                <c:pt idx="477">
                  <c:v>161713</c:v>
                </c:pt>
                <c:pt idx="478">
                  <c:v>137957</c:v>
                </c:pt>
                <c:pt idx="479">
                  <c:v>113073</c:v>
                </c:pt>
                <c:pt idx="480">
                  <c:v>134188</c:v>
                </c:pt>
                <c:pt idx="481">
                  <c:v>140093</c:v>
                </c:pt>
                <c:pt idx="482">
                  <c:v>120346</c:v>
                </c:pt>
                <c:pt idx="483">
                  <c:v>77610</c:v>
                </c:pt>
                <c:pt idx="484">
                  <c:v>65324</c:v>
                </c:pt>
                <c:pt idx="485">
                  <c:v>66470</c:v>
                </c:pt>
                <c:pt idx="486">
                  <c:v>72418</c:v>
                </c:pt>
                <c:pt idx="487">
                  <c:v>102604</c:v>
                </c:pt>
                <c:pt idx="488">
                  <c:v>147352</c:v>
                </c:pt>
                <c:pt idx="489">
                  <c:v>158722</c:v>
                </c:pt>
                <c:pt idx="490">
                  <c:v>100271</c:v>
                </c:pt>
                <c:pt idx="491">
                  <c:v>84618</c:v>
                </c:pt>
                <c:pt idx="492">
                  <c:v>91649</c:v>
                </c:pt>
                <c:pt idx="493">
                  <c:v>99133</c:v>
                </c:pt>
                <c:pt idx="494">
                  <c:v>96478</c:v>
                </c:pt>
                <c:pt idx="495">
                  <c:v>113931</c:v>
                </c:pt>
                <c:pt idx="496">
                  <c:v>95641</c:v>
                </c:pt>
                <c:pt idx="497">
                  <c:v>79210</c:v>
                </c:pt>
                <c:pt idx="498">
                  <c:v>75853</c:v>
                </c:pt>
                <c:pt idx="499">
                  <c:v>93880</c:v>
                </c:pt>
                <c:pt idx="500">
                  <c:v>75682</c:v>
                </c:pt>
                <c:pt idx="501">
                  <c:v>98687</c:v>
                </c:pt>
                <c:pt idx="502">
                  <c:v>89391</c:v>
                </c:pt>
                <c:pt idx="503">
                  <c:v>91844</c:v>
                </c:pt>
                <c:pt idx="504">
                  <c:v>77999</c:v>
                </c:pt>
                <c:pt idx="505">
                  <c:v>87009</c:v>
                </c:pt>
                <c:pt idx="506">
                  <c:v>223566</c:v>
                </c:pt>
                <c:pt idx="507">
                  <c:v>218908</c:v>
                </c:pt>
                <c:pt idx="508">
                  <c:v>263168</c:v>
                </c:pt>
                <c:pt idx="509">
                  <c:v>259389</c:v>
                </c:pt>
                <c:pt idx="510">
                  <c:v>215007</c:v>
                </c:pt>
                <c:pt idx="511">
                  <c:v>198955</c:v>
                </c:pt>
                <c:pt idx="512">
                  <c:v>253653</c:v>
                </c:pt>
                <c:pt idx="513">
                  <c:v>99532</c:v>
                </c:pt>
                <c:pt idx="514">
                  <c:v>106920</c:v>
                </c:pt>
                <c:pt idx="515">
                  <c:v>127822</c:v>
                </c:pt>
                <c:pt idx="516">
                  <c:v>130273</c:v>
                </c:pt>
              </c:numCache>
            </c:numRef>
          </c:val>
          <c:smooth val="0"/>
          <c:extLst>
            <c:ext xmlns:c16="http://schemas.microsoft.com/office/drawing/2014/chart" uri="{C3380CC4-5D6E-409C-BE32-E72D297353CC}">
              <c16:uniqueId val="{00000000-070E-449D-8679-BA08A08E2C4A}"/>
            </c:ext>
          </c:extLst>
        </c:ser>
        <c:dLbls>
          <c:showLegendKey val="0"/>
          <c:showVal val="0"/>
          <c:showCatName val="0"/>
          <c:showSerName val="0"/>
          <c:showPercent val="0"/>
          <c:showBubbleSize val="0"/>
        </c:dLbls>
        <c:smooth val="0"/>
        <c:axId val="330050736"/>
        <c:axId val="328882024"/>
      </c:lineChart>
      <c:dateAx>
        <c:axId val="330050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882024"/>
        <c:crosses val="autoZero"/>
        <c:auto val="1"/>
        <c:lblOffset val="100"/>
        <c:baseTimeUnit val="days"/>
      </c:dateAx>
      <c:valAx>
        <c:axId val="328882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050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Sheet1!$A$2:$A$518</c:f>
              <c:numCache>
                <c:formatCode>m/d/yyyy</c:formatCode>
                <c:ptCount val="517"/>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pt idx="152">
                  <c:v>43983</c:v>
                </c:pt>
                <c:pt idx="153">
                  <c:v>43984</c:v>
                </c:pt>
                <c:pt idx="154">
                  <c:v>43985</c:v>
                </c:pt>
                <c:pt idx="155">
                  <c:v>43986</c:v>
                </c:pt>
                <c:pt idx="156">
                  <c:v>43987</c:v>
                </c:pt>
                <c:pt idx="157">
                  <c:v>43988</c:v>
                </c:pt>
                <c:pt idx="158">
                  <c:v>43989</c:v>
                </c:pt>
                <c:pt idx="159">
                  <c:v>43990</c:v>
                </c:pt>
                <c:pt idx="160">
                  <c:v>43991</c:v>
                </c:pt>
                <c:pt idx="161">
                  <c:v>43992</c:v>
                </c:pt>
                <c:pt idx="162">
                  <c:v>43993</c:v>
                </c:pt>
                <c:pt idx="163">
                  <c:v>43994</c:v>
                </c:pt>
                <c:pt idx="164">
                  <c:v>43995</c:v>
                </c:pt>
                <c:pt idx="165">
                  <c:v>43996</c:v>
                </c:pt>
                <c:pt idx="166">
                  <c:v>43997</c:v>
                </c:pt>
                <c:pt idx="167">
                  <c:v>43998</c:v>
                </c:pt>
                <c:pt idx="168">
                  <c:v>43999</c:v>
                </c:pt>
                <c:pt idx="169">
                  <c:v>44000</c:v>
                </c:pt>
                <c:pt idx="170">
                  <c:v>44001</c:v>
                </c:pt>
                <c:pt idx="171">
                  <c:v>44002</c:v>
                </c:pt>
                <c:pt idx="172">
                  <c:v>44003</c:v>
                </c:pt>
                <c:pt idx="173">
                  <c:v>44004</c:v>
                </c:pt>
                <c:pt idx="174">
                  <c:v>44005</c:v>
                </c:pt>
                <c:pt idx="175">
                  <c:v>44006</c:v>
                </c:pt>
                <c:pt idx="176">
                  <c:v>44007</c:v>
                </c:pt>
                <c:pt idx="177">
                  <c:v>44008</c:v>
                </c:pt>
                <c:pt idx="178">
                  <c:v>44009</c:v>
                </c:pt>
                <c:pt idx="179">
                  <c:v>44010</c:v>
                </c:pt>
                <c:pt idx="180">
                  <c:v>44011</c:v>
                </c:pt>
                <c:pt idx="181">
                  <c:v>44012</c:v>
                </c:pt>
                <c:pt idx="182">
                  <c:v>44013</c:v>
                </c:pt>
                <c:pt idx="183">
                  <c:v>44014</c:v>
                </c:pt>
                <c:pt idx="184">
                  <c:v>44015</c:v>
                </c:pt>
                <c:pt idx="185">
                  <c:v>44016</c:v>
                </c:pt>
                <c:pt idx="186">
                  <c:v>44017</c:v>
                </c:pt>
                <c:pt idx="187">
                  <c:v>44018</c:v>
                </c:pt>
                <c:pt idx="188">
                  <c:v>44019</c:v>
                </c:pt>
                <c:pt idx="189">
                  <c:v>44020</c:v>
                </c:pt>
                <c:pt idx="190">
                  <c:v>44021</c:v>
                </c:pt>
                <c:pt idx="191">
                  <c:v>44022</c:v>
                </c:pt>
                <c:pt idx="192">
                  <c:v>44023</c:v>
                </c:pt>
                <c:pt idx="193">
                  <c:v>44024</c:v>
                </c:pt>
                <c:pt idx="194">
                  <c:v>44025</c:v>
                </c:pt>
                <c:pt idx="195">
                  <c:v>44026</c:v>
                </c:pt>
                <c:pt idx="196">
                  <c:v>44027</c:v>
                </c:pt>
                <c:pt idx="197">
                  <c:v>44028</c:v>
                </c:pt>
                <c:pt idx="198">
                  <c:v>44029</c:v>
                </c:pt>
                <c:pt idx="199">
                  <c:v>44030</c:v>
                </c:pt>
                <c:pt idx="200">
                  <c:v>44031</c:v>
                </c:pt>
                <c:pt idx="201">
                  <c:v>44032</c:v>
                </c:pt>
                <c:pt idx="202">
                  <c:v>44033</c:v>
                </c:pt>
                <c:pt idx="203">
                  <c:v>44034</c:v>
                </c:pt>
                <c:pt idx="204">
                  <c:v>44035</c:v>
                </c:pt>
                <c:pt idx="205">
                  <c:v>44036</c:v>
                </c:pt>
                <c:pt idx="206">
                  <c:v>44037</c:v>
                </c:pt>
                <c:pt idx="207">
                  <c:v>44038</c:v>
                </c:pt>
                <c:pt idx="208">
                  <c:v>44039</c:v>
                </c:pt>
                <c:pt idx="209">
                  <c:v>44040</c:v>
                </c:pt>
                <c:pt idx="210">
                  <c:v>44041</c:v>
                </c:pt>
                <c:pt idx="211">
                  <c:v>44042</c:v>
                </c:pt>
                <c:pt idx="212">
                  <c:v>44043</c:v>
                </c:pt>
                <c:pt idx="213">
                  <c:v>44044</c:v>
                </c:pt>
                <c:pt idx="214">
                  <c:v>44045</c:v>
                </c:pt>
                <c:pt idx="215">
                  <c:v>44046</c:v>
                </c:pt>
                <c:pt idx="216">
                  <c:v>44047</c:v>
                </c:pt>
                <c:pt idx="217">
                  <c:v>44048</c:v>
                </c:pt>
                <c:pt idx="218">
                  <c:v>44049</c:v>
                </c:pt>
                <c:pt idx="219">
                  <c:v>44050</c:v>
                </c:pt>
                <c:pt idx="220">
                  <c:v>44051</c:v>
                </c:pt>
                <c:pt idx="221">
                  <c:v>44052</c:v>
                </c:pt>
                <c:pt idx="222">
                  <c:v>44053</c:v>
                </c:pt>
                <c:pt idx="223">
                  <c:v>44054</c:v>
                </c:pt>
                <c:pt idx="224">
                  <c:v>44055</c:v>
                </c:pt>
                <c:pt idx="225">
                  <c:v>44056</c:v>
                </c:pt>
                <c:pt idx="226">
                  <c:v>44057</c:v>
                </c:pt>
                <c:pt idx="227">
                  <c:v>44058</c:v>
                </c:pt>
                <c:pt idx="228">
                  <c:v>44059</c:v>
                </c:pt>
                <c:pt idx="229">
                  <c:v>44060</c:v>
                </c:pt>
                <c:pt idx="230">
                  <c:v>44061</c:v>
                </c:pt>
                <c:pt idx="231">
                  <c:v>44062</c:v>
                </c:pt>
                <c:pt idx="232">
                  <c:v>44063</c:v>
                </c:pt>
                <c:pt idx="233">
                  <c:v>44064</c:v>
                </c:pt>
                <c:pt idx="234">
                  <c:v>44065</c:v>
                </c:pt>
                <c:pt idx="235">
                  <c:v>44066</c:v>
                </c:pt>
                <c:pt idx="236">
                  <c:v>44067</c:v>
                </c:pt>
                <c:pt idx="237">
                  <c:v>44068</c:v>
                </c:pt>
                <c:pt idx="238">
                  <c:v>44069</c:v>
                </c:pt>
                <c:pt idx="239">
                  <c:v>44070</c:v>
                </c:pt>
                <c:pt idx="240">
                  <c:v>44071</c:v>
                </c:pt>
                <c:pt idx="241">
                  <c:v>44072</c:v>
                </c:pt>
                <c:pt idx="242">
                  <c:v>44073</c:v>
                </c:pt>
                <c:pt idx="243">
                  <c:v>44074</c:v>
                </c:pt>
                <c:pt idx="244">
                  <c:v>44075</c:v>
                </c:pt>
                <c:pt idx="245">
                  <c:v>44076</c:v>
                </c:pt>
                <c:pt idx="246">
                  <c:v>44077</c:v>
                </c:pt>
                <c:pt idx="247">
                  <c:v>44078</c:v>
                </c:pt>
                <c:pt idx="248">
                  <c:v>44079</c:v>
                </c:pt>
                <c:pt idx="249">
                  <c:v>44080</c:v>
                </c:pt>
                <c:pt idx="250">
                  <c:v>44081</c:v>
                </c:pt>
                <c:pt idx="251">
                  <c:v>44082</c:v>
                </c:pt>
                <c:pt idx="252">
                  <c:v>44083</c:v>
                </c:pt>
                <c:pt idx="253">
                  <c:v>44084</c:v>
                </c:pt>
                <c:pt idx="254">
                  <c:v>44085</c:v>
                </c:pt>
                <c:pt idx="255">
                  <c:v>44086</c:v>
                </c:pt>
                <c:pt idx="256">
                  <c:v>44087</c:v>
                </c:pt>
                <c:pt idx="257">
                  <c:v>44088</c:v>
                </c:pt>
                <c:pt idx="258">
                  <c:v>44089</c:v>
                </c:pt>
                <c:pt idx="259">
                  <c:v>44090</c:v>
                </c:pt>
                <c:pt idx="260">
                  <c:v>44091</c:v>
                </c:pt>
                <c:pt idx="261">
                  <c:v>44092</c:v>
                </c:pt>
                <c:pt idx="262">
                  <c:v>44093</c:v>
                </c:pt>
                <c:pt idx="263">
                  <c:v>44094</c:v>
                </c:pt>
                <c:pt idx="264">
                  <c:v>44095</c:v>
                </c:pt>
                <c:pt idx="265">
                  <c:v>44096</c:v>
                </c:pt>
                <c:pt idx="266">
                  <c:v>44097</c:v>
                </c:pt>
                <c:pt idx="267">
                  <c:v>44098</c:v>
                </c:pt>
                <c:pt idx="268">
                  <c:v>44099</c:v>
                </c:pt>
                <c:pt idx="269">
                  <c:v>44100</c:v>
                </c:pt>
                <c:pt idx="270">
                  <c:v>44101</c:v>
                </c:pt>
                <c:pt idx="271">
                  <c:v>44102</c:v>
                </c:pt>
                <c:pt idx="272">
                  <c:v>44103</c:v>
                </c:pt>
                <c:pt idx="273">
                  <c:v>44104</c:v>
                </c:pt>
                <c:pt idx="274">
                  <c:v>44105</c:v>
                </c:pt>
                <c:pt idx="275">
                  <c:v>44106</c:v>
                </c:pt>
                <c:pt idx="276">
                  <c:v>44107</c:v>
                </c:pt>
                <c:pt idx="277">
                  <c:v>44108</c:v>
                </c:pt>
                <c:pt idx="278">
                  <c:v>44109</c:v>
                </c:pt>
                <c:pt idx="279">
                  <c:v>44110</c:v>
                </c:pt>
                <c:pt idx="280">
                  <c:v>44111</c:v>
                </c:pt>
                <c:pt idx="281">
                  <c:v>44112</c:v>
                </c:pt>
                <c:pt idx="282">
                  <c:v>44113</c:v>
                </c:pt>
                <c:pt idx="283">
                  <c:v>44114</c:v>
                </c:pt>
                <c:pt idx="284">
                  <c:v>44115</c:v>
                </c:pt>
                <c:pt idx="285">
                  <c:v>44116</c:v>
                </c:pt>
                <c:pt idx="286">
                  <c:v>44117</c:v>
                </c:pt>
                <c:pt idx="287">
                  <c:v>44118</c:v>
                </c:pt>
                <c:pt idx="288">
                  <c:v>44119</c:v>
                </c:pt>
                <c:pt idx="289">
                  <c:v>44120</c:v>
                </c:pt>
                <c:pt idx="290">
                  <c:v>44121</c:v>
                </c:pt>
                <c:pt idx="291">
                  <c:v>44122</c:v>
                </c:pt>
                <c:pt idx="292">
                  <c:v>44123</c:v>
                </c:pt>
                <c:pt idx="293">
                  <c:v>44124</c:v>
                </c:pt>
                <c:pt idx="294">
                  <c:v>44125</c:v>
                </c:pt>
                <c:pt idx="295">
                  <c:v>44126</c:v>
                </c:pt>
                <c:pt idx="296">
                  <c:v>44127</c:v>
                </c:pt>
                <c:pt idx="297">
                  <c:v>44128</c:v>
                </c:pt>
                <c:pt idx="298">
                  <c:v>44129</c:v>
                </c:pt>
                <c:pt idx="299">
                  <c:v>44130</c:v>
                </c:pt>
                <c:pt idx="300">
                  <c:v>44131</c:v>
                </c:pt>
                <c:pt idx="301">
                  <c:v>44132</c:v>
                </c:pt>
                <c:pt idx="302">
                  <c:v>44133</c:v>
                </c:pt>
                <c:pt idx="303">
                  <c:v>44134</c:v>
                </c:pt>
                <c:pt idx="304">
                  <c:v>44135</c:v>
                </c:pt>
                <c:pt idx="305">
                  <c:v>44136</c:v>
                </c:pt>
                <c:pt idx="306">
                  <c:v>44137</c:v>
                </c:pt>
                <c:pt idx="307">
                  <c:v>44138</c:v>
                </c:pt>
                <c:pt idx="308">
                  <c:v>44139</c:v>
                </c:pt>
                <c:pt idx="309">
                  <c:v>44140</c:v>
                </c:pt>
                <c:pt idx="310">
                  <c:v>44141</c:v>
                </c:pt>
                <c:pt idx="311">
                  <c:v>44142</c:v>
                </c:pt>
                <c:pt idx="312">
                  <c:v>44143</c:v>
                </c:pt>
                <c:pt idx="313">
                  <c:v>44144</c:v>
                </c:pt>
                <c:pt idx="314">
                  <c:v>44145</c:v>
                </c:pt>
                <c:pt idx="315">
                  <c:v>44146</c:v>
                </c:pt>
                <c:pt idx="316">
                  <c:v>44147</c:v>
                </c:pt>
                <c:pt idx="317">
                  <c:v>44148</c:v>
                </c:pt>
                <c:pt idx="318">
                  <c:v>44149</c:v>
                </c:pt>
                <c:pt idx="319">
                  <c:v>44150</c:v>
                </c:pt>
                <c:pt idx="320">
                  <c:v>44151</c:v>
                </c:pt>
                <c:pt idx="321">
                  <c:v>44152</c:v>
                </c:pt>
                <c:pt idx="322">
                  <c:v>44153</c:v>
                </c:pt>
                <c:pt idx="323">
                  <c:v>44154</c:v>
                </c:pt>
                <c:pt idx="324">
                  <c:v>44155</c:v>
                </c:pt>
                <c:pt idx="325">
                  <c:v>44156</c:v>
                </c:pt>
                <c:pt idx="326">
                  <c:v>44157</c:v>
                </c:pt>
                <c:pt idx="327">
                  <c:v>44158</c:v>
                </c:pt>
                <c:pt idx="328">
                  <c:v>44159</c:v>
                </c:pt>
                <c:pt idx="329">
                  <c:v>44160</c:v>
                </c:pt>
                <c:pt idx="330">
                  <c:v>44161</c:v>
                </c:pt>
                <c:pt idx="331">
                  <c:v>44162</c:v>
                </c:pt>
                <c:pt idx="332">
                  <c:v>44163</c:v>
                </c:pt>
                <c:pt idx="333">
                  <c:v>44164</c:v>
                </c:pt>
                <c:pt idx="334">
                  <c:v>44165</c:v>
                </c:pt>
                <c:pt idx="335">
                  <c:v>44166</c:v>
                </c:pt>
                <c:pt idx="336">
                  <c:v>44167</c:v>
                </c:pt>
                <c:pt idx="337">
                  <c:v>44168</c:v>
                </c:pt>
                <c:pt idx="338">
                  <c:v>44169</c:v>
                </c:pt>
                <c:pt idx="339">
                  <c:v>44170</c:v>
                </c:pt>
                <c:pt idx="340">
                  <c:v>44171</c:v>
                </c:pt>
                <c:pt idx="341">
                  <c:v>44172</c:v>
                </c:pt>
                <c:pt idx="342">
                  <c:v>44173</c:v>
                </c:pt>
                <c:pt idx="343">
                  <c:v>44174</c:v>
                </c:pt>
                <c:pt idx="344">
                  <c:v>44175</c:v>
                </c:pt>
                <c:pt idx="345">
                  <c:v>44176</c:v>
                </c:pt>
                <c:pt idx="346">
                  <c:v>44177</c:v>
                </c:pt>
                <c:pt idx="347">
                  <c:v>44178</c:v>
                </c:pt>
                <c:pt idx="348">
                  <c:v>44179</c:v>
                </c:pt>
                <c:pt idx="349">
                  <c:v>44180</c:v>
                </c:pt>
                <c:pt idx="350">
                  <c:v>44181</c:v>
                </c:pt>
                <c:pt idx="351">
                  <c:v>44182</c:v>
                </c:pt>
                <c:pt idx="352">
                  <c:v>44183</c:v>
                </c:pt>
                <c:pt idx="353">
                  <c:v>44184</c:v>
                </c:pt>
                <c:pt idx="354">
                  <c:v>44185</c:v>
                </c:pt>
                <c:pt idx="355">
                  <c:v>44186</c:v>
                </c:pt>
                <c:pt idx="356">
                  <c:v>44187</c:v>
                </c:pt>
                <c:pt idx="357">
                  <c:v>44188</c:v>
                </c:pt>
                <c:pt idx="358">
                  <c:v>44189</c:v>
                </c:pt>
                <c:pt idx="359">
                  <c:v>44190</c:v>
                </c:pt>
                <c:pt idx="360">
                  <c:v>44191</c:v>
                </c:pt>
                <c:pt idx="361">
                  <c:v>44192</c:v>
                </c:pt>
                <c:pt idx="362">
                  <c:v>44193</c:v>
                </c:pt>
                <c:pt idx="363">
                  <c:v>44194</c:v>
                </c:pt>
                <c:pt idx="364">
                  <c:v>44195</c:v>
                </c:pt>
                <c:pt idx="365">
                  <c:v>44196</c:v>
                </c:pt>
                <c:pt idx="366">
                  <c:v>44197</c:v>
                </c:pt>
                <c:pt idx="367">
                  <c:v>44198</c:v>
                </c:pt>
                <c:pt idx="368">
                  <c:v>44199</c:v>
                </c:pt>
                <c:pt idx="369">
                  <c:v>44200</c:v>
                </c:pt>
                <c:pt idx="370">
                  <c:v>44201</c:v>
                </c:pt>
                <c:pt idx="371">
                  <c:v>44202</c:v>
                </c:pt>
                <c:pt idx="372">
                  <c:v>44203</c:v>
                </c:pt>
                <c:pt idx="373">
                  <c:v>44204</c:v>
                </c:pt>
                <c:pt idx="374">
                  <c:v>44205</c:v>
                </c:pt>
                <c:pt idx="375">
                  <c:v>44206</c:v>
                </c:pt>
                <c:pt idx="376">
                  <c:v>44207</c:v>
                </c:pt>
                <c:pt idx="377">
                  <c:v>44208</c:v>
                </c:pt>
                <c:pt idx="378">
                  <c:v>44209</c:v>
                </c:pt>
                <c:pt idx="379">
                  <c:v>44210</c:v>
                </c:pt>
                <c:pt idx="380">
                  <c:v>44211</c:v>
                </c:pt>
                <c:pt idx="381">
                  <c:v>44212</c:v>
                </c:pt>
                <c:pt idx="382">
                  <c:v>44213</c:v>
                </c:pt>
                <c:pt idx="383">
                  <c:v>44214</c:v>
                </c:pt>
                <c:pt idx="384">
                  <c:v>44215</c:v>
                </c:pt>
                <c:pt idx="385">
                  <c:v>44216</c:v>
                </c:pt>
                <c:pt idx="386">
                  <c:v>44217</c:v>
                </c:pt>
                <c:pt idx="387">
                  <c:v>44218</c:v>
                </c:pt>
                <c:pt idx="388">
                  <c:v>44219</c:v>
                </c:pt>
                <c:pt idx="389">
                  <c:v>44220</c:v>
                </c:pt>
                <c:pt idx="390">
                  <c:v>44221</c:v>
                </c:pt>
                <c:pt idx="391">
                  <c:v>44222</c:v>
                </c:pt>
                <c:pt idx="392">
                  <c:v>44223</c:v>
                </c:pt>
                <c:pt idx="393">
                  <c:v>44224</c:v>
                </c:pt>
                <c:pt idx="394">
                  <c:v>44225</c:v>
                </c:pt>
                <c:pt idx="395">
                  <c:v>44226</c:v>
                </c:pt>
                <c:pt idx="396">
                  <c:v>44227</c:v>
                </c:pt>
                <c:pt idx="397">
                  <c:v>44228</c:v>
                </c:pt>
                <c:pt idx="398">
                  <c:v>44229</c:v>
                </c:pt>
                <c:pt idx="399">
                  <c:v>44230</c:v>
                </c:pt>
                <c:pt idx="400">
                  <c:v>44231</c:v>
                </c:pt>
                <c:pt idx="401">
                  <c:v>44232</c:v>
                </c:pt>
                <c:pt idx="402">
                  <c:v>44233</c:v>
                </c:pt>
                <c:pt idx="403">
                  <c:v>44234</c:v>
                </c:pt>
                <c:pt idx="404">
                  <c:v>44235</c:v>
                </c:pt>
                <c:pt idx="405">
                  <c:v>44236</c:v>
                </c:pt>
                <c:pt idx="406">
                  <c:v>44237</c:v>
                </c:pt>
                <c:pt idx="407">
                  <c:v>44238</c:v>
                </c:pt>
                <c:pt idx="408">
                  <c:v>44239</c:v>
                </c:pt>
                <c:pt idx="409">
                  <c:v>44240</c:v>
                </c:pt>
                <c:pt idx="410">
                  <c:v>44241</c:v>
                </c:pt>
                <c:pt idx="411">
                  <c:v>44242</c:v>
                </c:pt>
                <c:pt idx="412">
                  <c:v>44243</c:v>
                </c:pt>
                <c:pt idx="413">
                  <c:v>44244</c:v>
                </c:pt>
                <c:pt idx="414">
                  <c:v>44245</c:v>
                </c:pt>
                <c:pt idx="415">
                  <c:v>44246</c:v>
                </c:pt>
                <c:pt idx="416">
                  <c:v>44247</c:v>
                </c:pt>
                <c:pt idx="417">
                  <c:v>44248</c:v>
                </c:pt>
                <c:pt idx="418">
                  <c:v>44249</c:v>
                </c:pt>
                <c:pt idx="419">
                  <c:v>44250</c:v>
                </c:pt>
                <c:pt idx="420">
                  <c:v>44251</c:v>
                </c:pt>
                <c:pt idx="421">
                  <c:v>44252</c:v>
                </c:pt>
                <c:pt idx="422">
                  <c:v>44253</c:v>
                </c:pt>
                <c:pt idx="423">
                  <c:v>44254</c:v>
                </c:pt>
                <c:pt idx="424">
                  <c:v>44255</c:v>
                </c:pt>
                <c:pt idx="425">
                  <c:v>44256</c:v>
                </c:pt>
                <c:pt idx="426">
                  <c:v>44257</c:v>
                </c:pt>
                <c:pt idx="427">
                  <c:v>44258</c:v>
                </c:pt>
                <c:pt idx="428">
                  <c:v>44259</c:v>
                </c:pt>
                <c:pt idx="429">
                  <c:v>44260</c:v>
                </c:pt>
                <c:pt idx="430">
                  <c:v>44261</c:v>
                </c:pt>
                <c:pt idx="431">
                  <c:v>44262</c:v>
                </c:pt>
                <c:pt idx="432">
                  <c:v>44263</c:v>
                </c:pt>
                <c:pt idx="433">
                  <c:v>44264</c:v>
                </c:pt>
                <c:pt idx="434">
                  <c:v>44265</c:v>
                </c:pt>
                <c:pt idx="435">
                  <c:v>44266</c:v>
                </c:pt>
                <c:pt idx="436">
                  <c:v>44267</c:v>
                </c:pt>
                <c:pt idx="437">
                  <c:v>44268</c:v>
                </c:pt>
                <c:pt idx="438">
                  <c:v>44269</c:v>
                </c:pt>
                <c:pt idx="439">
                  <c:v>44270</c:v>
                </c:pt>
                <c:pt idx="440">
                  <c:v>44271</c:v>
                </c:pt>
                <c:pt idx="441">
                  <c:v>44272</c:v>
                </c:pt>
                <c:pt idx="442">
                  <c:v>44273</c:v>
                </c:pt>
                <c:pt idx="443">
                  <c:v>44274</c:v>
                </c:pt>
                <c:pt idx="444">
                  <c:v>44275</c:v>
                </c:pt>
                <c:pt idx="445">
                  <c:v>44276</c:v>
                </c:pt>
                <c:pt idx="446">
                  <c:v>44277</c:v>
                </c:pt>
                <c:pt idx="447">
                  <c:v>44278</c:v>
                </c:pt>
                <c:pt idx="448">
                  <c:v>44279</c:v>
                </c:pt>
                <c:pt idx="449">
                  <c:v>44280</c:v>
                </c:pt>
                <c:pt idx="450">
                  <c:v>44281</c:v>
                </c:pt>
                <c:pt idx="451">
                  <c:v>44282</c:v>
                </c:pt>
                <c:pt idx="452">
                  <c:v>44283</c:v>
                </c:pt>
                <c:pt idx="453">
                  <c:v>44284</c:v>
                </c:pt>
                <c:pt idx="454">
                  <c:v>44285</c:v>
                </c:pt>
                <c:pt idx="455">
                  <c:v>44286</c:v>
                </c:pt>
                <c:pt idx="456">
                  <c:v>44287</c:v>
                </c:pt>
                <c:pt idx="457">
                  <c:v>44288</c:v>
                </c:pt>
                <c:pt idx="458">
                  <c:v>44289</c:v>
                </c:pt>
                <c:pt idx="459">
                  <c:v>44290</c:v>
                </c:pt>
                <c:pt idx="460">
                  <c:v>44291</c:v>
                </c:pt>
                <c:pt idx="461">
                  <c:v>44292</c:v>
                </c:pt>
                <c:pt idx="462">
                  <c:v>44293</c:v>
                </c:pt>
                <c:pt idx="463">
                  <c:v>44294</c:v>
                </c:pt>
                <c:pt idx="464">
                  <c:v>44295</c:v>
                </c:pt>
                <c:pt idx="465">
                  <c:v>44296</c:v>
                </c:pt>
                <c:pt idx="466">
                  <c:v>44297</c:v>
                </c:pt>
                <c:pt idx="467">
                  <c:v>44298</c:v>
                </c:pt>
                <c:pt idx="468">
                  <c:v>44299</c:v>
                </c:pt>
                <c:pt idx="469">
                  <c:v>44300</c:v>
                </c:pt>
                <c:pt idx="470">
                  <c:v>44301</c:v>
                </c:pt>
                <c:pt idx="471">
                  <c:v>44302</c:v>
                </c:pt>
                <c:pt idx="472">
                  <c:v>44303</c:v>
                </c:pt>
                <c:pt idx="473">
                  <c:v>44304</c:v>
                </c:pt>
                <c:pt idx="474">
                  <c:v>44305</c:v>
                </c:pt>
                <c:pt idx="475">
                  <c:v>44306</c:v>
                </c:pt>
                <c:pt idx="476">
                  <c:v>44307</c:v>
                </c:pt>
                <c:pt idx="477">
                  <c:v>44308</c:v>
                </c:pt>
                <c:pt idx="478">
                  <c:v>44309</c:v>
                </c:pt>
                <c:pt idx="479">
                  <c:v>44310</c:v>
                </c:pt>
                <c:pt idx="480">
                  <c:v>44311</c:v>
                </c:pt>
                <c:pt idx="481">
                  <c:v>44312</c:v>
                </c:pt>
                <c:pt idx="482">
                  <c:v>44313</c:v>
                </c:pt>
                <c:pt idx="483">
                  <c:v>44314</c:v>
                </c:pt>
                <c:pt idx="484">
                  <c:v>44315</c:v>
                </c:pt>
                <c:pt idx="485">
                  <c:v>44316</c:v>
                </c:pt>
                <c:pt idx="486">
                  <c:v>44317</c:v>
                </c:pt>
                <c:pt idx="487">
                  <c:v>44318</c:v>
                </c:pt>
                <c:pt idx="488">
                  <c:v>44319</c:v>
                </c:pt>
                <c:pt idx="489">
                  <c:v>44320</c:v>
                </c:pt>
                <c:pt idx="490">
                  <c:v>44321</c:v>
                </c:pt>
                <c:pt idx="491">
                  <c:v>44322</c:v>
                </c:pt>
                <c:pt idx="492">
                  <c:v>44323</c:v>
                </c:pt>
                <c:pt idx="493">
                  <c:v>44324</c:v>
                </c:pt>
                <c:pt idx="494">
                  <c:v>44325</c:v>
                </c:pt>
                <c:pt idx="495">
                  <c:v>44326</c:v>
                </c:pt>
                <c:pt idx="496">
                  <c:v>44327</c:v>
                </c:pt>
                <c:pt idx="497">
                  <c:v>44328</c:v>
                </c:pt>
                <c:pt idx="498">
                  <c:v>44329</c:v>
                </c:pt>
                <c:pt idx="499">
                  <c:v>44330</c:v>
                </c:pt>
                <c:pt idx="500">
                  <c:v>44331</c:v>
                </c:pt>
                <c:pt idx="501">
                  <c:v>44332</c:v>
                </c:pt>
                <c:pt idx="502">
                  <c:v>44333</c:v>
                </c:pt>
                <c:pt idx="503">
                  <c:v>44334</c:v>
                </c:pt>
                <c:pt idx="504">
                  <c:v>44335</c:v>
                </c:pt>
                <c:pt idx="505">
                  <c:v>44336</c:v>
                </c:pt>
                <c:pt idx="506">
                  <c:v>44337</c:v>
                </c:pt>
                <c:pt idx="507">
                  <c:v>44338</c:v>
                </c:pt>
                <c:pt idx="508">
                  <c:v>44339</c:v>
                </c:pt>
                <c:pt idx="509">
                  <c:v>44340</c:v>
                </c:pt>
                <c:pt idx="510">
                  <c:v>44341</c:v>
                </c:pt>
                <c:pt idx="511">
                  <c:v>44342</c:v>
                </c:pt>
                <c:pt idx="512">
                  <c:v>44343</c:v>
                </c:pt>
                <c:pt idx="513">
                  <c:v>44344</c:v>
                </c:pt>
                <c:pt idx="514">
                  <c:v>44345</c:v>
                </c:pt>
                <c:pt idx="515">
                  <c:v>44346</c:v>
                </c:pt>
                <c:pt idx="516">
                  <c:v>44347</c:v>
                </c:pt>
              </c:numCache>
            </c:numRef>
          </c:cat>
          <c:val>
            <c:numRef>
              <c:f>Sheet1!$B$2:$B$518</c:f>
              <c:numCache>
                <c:formatCode>General</c:formatCode>
                <c:ptCount val="517"/>
                <c:pt idx="0">
                  <c:v>330</c:v>
                </c:pt>
                <c:pt idx="1">
                  <c:v>308</c:v>
                </c:pt>
                <c:pt idx="2">
                  <c:v>130</c:v>
                </c:pt>
                <c:pt idx="3">
                  <c:v>64</c:v>
                </c:pt>
                <c:pt idx="4">
                  <c:v>81</c:v>
                </c:pt>
                <c:pt idx="5">
                  <c:v>119</c:v>
                </c:pt>
                <c:pt idx="6">
                  <c:v>54</c:v>
                </c:pt>
                <c:pt idx="7">
                  <c:v>71</c:v>
                </c:pt>
                <c:pt idx="8">
                  <c:v>191</c:v>
                </c:pt>
                <c:pt idx="9">
                  <c:v>257</c:v>
                </c:pt>
                <c:pt idx="10">
                  <c:v>82</c:v>
                </c:pt>
                <c:pt idx="11">
                  <c:v>104</c:v>
                </c:pt>
                <c:pt idx="12">
                  <c:v>70</c:v>
                </c:pt>
                <c:pt idx="13">
                  <c:v>138</c:v>
                </c:pt>
                <c:pt idx="14">
                  <c:v>1612</c:v>
                </c:pt>
                <c:pt idx="15">
                  <c:v>418</c:v>
                </c:pt>
                <c:pt idx="16">
                  <c:v>288</c:v>
                </c:pt>
                <c:pt idx="17">
                  <c:v>505</c:v>
                </c:pt>
                <c:pt idx="18">
                  <c:v>123</c:v>
                </c:pt>
                <c:pt idx="19">
                  <c:v>173</c:v>
                </c:pt>
                <c:pt idx="20">
                  <c:v>77</c:v>
                </c:pt>
                <c:pt idx="21">
                  <c:v>94</c:v>
                </c:pt>
                <c:pt idx="22">
                  <c:v>33</c:v>
                </c:pt>
                <c:pt idx="23">
                  <c:v>204</c:v>
                </c:pt>
                <c:pt idx="24">
                  <c:v>35</c:v>
                </c:pt>
                <c:pt idx="25">
                  <c:v>65</c:v>
                </c:pt>
                <c:pt idx="26">
                  <c:v>51</c:v>
                </c:pt>
                <c:pt idx="27">
                  <c:v>102</c:v>
                </c:pt>
                <c:pt idx="28">
                  <c:v>50</c:v>
                </c:pt>
                <c:pt idx="29">
                  <c:v>80</c:v>
                </c:pt>
                <c:pt idx="30">
                  <c:v>80</c:v>
                </c:pt>
                <c:pt idx="31">
                  <c:v>37</c:v>
                </c:pt>
                <c:pt idx="32">
                  <c:v>43</c:v>
                </c:pt>
                <c:pt idx="33">
                  <c:v>116</c:v>
                </c:pt>
                <c:pt idx="34">
                  <c:v>539</c:v>
                </c:pt>
                <c:pt idx="35">
                  <c:v>202</c:v>
                </c:pt>
                <c:pt idx="36">
                  <c:v>965</c:v>
                </c:pt>
                <c:pt idx="37">
                  <c:v>81</c:v>
                </c:pt>
                <c:pt idx="38">
                  <c:v>123</c:v>
                </c:pt>
                <c:pt idx="39">
                  <c:v>29</c:v>
                </c:pt>
                <c:pt idx="40">
                  <c:v>147</c:v>
                </c:pt>
                <c:pt idx="41">
                  <c:v>120</c:v>
                </c:pt>
                <c:pt idx="42">
                  <c:v>1124</c:v>
                </c:pt>
                <c:pt idx="43">
                  <c:v>284</c:v>
                </c:pt>
                <c:pt idx="44">
                  <c:v>228</c:v>
                </c:pt>
                <c:pt idx="45">
                  <c:v>47</c:v>
                </c:pt>
                <c:pt idx="46">
                  <c:v>97</c:v>
                </c:pt>
                <c:pt idx="47">
                  <c:v>169</c:v>
                </c:pt>
                <c:pt idx="48">
                  <c:v>160</c:v>
                </c:pt>
                <c:pt idx="49">
                  <c:v>213</c:v>
                </c:pt>
                <c:pt idx="50">
                  <c:v>150</c:v>
                </c:pt>
                <c:pt idx="51">
                  <c:v>214</c:v>
                </c:pt>
                <c:pt idx="52">
                  <c:v>192</c:v>
                </c:pt>
                <c:pt idx="53">
                  <c:v>21</c:v>
                </c:pt>
                <c:pt idx="54">
                  <c:v>42</c:v>
                </c:pt>
                <c:pt idx="55">
                  <c:v>85</c:v>
                </c:pt>
                <c:pt idx="56">
                  <c:v>203</c:v>
                </c:pt>
                <c:pt idx="57">
                  <c:v>61</c:v>
                </c:pt>
                <c:pt idx="58">
                  <c:v>83</c:v>
                </c:pt>
                <c:pt idx="59">
                  <c:v>816</c:v>
                </c:pt>
                <c:pt idx="60">
                  <c:v>95</c:v>
                </c:pt>
                <c:pt idx="61">
                  <c:v>505</c:v>
                </c:pt>
                <c:pt idx="62">
                  <c:v>388</c:v>
                </c:pt>
                <c:pt idx="63">
                  <c:v>74</c:v>
                </c:pt>
                <c:pt idx="64">
                  <c:v>271</c:v>
                </c:pt>
                <c:pt idx="65">
                  <c:v>335</c:v>
                </c:pt>
                <c:pt idx="66">
                  <c:v>45</c:v>
                </c:pt>
                <c:pt idx="67">
                  <c:v>76</c:v>
                </c:pt>
                <c:pt idx="68">
                  <c:v>359</c:v>
                </c:pt>
                <c:pt idx="69">
                  <c:v>187</c:v>
                </c:pt>
                <c:pt idx="70">
                  <c:v>105</c:v>
                </c:pt>
                <c:pt idx="71">
                  <c:v>1192</c:v>
                </c:pt>
                <c:pt idx="72">
                  <c:v>313</c:v>
                </c:pt>
                <c:pt idx="73">
                  <c:v>52</c:v>
                </c:pt>
                <c:pt idx="74">
                  <c:v>17</c:v>
                </c:pt>
                <c:pt idx="75">
                  <c:v>311</c:v>
                </c:pt>
                <c:pt idx="76">
                  <c:v>656</c:v>
                </c:pt>
                <c:pt idx="77">
                  <c:v>539</c:v>
                </c:pt>
                <c:pt idx="78">
                  <c:v>486</c:v>
                </c:pt>
                <c:pt idx="79">
                  <c:v>6065</c:v>
                </c:pt>
                <c:pt idx="80">
                  <c:v>317</c:v>
                </c:pt>
                <c:pt idx="81">
                  <c:v>138</c:v>
                </c:pt>
                <c:pt idx="82">
                  <c:v>312</c:v>
                </c:pt>
                <c:pt idx="83">
                  <c:v>168</c:v>
                </c:pt>
                <c:pt idx="84">
                  <c:v>293</c:v>
                </c:pt>
                <c:pt idx="85">
                  <c:v>312</c:v>
                </c:pt>
                <c:pt idx="86">
                  <c:v>620</c:v>
                </c:pt>
                <c:pt idx="87">
                  <c:v>69</c:v>
                </c:pt>
                <c:pt idx="88">
                  <c:v>65</c:v>
                </c:pt>
                <c:pt idx="89">
                  <c:v>1191</c:v>
                </c:pt>
                <c:pt idx="90">
                  <c:v>306</c:v>
                </c:pt>
                <c:pt idx="91">
                  <c:v>349</c:v>
                </c:pt>
                <c:pt idx="92">
                  <c:v>207</c:v>
                </c:pt>
                <c:pt idx="93">
                  <c:v>214</c:v>
                </c:pt>
                <c:pt idx="94">
                  <c:v>131</c:v>
                </c:pt>
                <c:pt idx="95">
                  <c:v>61</c:v>
                </c:pt>
                <c:pt idx="96">
                  <c:v>353</c:v>
                </c:pt>
                <c:pt idx="97">
                  <c:v>100</c:v>
                </c:pt>
                <c:pt idx="98">
                  <c:v>185</c:v>
                </c:pt>
                <c:pt idx="99">
                  <c:v>186</c:v>
                </c:pt>
                <c:pt idx="100">
                  <c:v>211</c:v>
                </c:pt>
                <c:pt idx="101">
                  <c:v>104</c:v>
                </c:pt>
                <c:pt idx="102">
                  <c:v>286</c:v>
                </c:pt>
                <c:pt idx="103">
                  <c:v>478</c:v>
                </c:pt>
                <c:pt idx="104">
                  <c:v>342</c:v>
                </c:pt>
                <c:pt idx="105">
                  <c:v>518</c:v>
                </c:pt>
                <c:pt idx="106">
                  <c:v>375</c:v>
                </c:pt>
                <c:pt idx="107">
                  <c:v>125</c:v>
                </c:pt>
                <c:pt idx="108">
                  <c:v>679</c:v>
                </c:pt>
                <c:pt idx="109">
                  <c:v>74</c:v>
                </c:pt>
                <c:pt idx="110">
                  <c:v>70</c:v>
                </c:pt>
                <c:pt idx="111">
                  <c:v>485</c:v>
                </c:pt>
                <c:pt idx="112">
                  <c:v>400</c:v>
                </c:pt>
                <c:pt idx="113">
                  <c:v>230</c:v>
                </c:pt>
                <c:pt idx="114">
                  <c:v>48</c:v>
                </c:pt>
                <c:pt idx="115">
                  <c:v>17</c:v>
                </c:pt>
                <c:pt idx="116">
                  <c:v>74</c:v>
                </c:pt>
                <c:pt idx="117">
                  <c:v>58</c:v>
                </c:pt>
                <c:pt idx="118">
                  <c:v>347</c:v>
                </c:pt>
                <c:pt idx="119">
                  <c:v>428</c:v>
                </c:pt>
                <c:pt idx="120">
                  <c:v>443</c:v>
                </c:pt>
                <c:pt idx="121">
                  <c:v>85</c:v>
                </c:pt>
                <c:pt idx="122">
                  <c:v>619</c:v>
                </c:pt>
                <c:pt idx="123">
                  <c:v>67</c:v>
                </c:pt>
                <c:pt idx="124">
                  <c:v>122</c:v>
                </c:pt>
                <c:pt idx="125">
                  <c:v>141</c:v>
                </c:pt>
                <c:pt idx="126">
                  <c:v>74</c:v>
                </c:pt>
                <c:pt idx="127">
                  <c:v>207</c:v>
                </c:pt>
                <c:pt idx="128">
                  <c:v>41</c:v>
                </c:pt>
                <c:pt idx="129">
                  <c:v>19</c:v>
                </c:pt>
                <c:pt idx="130">
                  <c:v>172</c:v>
                </c:pt>
                <c:pt idx="131">
                  <c:v>256</c:v>
                </c:pt>
                <c:pt idx="132">
                  <c:v>42</c:v>
                </c:pt>
                <c:pt idx="133">
                  <c:v>212</c:v>
                </c:pt>
                <c:pt idx="134">
                  <c:v>521</c:v>
                </c:pt>
                <c:pt idx="135">
                  <c:v>186</c:v>
                </c:pt>
                <c:pt idx="136">
                  <c:v>49</c:v>
                </c:pt>
                <c:pt idx="137">
                  <c:v>82</c:v>
                </c:pt>
                <c:pt idx="138">
                  <c:v>41</c:v>
                </c:pt>
                <c:pt idx="139">
                  <c:v>42</c:v>
                </c:pt>
                <c:pt idx="140">
                  <c:v>69</c:v>
                </c:pt>
                <c:pt idx="141">
                  <c:v>44</c:v>
                </c:pt>
                <c:pt idx="142">
                  <c:v>44</c:v>
                </c:pt>
                <c:pt idx="143">
                  <c:v>79</c:v>
                </c:pt>
                <c:pt idx="144">
                  <c:v>53</c:v>
                </c:pt>
                <c:pt idx="145">
                  <c:v>31</c:v>
                </c:pt>
                <c:pt idx="146">
                  <c:v>209</c:v>
                </c:pt>
                <c:pt idx="147">
                  <c:v>74</c:v>
                </c:pt>
                <c:pt idx="148">
                  <c:v>102</c:v>
                </c:pt>
                <c:pt idx="149">
                  <c:v>64</c:v>
                </c:pt>
                <c:pt idx="150">
                  <c:v>44</c:v>
                </c:pt>
                <c:pt idx="151">
                  <c:v>39</c:v>
                </c:pt>
                <c:pt idx="152">
                  <c:v>170</c:v>
                </c:pt>
                <c:pt idx="153">
                  <c:v>80</c:v>
                </c:pt>
                <c:pt idx="154">
                  <c:v>268</c:v>
                </c:pt>
                <c:pt idx="155">
                  <c:v>40</c:v>
                </c:pt>
                <c:pt idx="156">
                  <c:v>57</c:v>
                </c:pt>
                <c:pt idx="157">
                  <c:v>56</c:v>
                </c:pt>
                <c:pt idx="158">
                  <c:v>88</c:v>
                </c:pt>
                <c:pt idx="159">
                  <c:v>79</c:v>
                </c:pt>
                <c:pt idx="160">
                  <c:v>29</c:v>
                </c:pt>
                <c:pt idx="161">
                  <c:v>93</c:v>
                </c:pt>
                <c:pt idx="162">
                  <c:v>52</c:v>
                </c:pt>
                <c:pt idx="163">
                  <c:v>82</c:v>
                </c:pt>
                <c:pt idx="164">
                  <c:v>33</c:v>
                </c:pt>
                <c:pt idx="165">
                  <c:v>36</c:v>
                </c:pt>
                <c:pt idx="166">
                  <c:v>38</c:v>
                </c:pt>
                <c:pt idx="167">
                  <c:v>278</c:v>
                </c:pt>
                <c:pt idx="168">
                  <c:v>68</c:v>
                </c:pt>
                <c:pt idx="169">
                  <c:v>134</c:v>
                </c:pt>
                <c:pt idx="170">
                  <c:v>2503</c:v>
                </c:pt>
                <c:pt idx="171">
                  <c:v>252</c:v>
                </c:pt>
                <c:pt idx="172">
                  <c:v>109</c:v>
                </c:pt>
                <c:pt idx="173">
                  <c:v>56</c:v>
                </c:pt>
                <c:pt idx="174">
                  <c:v>100</c:v>
                </c:pt>
                <c:pt idx="175">
                  <c:v>49</c:v>
                </c:pt>
                <c:pt idx="176">
                  <c:v>117</c:v>
                </c:pt>
                <c:pt idx="177">
                  <c:v>186</c:v>
                </c:pt>
                <c:pt idx="178">
                  <c:v>135</c:v>
                </c:pt>
                <c:pt idx="179">
                  <c:v>195</c:v>
                </c:pt>
                <c:pt idx="180">
                  <c:v>175</c:v>
                </c:pt>
                <c:pt idx="181">
                  <c:v>97</c:v>
                </c:pt>
                <c:pt idx="182">
                  <c:v>57</c:v>
                </c:pt>
                <c:pt idx="183">
                  <c:v>87</c:v>
                </c:pt>
                <c:pt idx="184">
                  <c:v>333</c:v>
                </c:pt>
                <c:pt idx="185">
                  <c:v>63</c:v>
                </c:pt>
                <c:pt idx="186">
                  <c:v>640</c:v>
                </c:pt>
                <c:pt idx="187">
                  <c:v>118</c:v>
                </c:pt>
                <c:pt idx="188">
                  <c:v>86</c:v>
                </c:pt>
                <c:pt idx="189">
                  <c:v>131</c:v>
                </c:pt>
                <c:pt idx="190">
                  <c:v>77</c:v>
                </c:pt>
                <c:pt idx="191">
                  <c:v>77</c:v>
                </c:pt>
                <c:pt idx="192">
                  <c:v>33</c:v>
                </c:pt>
                <c:pt idx="193">
                  <c:v>174</c:v>
                </c:pt>
                <c:pt idx="194">
                  <c:v>82</c:v>
                </c:pt>
                <c:pt idx="195">
                  <c:v>371</c:v>
                </c:pt>
                <c:pt idx="196">
                  <c:v>45</c:v>
                </c:pt>
                <c:pt idx="197">
                  <c:v>110</c:v>
                </c:pt>
                <c:pt idx="198">
                  <c:v>206</c:v>
                </c:pt>
                <c:pt idx="199">
                  <c:v>17</c:v>
                </c:pt>
                <c:pt idx="200">
                  <c:v>100</c:v>
                </c:pt>
                <c:pt idx="201">
                  <c:v>92</c:v>
                </c:pt>
                <c:pt idx="202">
                  <c:v>15</c:v>
                </c:pt>
                <c:pt idx="203">
                  <c:v>44</c:v>
                </c:pt>
                <c:pt idx="204">
                  <c:v>138</c:v>
                </c:pt>
                <c:pt idx="205">
                  <c:v>809</c:v>
                </c:pt>
                <c:pt idx="206">
                  <c:v>22</c:v>
                </c:pt>
                <c:pt idx="207">
                  <c:v>159</c:v>
                </c:pt>
                <c:pt idx="208">
                  <c:v>125</c:v>
                </c:pt>
                <c:pt idx="209">
                  <c:v>171</c:v>
                </c:pt>
                <c:pt idx="210">
                  <c:v>88</c:v>
                </c:pt>
                <c:pt idx="211">
                  <c:v>48</c:v>
                </c:pt>
                <c:pt idx="212">
                  <c:v>55</c:v>
                </c:pt>
                <c:pt idx="213">
                  <c:v>50</c:v>
                </c:pt>
                <c:pt idx="214">
                  <c:v>78</c:v>
                </c:pt>
                <c:pt idx="215">
                  <c:v>125</c:v>
                </c:pt>
                <c:pt idx="216">
                  <c:v>36</c:v>
                </c:pt>
                <c:pt idx="217">
                  <c:v>62</c:v>
                </c:pt>
                <c:pt idx="218">
                  <c:v>81</c:v>
                </c:pt>
                <c:pt idx="219">
                  <c:v>123</c:v>
                </c:pt>
                <c:pt idx="220">
                  <c:v>76</c:v>
                </c:pt>
                <c:pt idx="221">
                  <c:v>79</c:v>
                </c:pt>
                <c:pt idx="222">
                  <c:v>159</c:v>
                </c:pt>
                <c:pt idx="223">
                  <c:v>63</c:v>
                </c:pt>
                <c:pt idx="224">
                  <c:v>206</c:v>
                </c:pt>
                <c:pt idx="225">
                  <c:v>373</c:v>
                </c:pt>
                <c:pt idx="226">
                  <c:v>76</c:v>
                </c:pt>
                <c:pt idx="227">
                  <c:v>149</c:v>
                </c:pt>
                <c:pt idx="228">
                  <c:v>76</c:v>
                </c:pt>
                <c:pt idx="229">
                  <c:v>81</c:v>
                </c:pt>
                <c:pt idx="230">
                  <c:v>132</c:v>
                </c:pt>
                <c:pt idx="231">
                  <c:v>101</c:v>
                </c:pt>
                <c:pt idx="232">
                  <c:v>124</c:v>
                </c:pt>
                <c:pt idx="233">
                  <c:v>106</c:v>
                </c:pt>
                <c:pt idx="234">
                  <c:v>310</c:v>
                </c:pt>
                <c:pt idx="235">
                  <c:v>215</c:v>
                </c:pt>
                <c:pt idx="236">
                  <c:v>96</c:v>
                </c:pt>
                <c:pt idx="237">
                  <c:v>122</c:v>
                </c:pt>
                <c:pt idx="238">
                  <c:v>52</c:v>
                </c:pt>
                <c:pt idx="239">
                  <c:v>148</c:v>
                </c:pt>
                <c:pt idx="240">
                  <c:v>21</c:v>
                </c:pt>
                <c:pt idx="241">
                  <c:v>88</c:v>
                </c:pt>
                <c:pt idx="242">
                  <c:v>67</c:v>
                </c:pt>
                <c:pt idx="243">
                  <c:v>52</c:v>
                </c:pt>
                <c:pt idx="244">
                  <c:v>21</c:v>
                </c:pt>
                <c:pt idx="245">
                  <c:v>33</c:v>
                </c:pt>
                <c:pt idx="246">
                  <c:v>92</c:v>
                </c:pt>
                <c:pt idx="247">
                  <c:v>19</c:v>
                </c:pt>
                <c:pt idx="248">
                  <c:v>30</c:v>
                </c:pt>
                <c:pt idx="249">
                  <c:v>75</c:v>
                </c:pt>
                <c:pt idx="250">
                  <c:v>177</c:v>
                </c:pt>
                <c:pt idx="251">
                  <c:v>34</c:v>
                </c:pt>
                <c:pt idx="252">
                  <c:v>89</c:v>
                </c:pt>
                <c:pt idx="253">
                  <c:v>94</c:v>
                </c:pt>
                <c:pt idx="254">
                  <c:v>878</c:v>
                </c:pt>
                <c:pt idx="255">
                  <c:v>112</c:v>
                </c:pt>
                <c:pt idx="256">
                  <c:v>201</c:v>
                </c:pt>
                <c:pt idx="257">
                  <c:v>80</c:v>
                </c:pt>
                <c:pt idx="258">
                  <c:v>56</c:v>
                </c:pt>
                <c:pt idx="259">
                  <c:v>47</c:v>
                </c:pt>
                <c:pt idx="260">
                  <c:v>23</c:v>
                </c:pt>
                <c:pt idx="261">
                  <c:v>115</c:v>
                </c:pt>
                <c:pt idx="262">
                  <c:v>95</c:v>
                </c:pt>
                <c:pt idx="263">
                  <c:v>85</c:v>
                </c:pt>
                <c:pt idx="264">
                  <c:v>199</c:v>
                </c:pt>
                <c:pt idx="265">
                  <c:v>314</c:v>
                </c:pt>
                <c:pt idx="266">
                  <c:v>168</c:v>
                </c:pt>
                <c:pt idx="267">
                  <c:v>102</c:v>
                </c:pt>
                <c:pt idx="268">
                  <c:v>18</c:v>
                </c:pt>
                <c:pt idx="269">
                  <c:v>79</c:v>
                </c:pt>
                <c:pt idx="270">
                  <c:v>23</c:v>
                </c:pt>
                <c:pt idx="271">
                  <c:v>32</c:v>
                </c:pt>
                <c:pt idx="272">
                  <c:v>25</c:v>
                </c:pt>
                <c:pt idx="273">
                  <c:v>63</c:v>
                </c:pt>
                <c:pt idx="274">
                  <c:v>79</c:v>
                </c:pt>
                <c:pt idx="275">
                  <c:v>833</c:v>
                </c:pt>
                <c:pt idx="276">
                  <c:v>180</c:v>
                </c:pt>
                <c:pt idx="277">
                  <c:v>108</c:v>
                </c:pt>
                <c:pt idx="278">
                  <c:v>53</c:v>
                </c:pt>
                <c:pt idx="279">
                  <c:v>46</c:v>
                </c:pt>
                <c:pt idx="280">
                  <c:v>128</c:v>
                </c:pt>
                <c:pt idx="281">
                  <c:v>78</c:v>
                </c:pt>
                <c:pt idx="282">
                  <c:v>565</c:v>
                </c:pt>
                <c:pt idx="283">
                  <c:v>148</c:v>
                </c:pt>
                <c:pt idx="284">
                  <c:v>233</c:v>
                </c:pt>
                <c:pt idx="285">
                  <c:v>161</c:v>
                </c:pt>
                <c:pt idx="286">
                  <c:v>482</c:v>
                </c:pt>
                <c:pt idx="287">
                  <c:v>116</c:v>
                </c:pt>
                <c:pt idx="288">
                  <c:v>59</c:v>
                </c:pt>
                <c:pt idx="289">
                  <c:v>192</c:v>
                </c:pt>
                <c:pt idx="290">
                  <c:v>36</c:v>
                </c:pt>
                <c:pt idx="291">
                  <c:v>246</c:v>
                </c:pt>
                <c:pt idx="292">
                  <c:v>105</c:v>
                </c:pt>
                <c:pt idx="293">
                  <c:v>117</c:v>
                </c:pt>
                <c:pt idx="294">
                  <c:v>104</c:v>
                </c:pt>
                <c:pt idx="295">
                  <c:v>81</c:v>
                </c:pt>
                <c:pt idx="296">
                  <c:v>425</c:v>
                </c:pt>
                <c:pt idx="297">
                  <c:v>21</c:v>
                </c:pt>
                <c:pt idx="298">
                  <c:v>68</c:v>
                </c:pt>
                <c:pt idx="299">
                  <c:v>68</c:v>
                </c:pt>
                <c:pt idx="300">
                  <c:v>39</c:v>
                </c:pt>
                <c:pt idx="301">
                  <c:v>114</c:v>
                </c:pt>
                <c:pt idx="302">
                  <c:v>29</c:v>
                </c:pt>
                <c:pt idx="303">
                  <c:v>71</c:v>
                </c:pt>
                <c:pt idx="304">
                  <c:v>12</c:v>
                </c:pt>
                <c:pt idx="305">
                  <c:v>57</c:v>
                </c:pt>
                <c:pt idx="306">
                  <c:v>96</c:v>
                </c:pt>
                <c:pt idx="307">
                  <c:v>132</c:v>
                </c:pt>
                <c:pt idx="308">
                  <c:v>64</c:v>
                </c:pt>
                <c:pt idx="309">
                  <c:v>110</c:v>
                </c:pt>
                <c:pt idx="310">
                  <c:v>451</c:v>
                </c:pt>
                <c:pt idx="311">
                  <c:v>121</c:v>
                </c:pt>
                <c:pt idx="312">
                  <c:v>68</c:v>
                </c:pt>
                <c:pt idx="313">
                  <c:v>231</c:v>
                </c:pt>
                <c:pt idx="314">
                  <c:v>106</c:v>
                </c:pt>
                <c:pt idx="315">
                  <c:v>71</c:v>
                </c:pt>
                <c:pt idx="316">
                  <c:v>61</c:v>
                </c:pt>
                <c:pt idx="317">
                  <c:v>97</c:v>
                </c:pt>
                <c:pt idx="318">
                  <c:v>47</c:v>
                </c:pt>
                <c:pt idx="319">
                  <c:v>154</c:v>
                </c:pt>
                <c:pt idx="320">
                  <c:v>108</c:v>
                </c:pt>
                <c:pt idx="321">
                  <c:v>58</c:v>
                </c:pt>
                <c:pt idx="322">
                  <c:v>37</c:v>
                </c:pt>
                <c:pt idx="323">
                  <c:v>58</c:v>
                </c:pt>
                <c:pt idx="324">
                  <c:v>68</c:v>
                </c:pt>
                <c:pt idx="325">
                  <c:v>137</c:v>
                </c:pt>
                <c:pt idx="326">
                  <c:v>99</c:v>
                </c:pt>
                <c:pt idx="327">
                  <c:v>293</c:v>
                </c:pt>
                <c:pt idx="328">
                  <c:v>52</c:v>
                </c:pt>
                <c:pt idx="329">
                  <c:v>79</c:v>
                </c:pt>
                <c:pt idx="330">
                  <c:v>52</c:v>
                </c:pt>
                <c:pt idx="331">
                  <c:v>97</c:v>
                </c:pt>
                <c:pt idx="332">
                  <c:v>25</c:v>
                </c:pt>
                <c:pt idx="333">
                  <c:v>49</c:v>
                </c:pt>
                <c:pt idx="334">
                  <c:v>47</c:v>
                </c:pt>
                <c:pt idx="335">
                  <c:v>405</c:v>
                </c:pt>
                <c:pt idx="336">
                  <c:v>81</c:v>
                </c:pt>
                <c:pt idx="337">
                  <c:v>265</c:v>
                </c:pt>
                <c:pt idx="338">
                  <c:v>74</c:v>
                </c:pt>
                <c:pt idx="339">
                  <c:v>371</c:v>
                </c:pt>
                <c:pt idx="340">
                  <c:v>23</c:v>
                </c:pt>
                <c:pt idx="341">
                  <c:v>190</c:v>
                </c:pt>
                <c:pt idx="342">
                  <c:v>52</c:v>
                </c:pt>
                <c:pt idx="343">
                  <c:v>22</c:v>
                </c:pt>
                <c:pt idx="344">
                  <c:v>64</c:v>
                </c:pt>
                <c:pt idx="345">
                  <c:v>157</c:v>
                </c:pt>
                <c:pt idx="346">
                  <c:v>67</c:v>
                </c:pt>
                <c:pt idx="347">
                  <c:v>152</c:v>
                </c:pt>
                <c:pt idx="348">
                  <c:v>113</c:v>
                </c:pt>
                <c:pt idx="349">
                  <c:v>581</c:v>
                </c:pt>
                <c:pt idx="350">
                  <c:v>113</c:v>
                </c:pt>
                <c:pt idx="351">
                  <c:v>101</c:v>
                </c:pt>
                <c:pt idx="352">
                  <c:v>278</c:v>
                </c:pt>
                <c:pt idx="353">
                  <c:v>415</c:v>
                </c:pt>
                <c:pt idx="354">
                  <c:v>205</c:v>
                </c:pt>
                <c:pt idx="355">
                  <c:v>1023</c:v>
                </c:pt>
                <c:pt idx="356">
                  <c:v>788</c:v>
                </c:pt>
                <c:pt idx="357">
                  <c:v>589</c:v>
                </c:pt>
                <c:pt idx="358">
                  <c:v>665</c:v>
                </c:pt>
                <c:pt idx="359">
                  <c:v>202</c:v>
                </c:pt>
                <c:pt idx="360">
                  <c:v>181</c:v>
                </c:pt>
                <c:pt idx="361">
                  <c:v>597</c:v>
                </c:pt>
                <c:pt idx="362">
                  <c:v>95</c:v>
                </c:pt>
                <c:pt idx="363">
                  <c:v>178</c:v>
                </c:pt>
                <c:pt idx="364">
                  <c:v>62</c:v>
                </c:pt>
                <c:pt idx="365">
                  <c:v>187</c:v>
                </c:pt>
                <c:pt idx="366">
                  <c:v>80</c:v>
                </c:pt>
                <c:pt idx="367">
                  <c:v>159</c:v>
                </c:pt>
                <c:pt idx="368">
                  <c:v>2952</c:v>
                </c:pt>
                <c:pt idx="369">
                  <c:v>87</c:v>
                </c:pt>
                <c:pt idx="370">
                  <c:v>52</c:v>
                </c:pt>
                <c:pt idx="371">
                  <c:v>473</c:v>
                </c:pt>
                <c:pt idx="372">
                  <c:v>80</c:v>
                </c:pt>
                <c:pt idx="373">
                  <c:v>105</c:v>
                </c:pt>
                <c:pt idx="374">
                  <c:v>120</c:v>
                </c:pt>
                <c:pt idx="375">
                  <c:v>73</c:v>
                </c:pt>
                <c:pt idx="376">
                  <c:v>82</c:v>
                </c:pt>
                <c:pt idx="377">
                  <c:v>112</c:v>
                </c:pt>
                <c:pt idx="378">
                  <c:v>46</c:v>
                </c:pt>
                <c:pt idx="379">
                  <c:v>183</c:v>
                </c:pt>
                <c:pt idx="380">
                  <c:v>65</c:v>
                </c:pt>
                <c:pt idx="381">
                  <c:v>49</c:v>
                </c:pt>
                <c:pt idx="382">
                  <c:v>86</c:v>
                </c:pt>
                <c:pt idx="383">
                  <c:v>77</c:v>
                </c:pt>
                <c:pt idx="384">
                  <c:v>153</c:v>
                </c:pt>
                <c:pt idx="385">
                  <c:v>1358</c:v>
                </c:pt>
                <c:pt idx="386">
                  <c:v>66</c:v>
                </c:pt>
                <c:pt idx="387">
                  <c:v>89</c:v>
                </c:pt>
                <c:pt idx="388">
                  <c:v>86</c:v>
                </c:pt>
                <c:pt idx="389">
                  <c:v>109</c:v>
                </c:pt>
                <c:pt idx="390">
                  <c:v>244</c:v>
                </c:pt>
                <c:pt idx="391">
                  <c:v>156</c:v>
                </c:pt>
                <c:pt idx="392">
                  <c:v>47</c:v>
                </c:pt>
                <c:pt idx="393">
                  <c:v>250</c:v>
                </c:pt>
                <c:pt idx="394">
                  <c:v>103</c:v>
                </c:pt>
                <c:pt idx="395">
                  <c:v>145</c:v>
                </c:pt>
                <c:pt idx="396">
                  <c:v>49</c:v>
                </c:pt>
                <c:pt idx="397">
                  <c:v>93</c:v>
                </c:pt>
                <c:pt idx="398">
                  <c:v>115</c:v>
                </c:pt>
                <c:pt idx="399">
                  <c:v>50</c:v>
                </c:pt>
                <c:pt idx="400">
                  <c:v>93</c:v>
                </c:pt>
                <c:pt idx="401">
                  <c:v>88</c:v>
                </c:pt>
                <c:pt idx="402">
                  <c:v>99</c:v>
                </c:pt>
                <c:pt idx="403">
                  <c:v>122</c:v>
                </c:pt>
                <c:pt idx="404">
                  <c:v>207</c:v>
                </c:pt>
                <c:pt idx="405">
                  <c:v>152</c:v>
                </c:pt>
                <c:pt idx="406">
                  <c:v>39</c:v>
                </c:pt>
                <c:pt idx="407">
                  <c:v>47</c:v>
                </c:pt>
                <c:pt idx="408">
                  <c:v>317</c:v>
                </c:pt>
                <c:pt idx="409">
                  <c:v>71</c:v>
                </c:pt>
                <c:pt idx="410">
                  <c:v>127</c:v>
                </c:pt>
                <c:pt idx="411">
                  <c:v>132</c:v>
                </c:pt>
                <c:pt idx="412">
                  <c:v>114</c:v>
                </c:pt>
                <c:pt idx="413">
                  <c:v>145</c:v>
                </c:pt>
                <c:pt idx="414">
                  <c:v>57</c:v>
                </c:pt>
                <c:pt idx="415">
                  <c:v>60</c:v>
                </c:pt>
                <c:pt idx="416">
                  <c:v>31</c:v>
                </c:pt>
                <c:pt idx="417">
                  <c:v>104</c:v>
                </c:pt>
                <c:pt idx="418">
                  <c:v>106</c:v>
                </c:pt>
                <c:pt idx="419">
                  <c:v>27</c:v>
                </c:pt>
                <c:pt idx="420">
                  <c:v>132</c:v>
                </c:pt>
                <c:pt idx="421">
                  <c:v>105</c:v>
                </c:pt>
                <c:pt idx="422">
                  <c:v>33</c:v>
                </c:pt>
                <c:pt idx="423">
                  <c:v>42</c:v>
                </c:pt>
                <c:pt idx="424">
                  <c:v>111</c:v>
                </c:pt>
                <c:pt idx="425">
                  <c:v>62</c:v>
                </c:pt>
                <c:pt idx="426">
                  <c:v>88</c:v>
                </c:pt>
                <c:pt idx="427">
                  <c:v>239</c:v>
                </c:pt>
                <c:pt idx="428">
                  <c:v>74</c:v>
                </c:pt>
                <c:pt idx="429">
                  <c:v>131</c:v>
                </c:pt>
                <c:pt idx="430">
                  <c:v>217</c:v>
                </c:pt>
                <c:pt idx="431">
                  <c:v>69</c:v>
                </c:pt>
                <c:pt idx="432">
                  <c:v>54</c:v>
                </c:pt>
                <c:pt idx="433">
                  <c:v>64</c:v>
                </c:pt>
                <c:pt idx="434">
                  <c:v>101</c:v>
                </c:pt>
                <c:pt idx="435">
                  <c:v>78</c:v>
                </c:pt>
                <c:pt idx="436">
                  <c:v>72</c:v>
                </c:pt>
                <c:pt idx="437">
                  <c:v>166</c:v>
                </c:pt>
                <c:pt idx="438">
                  <c:v>30</c:v>
                </c:pt>
                <c:pt idx="439">
                  <c:v>241</c:v>
                </c:pt>
                <c:pt idx="440">
                  <c:v>126</c:v>
                </c:pt>
                <c:pt idx="441">
                  <c:v>106</c:v>
                </c:pt>
                <c:pt idx="442">
                  <c:v>306</c:v>
                </c:pt>
                <c:pt idx="443">
                  <c:v>227</c:v>
                </c:pt>
                <c:pt idx="444">
                  <c:v>173</c:v>
                </c:pt>
                <c:pt idx="445">
                  <c:v>139</c:v>
                </c:pt>
                <c:pt idx="446">
                  <c:v>156</c:v>
                </c:pt>
                <c:pt idx="447">
                  <c:v>58</c:v>
                </c:pt>
                <c:pt idx="448">
                  <c:v>37</c:v>
                </c:pt>
                <c:pt idx="449">
                  <c:v>130</c:v>
                </c:pt>
                <c:pt idx="450">
                  <c:v>59</c:v>
                </c:pt>
                <c:pt idx="451">
                  <c:v>74</c:v>
                </c:pt>
                <c:pt idx="452">
                  <c:v>187</c:v>
                </c:pt>
                <c:pt idx="453">
                  <c:v>63</c:v>
                </c:pt>
                <c:pt idx="454">
                  <c:v>67</c:v>
                </c:pt>
                <c:pt idx="455">
                  <c:v>37</c:v>
                </c:pt>
                <c:pt idx="456">
                  <c:v>82</c:v>
                </c:pt>
                <c:pt idx="457">
                  <c:v>104</c:v>
                </c:pt>
                <c:pt idx="458">
                  <c:v>37</c:v>
                </c:pt>
                <c:pt idx="459">
                  <c:v>59</c:v>
                </c:pt>
                <c:pt idx="460">
                  <c:v>160</c:v>
                </c:pt>
                <c:pt idx="461">
                  <c:v>41</c:v>
                </c:pt>
                <c:pt idx="462">
                  <c:v>23</c:v>
                </c:pt>
                <c:pt idx="463">
                  <c:v>63</c:v>
                </c:pt>
                <c:pt idx="464">
                  <c:v>116</c:v>
                </c:pt>
                <c:pt idx="465">
                  <c:v>83</c:v>
                </c:pt>
                <c:pt idx="466">
                  <c:v>122</c:v>
                </c:pt>
                <c:pt idx="467">
                  <c:v>78</c:v>
                </c:pt>
                <c:pt idx="468">
                  <c:v>133</c:v>
                </c:pt>
                <c:pt idx="469">
                  <c:v>111</c:v>
                </c:pt>
                <c:pt idx="470">
                  <c:v>93</c:v>
                </c:pt>
                <c:pt idx="471">
                  <c:v>76</c:v>
                </c:pt>
                <c:pt idx="472">
                  <c:v>156</c:v>
                </c:pt>
                <c:pt idx="473">
                  <c:v>48</c:v>
                </c:pt>
                <c:pt idx="474">
                  <c:v>132</c:v>
                </c:pt>
                <c:pt idx="475">
                  <c:v>243</c:v>
                </c:pt>
                <c:pt idx="476">
                  <c:v>330</c:v>
                </c:pt>
                <c:pt idx="477">
                  <c:v>40</c:v>
                </c:pt>
                <c:pt idx="478">
                  <c:v>45</c:v>
                </c:pt>
                <c:pt idx="479">
                  <c:v>165</c:v>
                </c:pt>
                <c:pt idx="480">
                  <c:v>60</c:v>
                </c:pt>
                <c:pt idx="481">
                  <c:v>39</c:v>
                </c:pt>
                <c:pt idx="482">
                  <c:v>121</c:v>
                </c:pt>
                <c:pt idx="483">
                  <c:v>92</c:v>
                </c:pt>
                <c:pt idx="484">
                  <c:v>42</c:v>
                </c:pt>
                <c:pt idx="485">
                  <c:v>83</c:v>
                </c:pt>
                <c:pt idx="486">
                  <c:v>55</c:v>
                </c:pt>
                <c:pt idx="487">
                  <c:v>156</c:v>
                </c:pt>
                <c:pt idx="488">
                  <c:v>180</c:v>
                </c:pt>
                <c:pt idx="489">
                  <c:v>129</c:v>
                </c:pt>
                <c:pt idx="490">
                  <c:v>35</c:v>
                </c:pt>
                <c:pt idx="491">
                  <c:v>65</c:v>
                </c:pt>
                <c:pt idx="492">
                  <c:v>56</c:v>
                </c:pt>
                <c:pt idx="493">
                  <c:v>150</c:v>
                </c:pt>
                <c:pt idx="494">
                  <c:v>54</c:v>
                </c:pt>
                <c:pt idx="495">
                  <c:v>99</c:v>
                </c:pt>
                <c:pt idx="496">
                  <c:v>62</c:v>
                </c:pt>
                <c:pt idx="497">
                  <c:v>104</c:v>
                </c:pt>
                <c:pt idx="498">
                  <c:v>28</c:v>
                </c:pt>
                <c:pt idx="499">
                  <c:v>105</c:v>
                </c:pt>
                <c:pt idx="500">
                  <c:v>31</c:v>
                </c:pt>
                <c:pt idx="501">
                  <c:v>80</c:v>
                </c:pt>
                <c:pt idx="502">
                  <c:v>219</c:v>
                </c:pt>
                <c:pt idx="503">
                  <c:v>72</c:v>
                </c:pt>
                <c:pt idx="504">
                  <c:v>84</c:v>
                </c:pt>
                <c:pt idx="505">
                  <c:v>15</c:v>
                </c:pt>
                <c:pt idx="506">
                  <c:v>57</c:v>
                </c:pt>
                <c:pt idx="507">
                  <c:v>185</c:v>
                </c:pt>
                <c:pt idx="508">
                  <c:v>415</c:v>
                </c:pt>
                <c:pt idx="509">
                  <c:v>53</c:v>
                </c:pt>
                <c:pt idx="510">
                  <c:v>23</c:v>
                </c:pt>
                <c:pt idx="511">
                  <c:v>50</c:v>
                </c:pt>
                <c:pt idx="512">
                  <c:v>82</c:v>
                </c:pt>
                <c:pt idx="513">
                  <c:v>57</c:v>
                </c:pt>
                <c:pt idx="514">
                  <c:v>20</c:v>
                </c:pt>
                <c:pt idx="515">
                  <c:v>130</c:v>
                </c:pt>
                <c:pt idx="516">
                  <c:v>37</c:v>
                </c:pt>
              </c:numCache>
            </c:numRef>
          </c:val>
          <c:smooth val="0"/>
          <c:extLst>
            <c:ext xmlns:c16="http://schemas.microsoft.com/office/drawing/2014/chart" uri="{C3380CC4-5D6E-409C-BE32-E72D297353CC}">
              <c16:uniqueId val="{00000000-EC09-46AA-B7B7-E3CC9D51499C}"/>
            </c:ext>
          </c:extLst>
        </c:ser>
        <c:dLbls>
          <c:showLegendKey val="0"/>
          <c:showVal val="0"/>
          <c:showCatName val="0"/>
          <c:showSerName val="0"/>
          <c:showPercent val="0"/>
          <c:showBubbleSize val="0"/>
        </c:dLbls>
        <c:smooth val="0"/>
        <c:axId val="328886944"/>
        <c:axId val="328887272"/>
      </c:lineChart>
      <c:dateAx>
        <c:axId val="328886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887272"/>
        <c:crosses val="autoZero"/>
        <c:auto val="1"/>
        <c:lblOffset val="100"/>
        <c:baseTimeUnit val="days"/>
      </c:dateAx>
      <c:valAx>
        <c:axId val="328887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886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3FM</c:v>
                </c:pt>
              </c:strCache>
            </c:strRef>
          </c:tx>
          <c:spPr>
            <a:solidFill>
              <a:schemeClr val="accent1"/>
            </a:solidFill>
            <a:ln>
              <a:noFill/>
            </a:ln>
            <a:effectLst/>
          </c:spPr>
          <c:invertIfNegative val="0"/>
          <c:cat>
            <c:strRef>
              <c:f>Sheet1!$A$2:$A$7</c:f>
              <c:strCache>
                <c:ptCount val="6"/>
                <c:pt idx="0">
                  <c:v>Album</c:v>
                </c:pt>
                <c:pt idx="1">
                  <c:v>Link</c:v>
                </c:pt>
                <c:pt idx="2">
                  <c:v>Live Video</c:v>
                </c:pt>
                <c:pt idx="3">
                  <c:v>Photo</c:v>
                </c:pt>
                <c:pt idx="4">
                  <c:v>Status</c:v>
                </c:pt>
                <c:pt idx="5">
                  <c:v>Video</c:v>
                </c:pt>
              </c:strCache>
            </c:strRef>
          </c:cat>
          <c:val>
            <c:numRef>
              <c:f>Sheet1!$B$2:$B$7</c:f>
              <c:numCache>
                <c:formatCode>General</c:formatCode>
                <c:ptCount val="6"/>
                <c:pt idx="0">
                  <c:v>4.3222028573034997E-2</c:v>
                </c:pt>
                <c:pt idx="1">
                  <c:v>4.5267859551241997E-2</c:v>
                </c:pt>
                <c:pt idx="2">
                  <c:v>0.358489545677385</c:v>
                </c:pt>
                <c:pt idx="3">
                  <c:v>5.40485603571456E-2</c:v>
                </c:pt>
                <c:pt idx="4">
                  <c:v>4.0394703603642201E-3</c:v>
                </c:pt>
                <c:pt idx="5">
                  <c:v>7.7702573202376904E-2</c:v>
                </c:pt>
              </c:numCache>
            </c:numRef>
          </c:val>
          <c:extLst>
            <c:ext xmlns:c16="http://schemas.microsoft.com/office/drawing/2014/chart" uri="{C3380CC4-5D6E-409C-BE32-E72D297353CC}">
              <c16:uniqueId val="{00000000-F0B7-433A-9151-15FB98DACE64}"/>
            </c:ext>
          </c:extLst>
        </c:ser>
        <c:dLbls>
          <c:showLegendKey val="0"/>
          <c:showVal val="0"/>
          <c:showCatName val="0"/>
          <c:showSerName val="0"/>
          <c:showPercent val="0"/>
          <c:showBubbleSize val="0"/>
        </c:dLbls>
        <c:gapWidth val="219"/>
        <c:overlap val="-27"/>
        <c:axId val="328883336"/>
        <c:axId val="325490048"/>
      </c:barChart>
      <c:catAx>
        <c:axId val="328883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490048"/>
        <c:crosses val="autoZero"/>
        <c:auto val="1"/>
        <c:lblAlgn val="ctr"/>
        <c:lblOffset val="100"/>
        <c:noMultiLvlLbl val="0"/>
      </c:catAx>
      <c:valAx>
        <c:axId val="325490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883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cat>
            <c:strRef>
              <c:f>Sheet1!$A$1:$F$1</c:f>
              <c:strCache>
                <c:ptCount val="6"/>
                <c:pt idx="0">
                  <c:v>Album</c:v>
                </c:pt>
                <c:pt idx="1">
                  <c:v>Link</c:v>
                </c:pt>
                <c:pt idx="2">
                  <c:v>Live Video</c:v>
                </c:pt>
                <c:pt idx="3">
                  <c:v>Photo</c:v>
                </c:pt>
                <c:pt idx="4">
                  <c:v>Status</c:v>
                </c:pt>
                <c:pt idx="5">
                  <c:v>Video</c:v>
                </c:pt>
              </c:strCache>
            </c:strRef>
          </c:cat>
          <c:val>
            <c:numRef>
              <c:f>Sheet1!$A$2:$F$2</c:f>
              <c:numCache>
                <c:formatCode>General</c:formatCode>
                <c:ptCount val="6"/>
                <c:pt idx="0">
                  <c:v>15</c:v>
                </c:pt>
                <c:pt idx="1">
                  <c:v>804</c:v>
                </c:pt>
                <c:pt idx="2">
                  <c:v>6</c:v>
                </c:pt>
                <c:pt idx="3">
                  <c:v>526</c:v>
                </c:pt>
                <c:pt idx="4">
                  <c:v>3</c:v>
                </c:pt>
                <c:pt idx="5">
                  <c:v>773</c:v>
                </c:pt>
              </c:numCache>
            </c:numRef>
          </c:val>
          <c:extLst>
            <c:ext xmlns:c16="http://schemas.microsoft.com/office/drawing/2014/chart" uri="{C3380CC4-5D6E-409C-BE32-E72D297353CC}">
              <c16:uniqueId val="{00000000-5D9C-4F57-8AC6-28FEBE7A4CC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Sheet1!$A$2:$A$518</c:f>
              <c:numCache>
                <c:formatCode>m/d/yyyy</c:formatCode>
                <c:ptCount val="517"/>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pt idx="152">
                  <c:v>43983</c:v>
                </c:pt>
                <c:pt idx="153">
                  <c:v>43984</c:v>
                </c:pt>
                <c:pt idx="154">
                  <c:v>43985</c:v>
                </c:pt>
                <c:pt idx="155">
                  <c:v>43986</c:v>
                </c:pt>
                <c:pt idx="156">
                  <c:v>43987</c:v>
                </c:pt>
                <c:pt idx="157">
                  <c:v>43988</c:v>
                </c:pt>
                <c:pt idx="158">
                  <c:v>43989</c:v>
                </c:pt>
                <c:pt idx="159">
                  <c:v>43990</c:v>
                </c:pt>
                <c:pt idx="160">
                  <c:v>43991</c:v>
                </c:pt>
                <c:pt idx="161">
                  <c:v>43992</c:v>
                </c:pt>
                <c:pt idx="162">
                  <c:v>43993</c:v>
                </c:pt>
                <c:pt idx="163">
                  <c:v>43994</c:v>
                </c:pt>
                <c:pt idx="164">
                  <c:v>43995</c:v>
                </c:pt>
                <c:pt idx="165">
                  <c:v>43996</c:v>
                </c:pt>
                <c:pt idx="166">
                  <c:v>43997</c:v>
                </c:pt>
                <c:pt idx="167">
                  <c:v>43998</c:v>
                </c:pt>
                <c:pt idx="168">
                  <c:v>43999</c:v>
                </c:pt>
                <c:pt idx="169">
                  <c:v>44000</c:v>
                </c:pt>
                <c:pt idx="170">
                  <c:v>44001</c:v>
                </c:pt>
                <c:pt idx="171">
                  <c:v>44002</c:v>
                </c:pt>
                <c:pt idx="172">
                  <c:v>44003</c:v>
                </c:pt>
                <c:pt idx="173">
                  <c:v>44004</c:v>
                </c:pt>
                <c:pt idx="174">
                  <c:v>44005</c:v>
                </c:pt>
                <c:pt idx="175">
                  <c:v>44006</c:v>
                </c:pt>
                <c:pt idx="176">
                  <c:v>44007</c:v>
                </c:pt>
                <c:pt idx="177">
                  <c:v>44008</c:v>
                </c:pt>
                <c:pt idx="178">
                  <c:v>44009</c:v>
                </c:pt>
                <c:pt idx="179">
                  <c:v>44010</c:v>
                </c:pt>
                <c:pt idx="180">
                  <c:v>44011</c:v>
                </c:pt>
                <c:pt idx="181">
                  <c:v>44012</c:v>
                </c:pt>
                <c:pt idx="182">
                  <c:v>44013</c:v>
                </c:pt>
                <c:pt idx="183">
                  <c:v>44014</c:v>
                </c:pt>
                <c:pt idx="184">
                  <c:v>44015</c:v>
                </c:pt>
                <c:pt idx="185">
                  <c:v>44016</c:v>
                </c:pt>
                <c:pt idx="186">
                  <c:v>44017</c:v>
                </c:pt>
                <c:pt idx="187">
                  <c:v>44018</c:v>
                </c:pt>
                <c:pt idx="188">
                  <c:v>44019</c:v>
                </c:pt>
                <c:pt idx="189">
                  <c:v>44020</c:v>
                </c:pt>
                <c:pt idx="190">
                  <c:v>44021</c:v>
                </c:pt>
                <c:pt idx="191">
                  <c:v>44022</c:v>
                </c:pt>
                <c:pt idx="192">
                  <c:v>44023</c:v>
                </c:pt>
                <c:pt idx="193">
                  <c:v>44024</c:v>
                </c:pt>
                <c:pt idx="194">
                  <c:v>44025</c:v>
                </c:pt>
                <c:pt idx="195">
                  <c:v>44026</c:v>
                </c:pt>
                <c:pt idx="196">
                  <c:v>44027</c:v>
                </c:pt>
                <c:pt idx="197">
                  <c:v>44028</c:v>
                </c:pt>
                <c:pt idx="198">
                  <c:v>44029</c:v>
                </c:pt>
                <c:pt idx="199">
                  <c:v>44030</c:v>
                </c:pt>
                <c:pt idx="200">
                  <c:v>44031</c:v>
                </c:pt>
                <c:pt idx="201">
                  <c:v>44032</c:v>
                </c:pt>
                <c:pt idx="202">
                  <c:v>44033</c:v>
                </c:pt>
                <c:pt idx="203">
                  <c:v>44034</c:v>
                </c:pt>
                <c:pt idx="204">
                  <c:v>44035</c:v>
                </c:pt>
                <c:pt idx="205">
                  <c:v>44036</c:v>
                </c:pt>
                <c:pt idx="206">
                  <c:v>44037</c:v>
                </c:pt>
                <c:pt idx="207">
                  <c:v>44038</c:v>
                </c:pt>
                <c:pt idx="208">
                  <c:v>44039</c:v>
                </c:pt>
                <c:pt idx="209">
                  <c:v>44040</c:v>
                </c:pt>
                <c:pt idx="210">
                  <c:v>44041</c:v>
                </c:pt>
                <c:pt idx="211">
                  <c:v>44042</c:v>
                </c:pt>
                <c:pt idx="212">
                  <c:v>44043</c:v>
                </c:pt>
                <c:pt idx="213">
                  <c:v>44044</c:v>
                </c:pt>
                <c:pt idx="214">
                  <c:v>44045</c:v>
                </c:pt>
                <c:pt idx="215">
                  <c:v>44046</c:v>
                </c:pt>
                <c:pt idx="216">
                  <c:v>44047</c:v>
                </c:pt>
                <c:pt idx="217">
                  <c:v>44048</c:v>
                </c:pt>
                <c:pt idx="218">
                  <c:v>44049</c:v>
                </c:pt>
                <c:pt idx="219">
                  <c:v>44050</c:v>
                </c:pt>
                <c:pt idx="220">
                  <c:v>44051</c:v>
                </c:pt>
                <c:pt idx="221">
                  <c:v>44052</c:v>
                </c:pt>
                <c:pt idx="222">
                  <c:v>44053</c:v>
                </c:pt>
                <c:pt idx="223">
                  <c:v>44054</c:v>
                </c:pt>
                <c:pt idx="224">
                  <c:v>44055</c:v>
                </c:pt>
                <c:pt idx="225">
                  <c:v>44056</c:v>
                </c:pt>
                <c:pt idx="226">
                  <c:v>44057</c:v>
                </c:pt>
                <c:pt idx="227">
                  <c:v>44058</c:v>
                </c:pt>
                <c:pt idx="228">
                  <c:v>44059</c:v>
                </c:pt>
                <c:pt idx="229">
                  <c:v>44060</c:v>
                </c:pt>
                <c:pt idx="230">
                  <c:v>44061</c:v>
                </c:pt>
                <c:pt idx="231">
                  <c:v>44062</c:v>
                </c:pt>
                <c:pt idx="232">
                  <c:v>44063</c:v>
                </c:pt>
                <c:pt idx="233">
                  <c:v>44064</c:v>
                </c:pt>
                <c:pt idx="234">
                  <c:v>44065</c:v>
                </c:pt>
                <c:pt idx="235">
                  <c:v>44066</c:v>
                </c:pt>
                <c:pt idx="236">
                  <c:v>44067</c:v>
                </c:pt>
                <c:pt idx="237">
                  <c:v>44068</c:v>
                </c:pt>
                <c:pt idx="238">
                  <c:v>44069</c:v>
                </c:pt>
                <c:pt idx="239">
                  <c:v>44070</c:v>
                </c:pt>
                <c:pt idx="240">
                  <c:v>44071</c:v>
                </c:pt>
                <c:pt idx="241">
                  <c:v>44072</c:v>
                </c:pt>
                <c:pt idx="242">
                  <c:v>44073</c:v>
                </c:pt>
                <c:pt idx="243">
                  <c:v>44074</c:v>
                </c:pt>
                <c:pt idx="244">
                  <c:v>44075</c:v>
                </c:pt>
                <c:pt idx="245">
                  <c:v>44076</c:v>
                </c:pt>
                <c:pt idx="246">
                  <c:v>44077</c:v>
                </c:pt>
                <c:pt idx="247">
                  <c:v>44078</c:v>
                </c:pt>
                <c:pt idx="248">
                  <c:v>44079</c:v>
                </c:pt>
                <c:pt idx="249">
                  <c:v>44080</c:v>
                </c:pt>
                <c:pt idx="250">
                  <c:v>44081</c:v>
                </c:pt>
                <c:pt idx="251">
                  <c:v>44082</c:v>
                </c:pt>
                <c:pt idx="252">
                  <c:v>44083</c:v>
                </c:pt>
                <c:pt idx="253">
                  <c:v>44084</c:v>
                </c:pt>
                <c:pt idx="254">
                  <c:v>44085</c:v>
                </c:pt>
                <c:pt idx="255">
                  <c:v>44086</c:v>
                </c:pt>
                <c:pt idx="256">
                  <c:v>44087</c:v>
                </c:pt>
                <c:pt idx="257">
                  <c:v>44088</c:v>
                </c:pt>
                <c:pt idx="258">
                  <c:v>44089</c:v>
                </c:pt>
                <c:pt idx="259">
                  <c:v>44090</c:v>
                </c:pt>
                <c:pt idx="260">
                  <c:v>44091</c:v>
                </c:pt>
                <c:pt idx="261">
                  <c:v>44092</c:v>
                </c:pt>
                <c:pt idx="262">
                  <c:v>44093</c:v>
                </c:pt>
                <c:pt idx="263">
                  <c:v>44094</c:v>
                </c:pt>
                <c:pt idx="264">
                  <c:v>44095</c:v>
                </c:pt>
                <c:pt idx="265">
                  <c:v>44096</c:v>
                </c:pt>
                <c:pt idx="266">
                  <c:v>44097</c:v>
                </c:pt>
                <c:pt idx="267">
                  <c:v>44098</c:v>
                </c:pt>
                <c:pt idx="268">
                  <c:v>44099</c:v>
                </c:pt>
                <c:pt idx="269">
                  <c:v>44100</c:v>
                </c:pt>
                <c:pt idx="270">
                  <c:v>44101</c:v>
                </c:pt>
                <c:pt idx="271">
                  <c:v>44102</c:v>
                </c:pt>
                <c:pt idx="272">
                  <c:v>44103</c:v>
                </c:pt>
                <c:pt idx="273">
                  <c:v>44104</c:v>
                </c:pt>
                <c:pt idx="274">
                  <c:v>44105</c:v>
                </c:pt>
                <c:pt idx="275">
                  <c:v>44106</c:v>
                </c:pt>
                <c:pt idx="276">
                  <c:v>44107</c:v>
                </c:pt>
                <c:pt idx="277">
                  <c:v>44108</c:v>
                </c:pt>
                <c:pt idx="278">
                  <c:v>44109</c:v>
                </c:pt>
                <c:pt idx="279">
                  <c:v>44110</c:v>
                </c:pt>
                <c:pt idx="280">
                  <c:v>44111</c:v>
                </c:pt>
                <c:pt idx="281">
                  <c:v>44112</c:v>
                </c:pt>
                <c:pt idx="282">
                  <c:v>44113</c:v>
                </c:pt>
                <c:pt idx="283">
                  <c:v>44114</c:v>
                </c:pt>
                <c:pt idx="284">
                  <c:v>44115</c:v>
                </c:pt>
                <c:pt idx="285">
                  <c:v>44116</c:v>
                </c:pt>
                <c:pt idx="286">
                  <c:v>44117</c:v>
                </c:pt>
                <c:pt idx="287">
                  <c:v>44118</c:v>
                </c:pt>
                <c:pt idx="288">
                  <c:v>44119</c:v>
                </c:pt>
                <c:pt idx="289">
                  <c:v>44120</c:v>
                </c:pt>
                <c:pt idx="290">
                  <c:v>44121</c:v>
                </c:pt>
                <c:pt idx="291">
                  <c:v>44122</c:v>
                </c:pt>
                <c:pt idx="292">
                  <c:v>44123</c:v>
                </c:pt>
                <c:pt idx="293">
                  <c:v>44124</c:v>
                </c:pt>
                <c:pt idx="294">
                  <c:v>44125</c:v>
                </c:pt>
                <c:pt idx="295">
                  <c:v>44126</c:v>
                </c:pt>
                <c:pt idx="296">
                  <c:v>44127</c:v>
                </c:pt>
                <c:pt idx="297">
                  <c:v>44128</c:v>
                </c:pt>
                <c:pt idx="298">
                  <c:v>44129</c:v>
                </c:pt>
                <c:pt idx="299">
                  <c:v>44130</c:v>
                </c:pt>
                <c:pt idx="300">
                  <c:v>44131</c:v>
                </c:pt>
                <c:pt idx="301">
                  <c:v>44132</c:v>
                </c:pt>
                <c:pt idx="302">
                  <c:v>44133</c:v>
                </c:pt>
                <c:pt idx="303">
                  <c:v>44134</c:v>
                </c:pt>
                <c:pt idx="304">
                  <c:v>44135</c:v>
                </c:pt>
                <c:pt idx="305">
                  <c:v>44136</c:v>
                </c:pt>
                <c:pt idx="306">
                  <c:v>44137</c:v>
                </c:pt>
                <c:pt idx="307">
                  <c:v>44138</c:v>
                </c:pt>
                <c:pt idx="308">
                  <c:v>44139</c:v>
                </c:pt>
                <c:pt idx="309">
                  <c:v>44140</c:v>
                </c:pt>
                <c:pt idx="310">
                  <c:v>44141</c:v>
                </c:pt>
                <c:pt idx="311">
                  <c:v>44142</c:v>
                </c:pt>
                <c:pt idx="312">
                  <c:v>44143</c:v>
                </c:pt>
                <c:pt idx="313">
                  <c:v>44144</c:v>
                </c:pt>
                <c:pt idx="314">
                  <c:v>44145</c:v>
                </c:pt>
                <c:pt idx="315">
                  <c:v>44146</c:v>
                </c:pt>
                <c:pt idx="316">
                  <c:v>44147</c:v>
                </c:pt>
                <c:pt idx="317">
                  <c:v>44148</c:v>
                </c:pt>
                <c:pt idx="318">
                  <c:v>44149</c:v>
                </c:pt>
                <c:pt idx="319">
                  <c:v>44150</c:v>
                </c:pt>
                <c:pt idx="320">
                  <c:v>44151</c:v>
                </c:pt>
                <c:pt idx="321">
                  <c:v>44152</c:v>
                </c:pt>
                <c:pt idx="322">
                  <c:v>44153</c:v>
                </c:pt>
                <c:pt idx="323">
                  <c:v>44154</c:v>
                </c:pt>
                <c:pt idx="324">
                  <c:v>44155</c:v>
                </c:pt>
                <c:pt idx="325">
                  <c:v>44156</c:v>
                </c:pt>
                <c:pt idx="326">
                  <c:v>44157</c:v>
                </c:pt>
                <c:pt idx="327">
                  <c:v>44158</c:v>
                </c:pt>
                <c:pt idx="328">
                  <c:v>44159</c:v>
                </c:pt>
                <c:pt idx="329">
                  <c:v>44160</c:v>
                </c:pt>
                <c:pt idx="330">
                  <c:v>44161</c:v>
                </c:pt>
                <c:pt idx="331">
                  <c:v>44162</c:v>
                </c:pt>
                <c:pt idx="332">
                  <c:v>44163</c:v>
                </c:pt>
                <c:pt idx="333">
                  <c:v>44164</c:v>
                </c:pt>
                <c:pt idx="334">
                  <c:v>44165</c:v>
                </c:pt>
                <c:pt idx="335">
                  <c:v>44166</c:v>
                </c:pt>
                <c:pt idx="336">
                  <c:v>44167</c:v>
                </c:pt>
                <c:pt idx="337">
                  <c:v>44168</c:v>
                </c:pt>
                <c:pt idx="338">
                  <c:v>44169</c:v>
                </c:pt>
                <c:pt idx="339">
                  <c:v>44170</c:v>
                </c:pt>
                <c:pt idx="340">
                  <c:v>44171</c:v>
                </c:pt>
                <c:pt idx="341">
                  <c:v>44172</c:v>
                </c:pt>
                <c:pt idx="342">
                  <c:v>44173</c:v>
                </c:pt>
                <c:pt idx="343">
                  <c:v>44174</c:v>
                </c:pt>
                <c:pt idx="344">
                  <c:v>44175</c:v>
                </c:pt>
                <c:pt idx="345">
                  <c:v>44176</c:v>
                </c:pt>
                <c:pt idx="346">
                  <c:v>44177</c:v>
                </c:pt>
                <c:pt idx="347">
                  <c:v>44178</c:v>
                </c:pt>
                <c:pt idx="348">
                  <c:v>44179</c:v>
                </c:pt>
                <c:pt idx="349">
                  <c:v>44180</c:v>
                </c:pt>
                <c:pt idx="350">
                  <c:v>44181</c:v>
                </c:pt>
                <c:pt idx="351">
                  <c:v>44182</c:v>
                </c:pt>
                <c:pt idx="352">
                  <c:v>44183</c:v>
                </c:pt>
                <c:pt idx="353">
                  <c:v>44184</c:v>
                </c:pt>
                <c:pt idx="354">
                  <c:v>44185</c:v>
                </c:pt>
                <c:pt idx="355">
                  <c:v>44186</c:v>
                </c:pt>
                <c:pt idx="356">
                  <c:v>44187</c:v>
                </c:pt>
                <c:pt idx="357">
                  <c:v>44188</c:v>
                </c:pt>
                <c:pt idx="358">
                  <c:v>44189</c:v>
                </c:pt>
                <c:pt idx="359">
                  <c:v>44190</c:v>
                </c:pt>
                <c:pt idx="360">
                  <c:v>44191</c:v>
                </c:pt>
                <c:pt idx="361">
                  <c:v>44192</c:v>
                </c:pt>
                <c:pt idx="362">
                  <c:v>44193</c:v>
                </c:pt>
                <c:pt idx="363">
                  <c:v>44194</c:v>
                </c:pt>
                <c:pt idx="364">
                  <c:v>44195</c:v>
                </c:pt>
                <c:pt idx="365">
                  <c:v>44196</c:v>
                </c:pt>
                <c:pt idx="366">
                  <c:v>44197</c:v>
                </c:pt>
                <c:pt idx="367">
                  <c:v>44198</c:v>
                </c:pt>
                <c:pt idx="368">
                  <c:v>44199</c:v>
                </c:pt>
                <c:pt idx="369">
                  <c:v>44200</c:v>
                </c:pt>
                <c:pt idx="370">
                  <c:v>44201</c:v>
                </c:pt>
                <c:pt idx="371">
                  <c:v>44202</c:v>
                </c:pt>
                <c:pt idx="372">
                  <c:v>44203</c:v>
                </c:pt>
                <c:pt idx="373">
                  <c:v>44204</c:v>
                </c:pt>
                <c:pt idx="374">
                  <c:v>44205</c:v>
                </c:pt>
                <c:pt idx="375">
                  <c:v>44206</c:v>
                </c:pt>
                <c:pt idx="376">
                  <c:v>44207</c:v>
                </c:pt>
                <c:pt idx="377">
                  <c:v>44208</c:v>
                </c:pt>
                <c:pt idx="378">
                  <c:v>44209</c:v>
                </c:pt>
                <c:pt idx="379">
                  <c:v>44210</c:v>
                </c:pt>
                <c:pt idx="380">
                  <c:v>44211</c:v>
                </c:pt>
                <c:pt idx="381">
                  <c:v>44212</c:v>
                </c:pt>
                <c:pt idx="382">
                  <c:v>44213</c:v>
                </c:pt>
                <c:pt idx="383">
                  <c:v>44214</c:v>
                </c:pt>
                <c:pt idx="384">
                  <c:v>44215</c:v>
                </c:pt>
                <c:pt idx="385">
                  <c:v>44216</c:v>
                </c:pt>
                <c:pt idx="386">
                  <c:v>44217</c:v>
                </c:pt>
                <c:pt idx="387">
                  <c:v>44218</c:v>
                </c:pt>
                <c:pt idx="388">
                  <c:v>44219</c:v>
                </c:pt>
                <c:pt idx="389">
                  <c:v>44220</c:v>
                </c:pt>
                <c:pt idx="390">
                  <c:v>44221</c:v>
                </c:pt>
                <c:pt idx="391">
                  <c:v>44222</c:v>
                </c:pt>
                <c:pt idx="392">
                  <c:v>44223</c:v>
                </c:pt>
                <c:pt idx="393">
                  <c:v>44224</c:v>
                </c:pt>
                <c:pt idx="394">
                  <c:v>44225</c:v>
                </c:pt>
                <c:pt idx="395">
                  <c:v>44226</c:v>
                </c:pt>
                <c:pt idx="396">
                  <c:v>44227</c:v>
                </c:pt>
                <c:pt idx="397">
                  <c:v>44228</c:v>
                </c:pt>
                <c:pt idx="398">
                  <c:v>44229</c:v>
                </c:pt>
                <c:pt idx="399">
                  <c:v>44230</c:v>
                </c:pt>
                <c:pt idx="400">
                  <c:v>44231</c:v>
                </c:pt>
                <c:pt idx="401">
                  <c:v>44232</c:v>
                </c:pt>
                <c:pt idx="402">
                  <c:v>44233</c:v>
                </c:pt>
                <c:pt idx="403">
                  <c:v>44234</c:v>
                </c:pt>
                <c:pt idx="404">
                  <c:v>44235</c:v>
                </c:pt>
                <c:pt idx="405">
                  <c:v>44236</c:v>
                </c:pt>
                <c:pt idx="406">
                  <c:v>44237</c:v>
                </c:pt>
                <c:pt idx="407">
                  <c:v>44238</c:v>
                </c:pt>
                <c:pt idx="408">
                  <c:v>44239</c:v>
                </c:pt>
                <c:pt idx="409">
                  <c:v>44240</c:v>
                </c:pt>
                <c:pt idx="410">
                  <c:v>44241</c:v>
                </c:pt>
                <c:pt idx="411">
                  <c:v>44242</c:v>
                </c:pt>
                <c:pt idx="412">
                  <c:v>44243</c:v>
                </c:pt>
                <c:pt idx="413">
                  <c:v>44244</c:v>
                </c:pt>
                <c:pt idx="414">
                  <c:v>44245</c:v>
                </c:pt>
                <c:pt idx="415">
                  <c:v>44246</c:v>
                </c:pt>
                <c:pt idx="416">
                  <c:v>44247</c:v>
                </c:pt>
                <c:pt idx="417">
                  <c:v>44248</c:v>
                </c:pt>
                <c:pt idx="418">
                  <c:v>44249</c:v>
                </c:pt>
                <c:pt idx="419">
                  <c:v>44250</c:v>
                </c:pt>
                <c:pt idx="420">
                  <c:v>44251</c:v>
                </c:pt>
                <c:pt idx="421">
                  <c:v>44252</c:v>
                </c:pt>
                <c:pt idx="422">
                  <c:v>44253</c:v>
                </c:pt>
                <c:pt idx="423">
                  <c:v>44254</c:v>
                </c:pt>
                <c:pt idx="424">
                  <c:v>44255</c:v>
                </c:pt>
                <c:pt idx="425">
                  <c:v>44256</c:v>
                </c:pt>
                <c:pt idx="426">
                  <c:v>44257</c:v>
                </c:pt>
                <c:pt idx="427">
                  <c:v>44258</c:v>
                </c:pt>
                <c:pt idx="428">
                  <c:v>44259</c:v>
                </c:pt>
                <c:pt idx="429">
                  <c:v>44260</c:v>
                </c:pt>
                <c:pt idx="430">
                  <c:v>44261</c:v>
                </c:pt>
                <c:pt idx="431">
                  <c:v>44262</c:v>
                </c:pt>
                <c:pt idx="432">
                  <c:v>44263</c:v>
                </c:pt>
                <c:pt idx="433">
                  <c:v>44264</c:v>
                </c:pt>
                <c:pt idx="434">
                  <c:v>44265</c:v>
                </c:pt>
                <c:pt idx="435">
                  <c:v>44266</c:v>
                </c:pt>
                <c:pt idx="436">
                  <c:v>44267</c:v>
                </c:pt>
                <c:pt idx="437">
                  <c:v>44268</c:v>
                </c:pt>
                <c:pt idx="438">
                  <c:v>44269</c:v>
                </c:pt>
                <c:pt idx="439">
                  <c:v>44270</c:v>
                </c:pt>
                <c:pt idx="440">
                  <c:v>44271</c:v>
                </c:pt>
                <c:pt idx="441">
                  <c:v>44272</c:v>
                </c:pt>
                <c:pt idx="442">
                  <c:v>44273</c:v>
                </c:pt>
                <c:pt idx="443">
                  <c:v>44274</c:v>
                </c:pt>
                <c:pt idx="444">
                  <c:v>44275</c:v>
                </c:pt>
                <c:pt idx="445">
                  <c:v>44276</c:v>
                </c:pt>
                <c:pt idx="446">
                  <c:v>44277</c:v>
                </c:pt>
                <c:pt idx="447">
                  <c:v>44278</c:v>
                </c:pt>
                <c:pt idx="448">
                  <c:v>44279</c:v>
                </c:pt>
                <c:pt idx="449">
                  <c:v>44280</c:v>
                </c:pt>
                <c:pt idx="450">
                  <c:v>44281</c:v>
                </c:pt>
                <c:pt idx="451">
                  <c:v>44282</c:v>
                </c:pt>
                <c:pt idx="452">
                  <c:v>44283</c:v>
                </c:pt>
                <c:pt idx="453">
                  <c:v>44284</c:v>
                </c:pt>
                <c:pt idx="454">
                  <c:v>44285</c:v>
                </c:pt>
                <c:pt idx="455">
                  <c:v>44286</c:v>
                </c:pt>
                <c:pt idx="456">
                  <c:v>44287</c:v>
                </c:pt>
                <c:pt idx="457">
                  <c:v>44288</c:v>
                </c:pt>
                <c:pt idx="458">
                  <c:v>44289</c:v>
                </c:pt>
                <c:pt idx="459">
                  <c:v>44290</c:v>
                </c:pt>
                <c:pt idx="460">
                  <c:v>44291</c:v>
                </c:pt>
                <c:pt idx="461">
                  <c:v>44292</c:v>
                </c:pt>
                <c:pt idx="462">
                  <c:v>44293</c:v>
                </c:pt>
                <c:pt idx="463">
                  <c:v>44294</c:v>
                </c:pt>
                <c:pt idx="464">
                  <c:v>44295</c:v>
                </c:pt>
                <c:pt idx="465">
                  <c:v>44296</c:v>
                </c:pt>
                <c:pt idx="466">
                  <c:v>44297</c:v>
                </c:pt>
                <c:pt idx="467">
                  <c:v>44298</c:v>
                </c:pt>
                <c:pt idx="468">
                  <c:v>44299</c:v>
                </c:pt>
                <c:pt idx="469">
                  <c:v>44300</c:v>
                </c:pt>
                <c:pt idx="470">
                  <c:v>44301</c:v>
                </c:pt>
                <c:pt idx="471">
                  <c:v>44302</c:v>
                </c:pt>
                <c:pt idx="472">
                  <c:v>44303</c:v>
                </c:pt>
                <c:pt idx="473">
                  <c:v>44304</c:v>
                </c:pt>
                <c:pt idx="474">
                  <c:v>44305</c:v>
                </c:pt>
                <c:pt idx="475">
                  <c:v>44306</c:v>
                </c:pt>
                <c:pt idx="476">
                  <c:v>44307</c:v>
                </c:pt>
                <c:pt idx="477">
                  <c:v>44308</c:v>
                </c:pt>
                <c:pt idx="478">
                  <c:v>44309</c:v>
                </c:pt>
                <c:pt idx="479">
                  <c:v>44310</c:v>
                </c:pt>
                <c:pt idx="480">
                  <c:v>44311</c:v>
                </c:pt>
                <c:pt idx="481">
                  <c:v>44312</c:v>
                </c:pt>
                <c:pt idx="482">
                  <c:v>44313</c:v>
                </c:pt>
                <c:pt idx="483">
                  <c:v>44314</c:v>
                </c:pt>
                <c:pt idx="484">
                  <c:v>44315</c:v>
                </c:pt>
                <c:pt idx="485">
                  <c:v>44316</c:v>
                </c:pt>
                <c:pt idx="486">
                  <c:v>44317</c:v>
                </c:pt>
                <c:pt idx="487">
                  <c:v>44318</c:v>
                </c:pt>
                <c:pt idx="488">
                  <c:v>44319</c:v>
                </c:pt>
                <c:pt idx="489">
                  <c:v>44320</c:v>
                </c:pt>
                <c:pt idx="490">
                  <c:v>44321</c:v>
                </c:pt>
                <c:pt idx="491">
                  <c:v>44322</c:v>
                </c:pt>
                <c:pt idx="492">
                  <c:v>44323</c:v>
                </c:pt>
                <c:pt idx="493">
                  <c:v>44324</c:v>
                </c:pt>
                <c:pt idx="494">
                  <c:v>44325</c:v>
                </c:pt>
                <c:pt idx="495">
                  <c:v>44326</c:v>
                </c:pt>
                <c:pt idx="496">
                  <c:v>44327</c:v>
                </c:pt>
                <c:pt idx="497">
                  <c:v>44328</c:v>
                </c:pt>
                <c:pt idx="498">
                  <c:v>44329</c:v>
                </c:pt>
                <c:pt idx="499">
                  <c:v>44330</c:v>
                </c:pt>
                <c:pt idx="500">
                  <c:v>44331</c:v>
                </c:pt>
                <c:pt idx="501">
                  <c:v>44332</c:v>
                </c:pt>
                <c:pt idx="502">
                  <c:v>44333</c:v>
                </c:pt>
                <c:pt idx="503">
                  <c:v>44334</c:v>
                </c:pt>
                <c:pt idx="504">
                  <c:v>44335</c:v>
                </c:pt>
                <c:pt idx="505">
                  <c:v>44336</c:v>
                </c:pt>
                <c:pt idx="506">
                  <c:v>44337</c:v>
                </c:pt>
                <c:pt idx="507">
                  <c:v>44338</c:v>
                </c:pt>
                <c:pt idx="508">
                  <c:v>44339</c:v>
                </c:pt>
                <c:pt idx="509">
                  <c:v>44340</c:v>
                </c:pt>
                <c:pt idx="510">
                  <c:v>44341</c:v>
                </c:pt>
                <c:pt idx="511">
                  <c:v>44342</c:v>
                </c:pt>
                <c:pt idx="512">
                  <c:v>44343</c:v>
                </c:pt>
                <c:pt idx="513">
                  <c:v>44344</c:v>
                </c:pt>
                <c:pt idx="514">
                  <c:v>44345</c:v>
                </c:pt>
                <c:pt idx="515">
                  <c:v>44346</c:v>
                </c:pt>
                <c:pt idx="516">
                  <c:v>44347</c:v>
                </c:pt>
              </c:numCache>
            </c:numRef>
          </c:cat>
          <c:val>
            <c:numRef>
              <c:f>Sheet1!$B$2:$B$518</c:f>
              <c:numCache>
                <c:formatCode>General</c:formatCode>
                <c:ptCount val="517"/>
                <c:pt idx="0">
                  <c:v>-1.0133205593529499E-2</c:v>
                </c:pt>
                <c:pt idx="1">
                  <c:v>-1.3205212066492901E-2</c:v>
                </c:pt>
                <c:pt idx="2">
                  <c:v>-1.5049787153010301E-2</c:v>
                </c:pt>
                <c:pt idx="3">
                  <c:v>-6.7580643674912504E-3</c:v>
                </c:pt>
                <c:pt idx="4">
                  <c:v>-1.01377816690475E-2</c:v>
                </c:pt>
                <c:pt idx="5">
                  <c:v>-1.1674992779938701E-2</c:v>
                </c:pt>
                <c:pt idx="6">
                  <c:v>-7.6818131537222997E-3</c:v>
                </c:pt>
                <c:pt idx="7">
                  <c:v>-3.3802574526994398E-3</c:v>
                </c:pt>
                <c:pt idx="8">
                  <c:v>-9.5265021142688592E-3</c:v>
                </c:pt>
                <c:pt idx="9">
                  <c:v>-5.2247085688293896E-3</c:v>
                </c:pt>
                <c:pt idx="10">
                  <c:v>-8.2985001229407395E-3</c:v>
                </c:pt>
                <c:pt idx="11">
                  <c:v>-6.1475472823230301E-3</c:v>
                </c:pt>
                <c:pt idx="12">
                  <c:v>-1.1681057934973401E-2</c:v>
                </c:pt>
                <c:pt idx="13">
                  <c:v>-4.6114825916532204E-3</c:v>
                </c:pt>
                <c:pt idx="14">
                  <c:v>-6.7638197134600002E-3</c:v>
                </c:pt>
                <c:pt idx="15">
                  <c:v>-1.1376284444007199E-2</c:v>
                </c:pt>
                <c:pt idx="16">
                  <c:v>-1.84501277671348E-3</c:v>
                </c:pt>
                <c:pt idx="17">
                  <c:v>-4.9201248481680199E-3</c:v>
                </c:pt>
                <c:pt idx="18">
                  <c:v>-7.3805504045464203E-3</c:v>
                </c:pt>
                <c:pt idx="19">
                  <c:v>-8.9188233304116505E-3</c:v>
                </c:pt>
                <c:pt idx="20">
                  <c:v>-3.9984498317575303E-3</c:v>
                </c:pt>
                <c:pt idx="21">
                  <c:v>-5.8441218899274996E-3</c:v>
                </c:pt>
                <c:pt idx="22">
                  <c:v>-4.3064467507859302E-3</c:v>
                </c:pt>
                <c:pt idx="23">
                  <c:v>-5.2294819736680197E-3</c:v>
                </c:pt>
                <c:pt idx="24">
                  <c:v>-7.9984495313216199E-3</c:v>
                </c:pt>
                <c:pt idx="25">
                  <c:v>-6.7684602060688499E-3</c:v>
                </c:pt>
                <c:pt idx="26">
                  <c:v>-8.3073088934356894E-3</c:v>
                </c:pt>
                <c:pt idx="27">
                  <c:v>-4.3078513668197002E-3</c:v>
                </c:pt>
                <c:pt idx="28">
                  <c:v>-7.3852062011114704E-3</c:v>
                </c:pt>
                <c:pt idx="29">
                  <c:v>-8.0012309586090201E-3</c:v>
                </c:pt>
                <c:pt idx="30">
                  <c:v>-7.6941069296204596E-3</c:v>
                </c:pt>
                <c:pt idx="31">
                  <c:v>-1.26193063074986E-2</c:v>
                </c:pt>
                <c:pt idx="32">
                  <c:v>-1.1081764955765299E-2</c:v>
                </c:pt>
                <c:pt idx="33">
                  <c:v>-1.20065759092672E-2</c:v>
                </c:pt>
                <c:pt idx="34">
                  <c:v>-1.0468528217302001E-2</c:v>
                </c:pt>
                <c:pt idx="35">
                  <c:v>-5.5427422409306901E-3</c:v>
                </c:pt>
                <c:pt idx="36">
                  <c:v>-5.5430494778755304E-3</c:v>
                </c:pt>
                <c:pt idx="37">
                  <c:v>-8.6229993871511108E-3</c:v>
                </c:pt>
                <c:pt idx="38">
                  <c:v>-8.9317338343317398E-3</c:v>
                </c:pt>
                <c:pt idx="39">
                  <c:v>-1.1088659997042999E-2</c:v>
                </c:pt>
                <c:pt idx="40">
                  <c:v>-7.70131230361654E-3</c:v>
                </c:pt>
                <c:pt idx="41">
                  <c:v>-5.8534481430706003E-3</c:v>
                </c:pt>
                <c:pt idx="42">
                  <c:v>-2.7728482697426801E-3</c:v>
                </c:pt>
                <c:pt idx="43">
                  <c:v>4.31343913583328E-3</c:v>
                </c:pt>
                <c:pt idx="44">
                  <c:v>-4.6213425924499603E-3</c:v>
                </c:pt>
                <c:pt idx="45">
                  <c:v>-4.9296599150866101E-3</c:v>
                </c:pt>
                <c:pt idx="46">
                  <c:v>-2.7730704051764001E-3</c:v>
                </c:pt>
                <c:pt idx="47">
                  <c:v>-5.8544220915076996E-3</c:v>
                </c:pt>
                <c:pt idx="48">
                  <c:v>-8.0117834846327798E-3</c:v>
                </c:pt>
                <c:pt idx="49">
                  <c:v>-6.4715743799615404E-3</c:v>
                </c:pt>
                <c:pt idx="50">
                  <c:v>-7.70475383311503E-3</c:v>
                </c:pt>
                <c:pt idx="51">
                  <c:v>-8.9382031129604002E-3</c:v>
                </c:pt>
                <c:pt idx="52">
                  <c:v>-2.7741730652454701E-3</c:v>
                </c:pt>
                <c:pt idx="53">
                  <c:v>-4.9320000493200001E-3</c:v>
                </c:pt>
                <c:pt idx="54">
                  <c:v>-9.24795620167943E-3</c:v>
                </c:pt>
                <c:pt idx="55">
                  <c:v>-2.58966722776123E-2</c:v>
                </c:pt>
                <c:pt idx="56">
                  <c:v>-1.04847015868904E-2</c:v>
                </c:pt>
                <c:pt idx="57">
                  <c:v>-4.9344945843921902E-3</c:v>
                </c:pt>
                <c:pt idx="58">
                  <c:v>-6.4768437415184199E-3</c:v>
                </c:pt>
                <c:pt idx="59">
                  <c:v>-1.01785565573037E-2</c:v>
                </c:pt>
                <c:pt idx="60">
                  <c:v>-1.2338900233822201E-3</c:v>
                </c:pt>
                <c:pt idx="61">
                  <c:v>-3.7017157452479202E-3</c:v>
                </c:pt>
                <c:pt idx="62">
                  <c:v>-3.7018527773150498E-3</c:v>
                </c:pt>
                <c:pt idx="63">
                  <c:v>-4.0104889711553302E-3</c:v>
                </c:pt>
                <c:pt idx="64">
                  <c:v>-3.08511524447996E-3</c:v>
                </c:pt>
                <c:pt idx="65">
                  <c:v>-4.9363366828434497E-3</c:v>
                </c:pt>
                <c:pt idx="66">
                  <c:v>-1.2341450922677701E-3</c:v>
                </c:pt>
                <c:pt idx="67">
                  <c:v>-6.1708016179841804E-3</c:v>
                </c:pt>
                <c:pt idx="68">
                  <c:v>-1.01824510085255E-2</c:v>
                </c:pt>
                <c:pt idx="69">
                  <c:v>-4.3202676097193696E-3</c:v>
                </c:pt>
                <c:pt idx="70">
                  <c:v>-5.8634736452289797E-3</c:v>
                </c:pt>
                <c:pt idx="71">
                  <c:v>3.0862197203267698E-4</c:v>
                </c:pt>
                <c:pt idx="72">
                  <c:v>1.01844936454932E-2</c:v>
                </c:pt>
                <c:pt idx="73">
                  <c:v>7.7147397818271603E-3</c:v>
                </c:pt>
                <c:pt idx="74">
                  <c:v>1.5428289311281199E-3</c:v>
                </c:pt>
                <c:pt idx="75">
                  <c:v>3.0856102565684899E-4</c:v>
                </c:pt>
                <c:pt idx="76">
                  <c:v>2.1599205149250502E-3</c:v>
                </c:pt>
                <c:pt idx="77">
                  <c:v>7.7138352263085002E-3</c:v>
                </c:pt>
                <c:pt idx="78">
                  <c:v>7.7132402396657999E-3</c:v>
                </c:pt>
                <c:pt idx="79">
                  <c:v>0.11167910459272599</c:v>
                </c:pt>
                <c:pt idx="80">
                  <c:v>5.6393584074205298E-2</c:v>
                </c:pt>
                <c:pt idx="81">
                  <c:v>1.44754348790223E-2</c:v>
                </c:pt>
                <c:pt idx="82">
                  <c:v>-3.0794340000307897E-4</c:v>
                </c:pt>
                <c:pt idx="83">
                  <c:v>2.4635547863790098E-3</c:v>
                </c:pt>
                <c:pt idx="84">
                  <c:v>3.0793676210653402E-3</c:v>
                </c:pt>
                <c:pt idx="85">
                  <c:v>-4.6189091984037102E-3</c:v>
                </c:pt>
                <c:pt idx="86">
                  <c:v>1.53970751716004E-3</c:v>
                </c:pt>
                <c:pt idx="87">
                  <c:v>-6.1587352421306799E-4</c:v>
                </c:pt>
                <c:pt idx="88">
                  <c:v>-3.0793865861920302E-3</c:v>
                </c:pt>
                <c:pt idx="89">
                  <c:v>4.0033258399285601E-3</c:v>
                </c:pt>
                <c:pt idx="90">
                  <c:v>0</c:v>
                </c:pt>
                <c:pt idx="91">
                  <c:v>-1.23174325543584E-3</c:v>
                </c:pt>
                <c:pt idx="92">
                  <c:v>-6.1587921376859596E-3</c:v>
                </c:pt>
                <c:pt idx="93">
                  <c:v>2.4636685873016401E-3</c:v>
                </c:pt>
                <c:pt idx="94">
                  <c:v>-2.7715588786888699E-3</c:v>
                </c:pt>
                <c:pt idx="95">
                  <c:v>-6.1591904360090905E-4</c:v>
                </c:pt>
                <c:pt idx="96">
                  <c:v>-6.15922837186957E-3</c:v>
                </c:pt>
                <c:pt idx="97">
                  <c:v>-6.4675881439869897E-3</c:v>
                </c:pt>
                <c:pt idx="98">
                  <c:v>-9.2400092400092403E-3</c:v>
                </c:pt>
                <c:pt idx="99">
                  <c:v>-4.9284603181937196E-3</c:v>
                </c:pt>
                <c:pt idx="100">
                  <c:v>-3.0804395171102998E-3</c:v>
                </c:pt>
                <c:pt idx="101">
                  <c:v>-1.54026720555482E-3</c:v>
                </c:pt>
                <c:pt idx="102">
                  <c:v>-1.2322327441207099E-3</c:v>
                </c:pt>
                <c:pt idx="103">
                  <c:v>1.41708511752565E-2</c:v>
                </c:pt>
                <c:pt idx="104">
                  <c:v>3.0801833325119499E-4</c:v>
                </c:pt>
                <c:pt idx="105">
                  <c:v>9.2405215350354405E-4</c:v>
                </c:pt>
                <c:pt idx="106">
                  <c:v>1.0164479763444799E-2</c:v>
                </c:pt>
                <c:pt idx="107">
                  <c:v>5.5436982010699304E-3</c:v>
                </c:pt>
                <c:pt idx="108">
                  <c:v>1.10867817844175E-2</c:v>
                </c:pt>
                <c:pt idx="109">
                  <c:v>-6.1586404185412003E-4</c:v>
                </c:pt>
                <c:pt idx="110">
                  <c:v>-6.1586783476266001E-3</c:v>
                </c:pt>
                <c:pt idx="111">
                  <c:v>-4.9272461313418997E-3</c:v>
                </c:pt>
                <c:pt idx="112">
                  <c:v>-4.3115528057429903E-3</c:v>
                </c:pt>
                <c:pt idx="113">
                  <c:v>-1.84788801798611E-3</c:v>
                </c:pt>
                <c:pt idx="114">
                  <c:v>-2.4638962206911799E-3</c:v>
                </c:pt>
                <c:pt idx="115">
                  <c:v>-1.23197846501643E-3</c:v>
                </c:pt>
                <c:pt idx="116">
                  <c:v>-5.5439713931076098E-3</c:v>
                </c:pt>
                <c:pt idx="117">
                  <c:v>-5.8522942533550601E-3</c:v>
                </c:pt>
                <c:pt idx="118">
                  <c:v>-6.4687037949728897E-3</c:v>
                </c:pt>
                <c:pt idx="119">
                  <c:v>-8.0093894688850597E-3</c:v>
                </c:pt>
                <c:pt idx="120">
                  <c:v>-2.1565468140101601E-3</c:v>
                </c:pt>
                <c:pt idx="121">
                  <c:v>3.0808476027924798E-3</c:v>
                </c:pt>
                <c:pt idx="122">
                  <c:v>-4.9292043031953598E-3</c:v>
                </c:pt>
                <c:pt idx="123">
                  <c:v>-3.0809045535769303E-4</c:v>
                </c:pt>
                <c:pt idx="124">
                  <c:v>-6.1618280911580805E-4</c:v>
                </c:pt>
                <c:pt idx="125">
                  <c:v>5.2375861505898399E-3</c:v>
                </c:pt>
                <c:pt idx="126">
                  <c:v>7.3938520120519803E-3</c:v>
                </c:pt>
                <c:pt idx="127">
                  <c:v>-9.2416317024933902E-4</c:v>
                </c:pt>
                <c:pt idx="128">
                  <c:v>3.0805723703464097E-4</c:v>
                </c:pt>
                <c:pt idx="129">
                  <c:v>-1.23222515217981E-3</c:v>
                </c:pt>
                <c:pt idx="130">
                  <c:v>-1.84836050423275E-3</c:v>
                </c:pt>
                <c:pt idx="131">
                  <c:v>1.9716209805117599E-2</c:v>
                </c:pt>
                <c:pt idx="132">
                  <c:v>-6.4681060769396599E-3</c:v>
                </c:pt>
                <c:pt idx="133">
                  <c:v>-1.5401248733247299E-3</c:v>
                </c:pt>
                <c:pt idx="134">
                  <c:v>-3.38832690577987E-3</c:v>
                </c:pt>
                <c:pt idx="135">
                  <c:v>-5.2366826539507697E-3</c:v>
                </c:pt>
                <c:pt idx="136">
                  <c:v>-8.9336323533036003E-3</c:v>
                </c:pt>
                <c:pt idx="137">
                  <c:v>-3.0808381111997701E-3</c:v>
                </c:pt>
                <c:pt idx="138">
                  <c:v>-3.0809330297587299E-3</c:v>
                </c:pt>
                <c:pt idx="139">
                  <c:v>3.0810279541666302E-4</c:v>
                </c:pt>
                <c:pt idx="140">
                  <c:v>7.0863424613640301E-3</c:v>
                </c:pt>
                <c:pt idx="141">
                  <c:v>1.23232005816551E-3</c:v>
                </c:pt>
                <c:pt idx="142">
                  <c:v>-2.1565335263944302E-3</c:v>
                </c:pt>
                <c:pt idx="143">
                  <c:v>-4.3131600675317596E-3</c:v>
                </c:pt>
                <c:pt idx="144">
                  <c:v>-6.1619230129338802E-3</c:v>
                </c:pt>
                <c:pt idx="145">
                  <c:v>-4.9298421834271001E-3</c:v>
                </c:pt>
                <c:pt idx="146">
                  <c:v>-3.3894335948332702E-3</c:v>
                </c:pt>
                <c:pt idx="147">
                  <c:v>-4.6221115654475602E-3</c:v>
                </c:pt>
                <c:pt idx="148">
                  <c:v>-2.46524011438714E-3</c:v>
                </c:pt>
                <c:pt idx="149">
                  <c:v>3.3897887237137299E-3</c:v>
                </c:pt>
                <c:pt idx="150">
                  <c:v>-2.7733694898540899E-3</c:v>
                </c:pt>
                <c:pt idx="151">
                  <c:v>-4.6224106796176299E-3</c:v>
                </c:pt>
                <c:pt idx="152">
                  <c:v>-2.7735746137797302E-3</c:v>
                </c:pt>
                <c:pt idx="153">
                  <c:v>-2.7736515430748102E-3</c:v>
                </c:pt>
                <c:pt idx="154">
                  <c:v>-7.08841721807361E-3</c:v>
                </c:pt>
                <c:pt idx="155">
                  <c:v>-3.0821390044690998E-3</c:v>
                </c:pt>
                <c:pt idx="156">
                  <c:v>-6.1644680064110498E-3</c:v>
                </c:pt>
                <c:pt idx="157">
                  <c:v>-4.0071512237223397E-3</c:v>
                </c:pt>
                <c:pt idx="158">
                  <c:v>-8.3228783595914995E-3</c:v>
                </c:pt>
                <c:pt idx="159">
                  <c:v>-1.26394968863678E-2</c:v>
                </c:pt>
                <c:pt idx="160">
                  <c:v>-4.0081519644569403E-3</c:v>
                </c:pt>
                <c:pt idx="161">
                  <c:v>-6.7832982862921897E-3</c:v>
                </c:pt>
                <c:pt idx="162">
                  <c:v>-4.0085845379643796E-3</c:v>
                </c:pt>
                <c:pt idx="163">
                  <c:v>-8.94258551732857E-3</c:v>
                </c:pt>
                <c:pt idx="164">
                  <c:v>-7.4014223066532596E-3</c:v>
                </c:pt>
                <c:pt idx="165">
                  <c:v>-1.017770896687E-2</c:v>
                </c:pt>
                <c:pt idx="166">
                  <c:v>-5.8604895050970796E-3</c:v>
                </c:pt>
                <c:pt idx="167">
                  <c:v>-8.0200872338719101E-3</c:v>
                </c:pt>
                <c:pt idx="168">
                  <c:v>-1.26480750246792E-2</c:v>
                </c:pt>
                <c:pt idx="169">
                  <c:v>-8.3302737574779597E-3</c:v>
                </c:pt>
                <c:pt idx="170">
                  <c:v>-1.01822939165422E-2</c:v>
                </c:pt>
                <c:pt idx="171">
                  <c:v>-3.0858578221866998E-3</c:v>
                </c:pt>
                <c:pt idx="172">
                  <c:v>-4.6289295754654396E-3</c:v>
                </c:pt>
                <c:pt idx="173">
                  <c:v>-4.9377534456260799E-3</c:v>
                </c:pt>
                <c:pt idx="174">
                  <c:v>-6.7897462486651997E-3</c:v>
                </c:pt>
                <c:pt idx="175">
                  <c:v>-8.3334362152619208E-3</c:v>
                </c:pt>
                <c:pt idx="176">
                  <c:v>-9.8774882781994602E-3</c:v>
                </c:pt>
                <c:pt idx="177">
                  <c:v>-5.556636012558E-3</c:v>
                </c:pt>
                <c:pt idx="178">
                  <c:v>-3.7046298611689999E-3</c:v>
                </c:pt>
                <c:pt idx="179">
                  <c:v>-6.1746118484626803E-3</c:v>
                </c:pt>
                <c:pt idx="180">
                  <c:v>-8.3362407259321893E-3</c:v>
                </c:pt>
                <c:pt idx="181">
                  <c:v>-4.0140801580930002E-3</c:v>
                </c:pt>
                <c:pt idx="182">
                  <c:v>-4.01424129295624E-3</c:v>
                </c:pt>
                <c:pt idx="183">
                  <c:v>-4.3232026285072002E-3</c:v>
                </c:pt>
                <c:pt idx="184">
                  <c:v>-6.1762707677104596E-3</c:v>
                </c:pt>
                <c:pt idx="185">
                  <c:v>-4.6324891908585504E-3</c:v>
                </c:pt>
                <c:pt idx="186">
                  <c:v>-1.2971570641011799E-2</c:v>
                </c:pt>
                <c:pt idx="187">
                  <c:v>-1.0502157575607801E-2</c:v>
                </c:pt>
                <c:pt idx="188">
                  <c:v>-1.26656966596542E-2</c:v>
                </c:pt>
                <c:pt idx="189">
                  <c:v>-1.2358342499104001E-2</c:v>
                </c:pt>
                <c:pt idx="190">
                  <c:v>-1.05058894780427E-2</c:v>
                </c:pt>
                <c:pt idx="191">
                  <c:v>-6.79864274368499E-3</c:v>
                </c:pt>
                <c:pt idx="192">
                  <c:v>-1.01986574858146E-2</c:v>
                </c:pt>
                <c:pt idx="193">
                  <c:v>-3.0290011405116501E-2</c:v>
                </c:pt>
                <c:pt idx="194">
                  <c:v>-1.5458769914760299E-2</c:v>
                </c:pt>
                <c:pt idx="195">
                  <c:v>-1.14412584147363E-2</c:v>
                </c:pt>
                <c:pt idx="196">
                  <c:v>-9.58701608763151E-3</c:v>
                </c:pt>
                <c:pt idx="197">
                  <c:v>-1.2680817634378E-2</c:v>
                </c:pt>
                <c:pt idx="198">
                  <c:v>-7.1145315854269598E-3</c:v>
                </c:pt>
                <c:pt idx="199">
                  <c:v>-1.8560968140098201E-3</c:v>
                </c:pt>
                <c:pt idx="200">
                  <c:v>-6.1871042186770102E-3</c:v>
                </c:pt>
                <c:pt idx="201">
                  <c:v>-1.2065599737650499E-2</c:v>
                </c:pt>
                <c:pt idx="202">
                  <c:v>-3.7129402154742999E-3</c:v>
                </c:pt>
                <c:pt idx="203">
                  <c:v>-1.85653903992178E-3</c:v>
                </c:pt>
                <c:pt idx="204">
                  <c:v>-3.4037180978785599E-3</c:v>
                </c:pt>
                <c:pt idx="205">
                  <c:v>-3.0943945043553599E-3</c:v>
                </c:pt>
                <c:pt idx="206">
                  <c:v>-8.3551237022481493E-3</c:v>
                </c:pt>
                <c:pt idx="207">
                  <c:v>-1.1141095788665799E-2</c:v>
                </c:pt>
                <c:pt idx="208">
                  <c:v>-6.8092060465749704E-3</c:v>
                </c:pt>
                <c:pt idx="209">
                  <c:v>-4.3334261924660297E-3</c:v>
                </c:pt>
                <c:pt idx="210">
                  <c:v>-4.0240701302560501E-3</c:v>
                </c:pt>
                <c:pt idx="211">
                  <c:v>-7.7389078234167E-3</c:v>
                </c:pt>
                <c:pt idx="212">
                  <c:v>-9.2874081320545605E-4</c:v>
                </c:pt>
                <c:pt idx="213">
                  <c:v>-2.7862483166416398E-3</c:v>
                </c:pt>
                <c:pt idx="214">
                  <c:v>-9.2877531686717894E-3</c:v>
                </c:pt>
                <c:pt idx="215">
                  <c:v>-8.3597542851481191E-3</c:v>
                </c:pt>
                <c:pt idx="216">
                  <c:v>-7.4315139542156803E-3</c:v>
                </c:pt>
                <c:pt idx="217">
                  <c:v>-3.0966942788573201E-3</c:v>
                </c:pt>
                <c:pt idx="218">
                  <c:v>-4.6451852654723399E-3</c:v>
                </c:pt>
                <c:pt idx="219">
                  <c:v>-9.6004955094456494E-3</c:v>
                </c:pt>
                <c:pt idx="220">
                  <c:v>-3.4069545233515802E-3</c:v>
                </c:pt>
                <c:pt idx="221">
                  <c:v>-4.9557390555600303E-3</c:v>
                </c:pt>
                <c:pt idx="222">
                  <c:v>-3.4072394545938901E-3</c:v>
                </c:pt>
                <c:pt idx="223">
                  <c:v>-5.2659131248238202E-3</c:v>
                </c:pt>
                <c:pt idx="224">
                  <c:v>-2.1684313567565199E-3</c:v>
                </c:pt>
                <c:pt idx="225">
                  <c:v>-5.5760872595699597E-3</c:v>
                </c:pt>
                <c:pt idx="226">
                  <c:v>-4.3371986034220497E-3</c:v>
                </c:pt>
                <c:pt idx="227">
                  <c:v>-2.1686933622492399E-3</c:v>
                </c:pt>
                <c:pt idx="228">
                  <c:v>-6.5062211867347401E-3</c:v>
                </c:pt>
                <c:pt idx="229">
                  <c:v>-3.7180825848110101E-3</c:v>
                </c:pt>
                <c:pt idx="230">
                  <c:v>-4.3379243032209101E-3</c:v>
                </c:pt>
                <c:pt idx="231">
                  <c:v>-2.1690562436283999E-3</c:v>
                </c:pt>
                <c:pt idx="232">
                  <c:v>-8.9862850697521608E-3</c:v>
                </c:pt>
                <c:pt idx="233">
                  <c:v>-8.3672931806560592E-3</c:v>
                </c:pt>
                <c:pt idx="234">
                  <c:v>3.40918247804177E-3</c:v>
                </c:pt>
                <c:pt idx="235">
                  <c:v>-1.5495755712510301E-3</c:v>
                </c:pt>
                <c:pt idx="236">
                  <c:v>-1.5495995834676299E-3</c:v>
                </c:pt>
                <c:pt idx="237">
                  <c:v>-4.02902135071391E-3</c:v>
                </c:pt>
                <c:pt idx="238">
                  <c:v>-3.4093092739411E-3</c:v>
                </c:pt>
                <c:pt idx="239">
                  <c:v>-1.33277542734049E-2</c:v>
                </c:pt>
                <c:pt idx="240">
                  <c:v>-3.40987997222498E-3</c:v>
                </c:pt>
                <c:pt idx="241">
                  <c:v>-4.9599945440059997E-3</c:v>
                </c:pt>
                <c:pt idx="242">
                  <c:v>-9.3004510718769904E-4</c:v>
                </c:pt>
                <c:pt idx="243">
                  <c:v>-4.9602867045715204E-3</c:v>
                </c:pt>
                <c:pt idx="244">
                  <c:v>-2.7902996781854401E-3</c:v>
                </c:pt>
                <c:pt idx="245">
                  <c:v>-4.3405872814591797E-3</c:v>
                </c:pt>
                <c:pt idx="246">
                  <c:v>-6.2011081380242599E-3</c:v>
                </c:pt>
                <c:pt idx="247">
                  <c:v>-4.03097025454027E-3</c:v>
                </c:pt>
                <c:pt idx="248">
                  <c:v>-2.17060994139353E-3</c:v>
                </c:pt>
                <c:pt idx="249">
                  <c:v>-2.4807509233044801E-3</c:v>
                </c:pt>
                <c:pt idx="250">
                  <c:v>-3.4111171408636302E-3</c:v>
                </c:pt>
                <c:pt idx="251">
                  <c:v>-6.5123548675200997E-3</c:v>
                </c:pt>
                <c:pt idx="252">
                  <c:v>-6.2026466693338002E-3</c:v>
                </c:pt>
                <c:pt idx="253">
                  <c:v>-4.65227356609175E-3</c:v>
                </c:pt>
                <c:pt idx="254">
                  <c:v>-1.11659760303715E-2</c:v>
                </c:pt>
                <c:pt idx="255">
                  <c:v>-1.20978248731279E-2</c:v>
                </c:pt>
                <c:pt idx="256">
                  <c:v>-8.6866687556036801E-3</c:v>
                </c:pt>
                <c:pt idx="257">
                  <c:v>-3.1026512154636102E-3</c:v>
                </c:pt>
                <c:pt idx="258">
                  <c:v>-6.2054949657922099E-3</c:v>
                </c:pt>
                <c:pt idx="259">
                  <c:v>-3.4132340392521898E-3</c:v>
                </c:pt>
                <c:pt idx="260">
                  <c:v>2.1721321649331E-3</c:v>
                </c:pt>
                <c:pt idx="261">
                  <c:v>-4.6544678236639303E-3</c:v>
                </c:pt>
                <c:pt idx="262">
                  <c:v>-5.5856213693461099E-3</c:v>
                </c:pt>
                <c:pt idx="263">
                  <c:v>-1.7068129767438999E-2</c:v>
                </c:pt>
                <c:pt idx="264">
                  <c:v>-8.3803304333251605E-3</c:v>
                </c:pt>
                <c:pt idx="265">
                  <c:v>-4.6561293286482303E-3</c:v>
                </c:pt>
                <c:pt idx="266">
                  <c:v>-9.6231153439022103E-3</c:v>
                </c:pt>
                <c:pt idx="267">
                  <c:v>-6.2090590171059602E-3</c:v>
                </c:pt>
                <c:pt idx="268">
                  <c:v>-7.4513334782203696E-3</c:v>
                </c:pt>
                <c:pt idx="269">
                  <c:v>-4.6574304645631602E-3</c:v>
                </c:pt>
                <c:pt idx="270">
                  <c:v>-7.4522358260027096E-3</c:v>
                </c:pt>
                <c:pt idx="271">
                  <c:v>-5.58959341918535E-3</c:v>
                </c:pt>
                <c:pt idx="272">
                  <c:v>7.1426575033617101E-3</c:v>
                </c:pt>
                <c:pt idx="273">
                  <c:v>-4.9684503403388501E-3</c:v>
                </c:pt>
                <c:pt idx="274">
                  <c:v>-8.0741329623372805E-3</c:v>
                </c:pt>
                <c:pt idx="275">
                  <c:v>-3.4162551632038302E-3</c:v>
                </c:pt>
                <c:pt idx="276">
                  <c:v>-5.59042670484721E-3</c:v>
                </c:pt>
                <c:pt idx="277">
                  <c:v>-9.3178987517121593E-3</c:v>
                </c:pt>
                <c:pt idx="278">
                  <c:v>-6.5231369454945296E-3</c:v>
                </c:pt>
                <c:pt idx="279">
                  <c:v>-4.0383958249200101E-3</c:v>
                </c:pt>
                <c:pt idx="280">
                  <c:v>-1.5532918915056699E-3</c:v>
                </c:pt>
                <c:pt idx="281">
                  <c:v>-4.3492848533048297E-3</c:v>
                </c:pt>
                <c:pt idx="282">
                  <c:v>-3.7281205922740901E-3</c:v>
                </c:pt>
                <c:pt idx="283">
                  <c:v>2.1748180920010199E-3</c:v>
                </c:pt>
                <c:pt idx="284">
                  <c:v>-8.0777200945714601E-3</c:v>
                </c:pt>
                <c:pt idx="285">
                  <c:v>-9.3211992033481704E-3</c:v>
                </c:pt>
                <c:pt idx="286">
                  <c:v>-9.6328037362849103E-3</c:v>
                </c:pt>
                <c:pt idx="287">
                  <c:v>-2.0510525628834101E-2</c:v>
                </c:pt>
                <c:pt idx="288">
                  <c:v>-9.3248787765759008E-3</c:v>
                </c:pt>
                <c:pt idx="289">
                  <c:v>-9.9474649507289604E-3</c:v>
                </c:pt>
                <c:pt idx="290">
                  <c:v>-1.2124679006895501E-2</c:v>
                </c:pt>
                <c:pt idx="291">
                  <c:v>-1.18152223593755E-2</c:v>
                </c:pt>
                <c:pt idx="292">
                  <c:v>-3.42060009764258E-3</c:v>
                </c:pt>
                <c:pt idx="293">
                  <c:v>-7.4633827782442401E-3</c:v>
                </c:pt>
                <c:pt idx="294">
                  <c:v>-1.43058846945694E-2</c:v>
                </c:pt>
                <c:pt idx="295">
                  <c:v>-1.1819595645412099E-2</c:v>
                </c:pt>
                <c:pt idx="296">
                  <c:v>-7.1548114551642202E-3</c:v>
                </c:pt>
                <c:pt idx="297">
                  <c:v>-6.8442223874514299E-3</c:v>
                </c:pt>
                <c:pt idx="298">
                  <c:v>-7.7780577878581404E-3</c:v>
                </c:pt>
                <c:pt idx="299">
                  <c:v>-4.1071339672425003E-2</c:v>
                </c:pt>
                <c:pt idx="300">
                  <c:v>-8.0931332876797608E-3</c:v>
                </c:pt>
                <c:pt idx="301">
                  <c:v>-1.338588069756E-2</c:v>
                </c:pt>
                <c:pt idx="302">
                  <c:v>-2.4907298149699098E-3</c:v>
                </c:pt>
                <c:pt idx="303">
                  <c:v>-1.1208563342393601E-2</c:v>
                </c:pt>
                <c:pt idx="304">
                  <c:v>-8.4073648516100104E-3</c:v>
                </c:pt>
                <c:pt idx="305">
                  <c:v>-6.5396113602391604E-3</c:v>
                </c:pt>
                <c:pt idx="306">
                  <c:v>-3.1143043111314601E-4</c:v>
                </c:pt>
                <c:pt idx="307">
                  <c:v>-1.2145824639206699E-2</c:v>
                </c:pt>
                <c:pt idx="308">
                  <c:v>-4.3605692411675103E-3</c:v>
                </c:pt>
                <c:pt idx="309">
                  <c:v>-5.9181734647790803E-3</c:v>
                </c:pt>
                <c:pt idx="310">
                  <c:v>-2.1805087438400601E-3</c:v>
                </c:pt>
                <c:pt idx="311">
                  <c:v>-1.24603216632037E-3</c:v>
                </c:pt>
                <c:pt idx="312">
                  <c:v>-5.2957026930205804E-3</c:v>
                </c:pt>
                <c:pt idx="313">
                  <c:v>-6.2305684147564797E-3</c:v>
                </c:pt>
                <c:pt idx="314">
                  <c:v>-7.1656001345886599E-3</c:v>
                </c:pt>
                <c:pt idx="315">
                  <c:v>-4.3619822093439904E-3</c:v>
                </c:pt>
                <c:pt idx="316">
                  <c:v>-9.6590962201775401E-3</c:v>
                </c:pt>
                <c:pt idx="317">
                  <c:v>-9.9716431398211292E-3</c:v>
                </c:pt>
                <c:pt idx="318">
                  <c:v>-9.9726375756518104E-3</c:v>
                </c:pt>
                <c:pt idx="319">
                  <c:v>-1.15320122426335E-2</c:v>
                </c:pt>
                <c:pt idx="320">
                  <c:v>-6.2342390643654001E-3</c:v>
                </c:pt>
                <c:pt idx="321">
                  <c:v>-5.29943358406928E-3</c:v>
                </c:pt>
                <c:pt idx="322">
                  <c:v>-1.37169079595476E-2</c:v>
                </c:pt>
                <c:pt idx="323">
                  <c:v>-1.12244643436183E-2</c:v>
                </c:pt>
                <c:pt idx="324">
                  <c:v>-1.12257243710476E-2</c:v>
                </c:pt>
                <c:pt idx="325">
                  <c:v>-1.34100094805648E-2</c:v>
                </c:pt>
                <c:pt idx="326">
                  <c:v>-6.8618552585203996E-3</c:v>
                </c:pt>
                <c:pt idx="327">
                  <c:v>-6.5504022258890604E-3</c:v>
                </c:pt>
                <c:pt idx="328">
                  <c:v>-4.9911095860498498E-3</c:v>
                </c:pt>
                <c:pt idx="329">
                  <c:v>-5.6152785490120203E-3</c:v>
                </c:pt>
                <c:pt idx="330">
                  <c:v>-5.9275713180422804E-3</c:v>
                </c:pt>
                <c:pt idx="331">
                  <c:v>-5.3039308367418903E-3</c:v>
                </c:pt>
                <c:pt idx="332">
                  <c:v>-4.6801872074882997E-3</c:v>
                </c:pt>
                <c:pt idx="333">
                  <c:v>-7.4886500148212904E-3</c:v>
                </c:pt>
                <c:pt idx="334">
                  <c:v>-4.36870633243983E-3</c:v>
                </c:pt>
                <c:pt idx="335">
                  <c:v>-2.1844485983641602E-3</c:v>
                </c:pt>
                <c:pt idx="336">
                  <c:v>-9.6741979777805499E-3</c:v>
                </c:pt>
                <c:pt idx="337">
                  <c:v>-7.1783252030997897E-3</c:v>
                </c:pt>
                <c:pt idx="338">
                  <c:v>-3.12123501026886E-3</c:v>
                </c:pt>
                <c:pt idx="339">
                  <c:v>-5.9305316253402303E-3</c:v>
                </c:pt>
                <c:pt idx="340">
                  <c:v>-4.68227633546325E-3</c:v>
                </c:pt>
                <c:pt idx="341">
                  <c:v>-3.7459964662766702E-3</c:v>
                </c:pt>
                <c:pt idx="342">
                  <c:v>1.5608903318452801E-3</c:v>
                </c:pt>
                <c:pt idx="343">
                  <c:v>-3.1217319368785802E-4</c:v>
                </c:pt>
                <c:pt idx="344">
                  <c:v>-4.0582641867550704E-3</c:v>
                </c:pt>
                <c:pt idx="345">
                  <c:v>2.1853078630498799E-3</c:v>
                </c:pt>
                <c:pt idx="346">
                  <c:v>-4.0583402012936698E-3</c:v>
                </c:pt>
                <c:pt idx="347">
                  <c:v>-3.4341195385792101E-3</c:v>
                </c:pt>
                <c:pt idx="348">
                  <c:v>-7.1806783555622197E-3</c:v>
                </c:pt>
                <c:pt idx="349">
                  <c:v>-2.4978066135674598E-3</c:v>
                </c:pt>
                <c:pt idx="350">
                  <c:v>-2.81010263119276E-3</c:v>
                </c:pt>
                <c:pt idx="351">
                  <c:v>4.3713936002797698E-3</c:v>
                </c:pt>
                <c:pt idx="352">
                  <c:v>2.0607097583973898E-2</c:v>
                </c:pt>
                <c:pt idx="353">
                  <c:v>1.52960567390056E-2</c:v>
                </c:pt>
                <c:pt idx="354">
                  <c:v>9.67561713270889E-3</c:v>
                </c:pt>
                <c:pt idx="355">
                  <c:v>1.24834594162734E-2</c:v>
                </c:pt>
                <c:pt idx="356">
                  <c:v>1.8410804333716099E-2</c:v>
                </c:pt>
                <c:pt idx="357">
                  <c:v>2.4335227113186898E-2</c:v>
                </c:pt>
                <c:pt idx="358">
                  <c:v>2.5576963265866299E-2</c:v>
                </c:pt>
                <c:pt idx="359">
                  <c:v>4.0538475690947099E-3</c:v>
                </c:pt>
                <c:pt idx="360">
                  <c:v>0</c:v>
                </c:pt>
                <c:pt idx="361">
                  <c:v>-3.4300396637313799E-3</c:v>
                </c:pt>
                <c:pt idx="362">
                  <c:v>-2.1828273851287102E-3</c:v>
                </c:pt>
                <c:pt idx="363">
                  <c:v>-6.5486251005681699E-3</c:v>
                </c:pt>
                <c:pt idx="364">
                  <c:v>-2.8067374172402299E-3</c:v>
                </c:pt>
                <c:pt idx="365">
                  <c:v>-5.6136323944013401E-3</c:v>
                </c:pt>
                <c:pt idx="366">
                  <c:v>-1.1227895081558199E-2</c:v>
                </c:pt>
                <c:pt idx="367">
                  <c:v>-5.3026569430494599E-3</c:v>
                </c:pt>
                <c:pt idx="368">
                  <c:v>-6.8626258278042399E-3</c:v>
                </c:pt>
                <c:pt idx="369">
                  <c:v>-6.8630968164589499E-3</c:v>
                </c:pt>
                <c:pt idx="370">
                  <c:v>-6.2396071543335601E-3</c:v>
                </c:pt>
                <c:pt idx="371">
                  <c:v>-1.52879914387248E-2</c:v>
                </c:pt>
                <c:pt idx="372">
                  <c:v>-5.61685555943881E-3</c:v>
                </c:pt>
                <c:pt idx="373">
                  <c:v>-3.7447807118828101E-3</c:v>
                </c:pt>
                <c:pt idx="374">
                  <c:v>-6.2415349182671004E-3</c:v>
                </c:pt>
                <c:pt idx="375">
                  <c:v>-9.0507905397392095E-3</c:v>
                </c:pt>
                <c:pt idx="376">
                  <c:v>-1.5606223762036301E-3</c:v>
                </c:pt>
                <c:pt idx="377">
                  <c:v>-5.9304575816218202E-3</c:v>
                </c:pt>
                <c:pt idx="378">
                  <c:v>-6.2429571639494204E-3</c:v>
                </c:pt>
                <c:pt idx="379">
                  <c:v>-9.36502040013611E-4</c:v>
                </c:pt>
                <c:pt idx="380">
                  <c:v>-4.6825540522822803E-3</c:v>
                </c:pt>
                <c:pt idx="381">
                  <c:v>-5.9315128791875699E-3</c:v>
                </c:pt>
                <c:pt idx="382">
                  <c:v>-5.3074579149807698E-3</c:v>
                </c:pt>
                <c:pt idx="383">
                  <c:v>-6.8688395095648598E-3</c:v>
                </c:pt>
                <c:pt idx="384">
                  <c:v>-1.1865174152654799E-2</c:v>
                </c:pt>
                <c:pt idx="385">
                  <c:v>-8.1192404138314394E-3</c:v>
                </c:pt>
                <c:pt idx="386">
                  <c:v>-7.8075958538543003E-3</c:v>
                </c:pt>
                <c:pt idx="387">
                  <c:v>-3.7479386337514399E-3</c:v>
                </c:pt>
                <c:pt idx="388">
                  <c:v>-2.8110593320923001E-3</c:v>
                </c:pt>
                <c:pt idx="389">
                  <c:v>-4.9975792975277596E-3</c:v>
                </c:pt>
                <c:pt idx="390">
                  <c:v>-6.5596506517481496E-3</c:v>
                </c:pt>
                <c:pt idx="391">
                  <c:v>1.2495392324080501E-3</c:v>
                </c:pt>
                <c:pt idx="392">
                  <c:v>-6.2476180956010496E-3</c:v>
                </c:pt>
                <c:pt idx="393">
                  <c:v>-9.0596122485957602E-3</c:v>
                </c:pt>
                <c:pt idx="394">
                  <c:v>-1.0310147997488099E-2</c:v>
                </c:pt>
                <c:pt idx="395">
                  <c:v>-1.3435820522434701E-2</c:v>
                </c:pt>
                <c:pt idx="396">
                  <c:v>-5.9375556645843604E-3</c:v>
                </c:pt>
                <c:pt idx="397">
                  <c:v>-1.6251117264311901E-2</c:v>
                </c:pt>
                <c:pt idx="398">
                  <c:v>-7.8143070585072801E-3</c:v>
                </c:pt>
                <c:pt idx="399">
                  <c:v>-9.3779012882110394E-3</c:v>
                </c:pt>
                <c:pt idx="400">
                  <c:v>-1.0629284930487599E-2</c:v>
                </c:pt>
                <c:pt idx="401">
                  <c:v>-3.1265926081097601E-3</c:v>
                </c:pt>
                <c:pt idx="402">
                  <c:v>-1.5946120871596199E-2</c:v>
                </c:pt>
                <c:pt idx="403">
                  <c:v>-8.4434103872710903E-3</c:v>
                </c:pt>
                <c:pt idx="404">
                  <c:v>-5.9421608824421698E-3</c:v>
                </c:pt>
                <c:pt idx="405">
                  <c:v>-5.6297501016482699E-3</c:v>
                </c:pt>
                <c:pt idx="406">
                  <c:v>-1.06345711140026E-2</c:v>
                </c:pt>
                <c:pt idx="407">
                  <c:v>-7.1947397068300003E-3</c:v>
                </c:pt>
                <c:pt idx="408">
                  <c:v>-4.0668846099701202E-3</c:v>
                </c:pt>
                <c:pt idx="409">
                  <c:v>-4.0670500122011498E-3</c:v>
                </c:pt>
                <c:pt idx="410">
                  <c:v>-5.0058036035528697E-3</c:v>
                </c:pt>
                <c:pt idx="411">
                  <c:v>-6.2575677459928104E-3</c:v>
                </c:pt>
                <c:pt idx="412">
                  <c:v>-4.6934695065286199E-3</c:v>
                </c:pt>
                <c:pt idx="413">
                  <c:v>-8.7615542997327694E-3</c:v>
                </c:pt>
                <c:pt idx="414">
                  <c:v>-9.0752620873102794E-3</c:v>
                </c:pt>
                <c:pt idx="415">
                  <c:v>-8.4501488165097099E-3</c:v>
                </c:pt>
                <c:pt idx="416">
                  <c:v>-7.8248730805586305E-3</c:v>
                </c:pt>
                <c:pt idx="417">
                  <c:v>-6.26038833188823E-3</c:v>
                </c:pt>
                <c:pt idx="418">
                  <c:v>-1.0017248449674301E-2</c:v>
                </c:pt>
                <c:pt idx="419">
                  <c:v>-9.0790408775988807E-3</c:v>
                </c:pt>
                <c:pt idx="420">
                  <c:v>-1.00191616466492E-2</c:v>
                </c:pt>
                <c:pt idx="421">
                  <c:v>-1.3777727676949901E-2</c:v>
                </c:pt>
                <c:pt idx="422">
                  <c:v>-1.190058626046E-2</c:v>
                </c:pt>
                <c:pt idx="423">
                  <c:v>-8.76989670314526E-3</c:v>
                </c:pt>
                <c:pt idx="424">
                  <c:v>-1.06500942846582E-2</c:v>
                </c:pt>
                <c:pt idx="425">
                  <c:v>-1.3783942959537899E-2</c:v>
                </c:pt>
                <c:pt idx="426">
                  <c:v>-8.1461800681772601E-3</c:v>
                </c:pt>
                <c:pt idx="427">
                  <c:v>-1.34736261601419E-2</c:v>
                </c:pt>
                <c:pt idx="428">
                  <c:v>-8.7747062823763204E-3</c:v>
                </c:pt>
                <c:pt idx="429">
                  <c:v>-1.06559355127856E-2</c:v>
                </c:pt>
                <c:pt idx="430">
                  <c:v>-6.2688653667129501E-3</c:v>
                </c:pt>
                <c:pt idx="431">
                  <c:v>-4.3884808646561203E-3</c:v>
                </c:pt>
                <c:pt idx="432">
                  <c:v>-3.4482434334473298E-3</c:v>
                </c:pt>
                <c:pt idx="433">
                  <c:v>-5.0157997692732098E-3</c:v>
                </c:pt>
                <c:pt idx="434">
                  <c:v>3.1350321027287298E-4</c:v>
                </c:pt>
                <c:pt idx="435">
                  <c:v>-1.88101336459996E-3</c:v>
                </c:pt>
                <c:pt idx="436">
                  <c:v>-6.8971787403870602E-3</c:v>
                </c:pt>
                <c:pt idx="437">
                  <c:v>-2.19470824489182E-3</c:v>
                </c:pt>
                <c:pt idx="438">
                  <c:v>-5.0165860877526298E-3</c:v>
                </c:pt>
                <c:pt idx="439">
                  <c:v>-6.2710472021722903E-3</c:v>
                </c:pt>
                <c:pt idx="440">
                  <c:v>-1.2542880974331001E-3</c:v>
                </c:pt>
                <c:pt idx="441">
                  <c:v>-3.4493355325460502E-3</c:v>
                </c:pt>
                <c:pt idx="442">
                  <c:v>-1.5052165159882201E-2</c:v>
                </c:pt>
                <c:pt idx="443">
                  <c:v>2.1954378800851798E-3</c:v>
                </c:pt>
                <c:pt idx="444">
                  <c:v>-4.7044064607182096E-3</c:v>
                </c:pt>
                <c:pt idx="445">
                  <c:v>-1.2232032242382399E-2</c:v>
                </c:pt>
                <c:pt idx="446">
                  <c:v>-5.3325637711890998E-3</c:v>
                </c:pt>
                <c:pt idx="447">
                  <c:v>-1.5684847496227801E-3</c:v>
                </c:pt>
                <c:pt idx="448">
                  <c:v>-5.0192299246488098E-3</c:v>
                </c:pt>
                <c:pt idx="449">
                  <c:v>9.4115284949711101E-4</c:v>
                </c:pt>
                <c:pt idx="450">
                  <c:v>-7.5291519351488997E-3</c:v>
                </c:pt>
                <c:pt idx="451">
                  <c:v>-6.9022422875285898E-3</c:v>
                </c:pt>
                <c:pt idx="452">
                  <c:v>-2.82383948041354E-3</c:v>
                </c:pt>
                <c:pt idx="453">
                  <c:v>-6.2753760519099102E-4</c:v>
                </c:pt>
                <c:pt idx="454">
                  <c:v>-8.4718108338771997E-3</c:v>
                </c:pt>
                <c:pt idx="455">
                  <c:v>-5.9621497629260998E-3</c:v>
                </c:pt>
                <c:pt idx="456">
                  <c:v>-9.7282980499469596E-3</c:v>
                </c:pt>
                <c:pt idx="457">
                  <c:v>1.569232990299E-3</c:v>
                </c:pt>
                <c:pt idx="458">
                  <c:v>-3.4522584046800101E-3</c:v>
                </c:pt>
                <c:pt idx="459">
                  <c:v>-8.1601652119602901E-3</c:v>
                </c:pt>
                <c:pt idx="460">
                  <c:v>-7.8469530281391701E-3</c:v>
                </c:pt>
                <c:pt idx="461">
                  <c:v>-9.7309853407414396E-3</c:v>
                </c:pt>
                <c:pt idx="462">
                  <c:v>-5.6507994311528597E-3</c:v>
                </c:pt>
                <c:pt idx="463">
                  <c:v>-7.22087397691204E-3</c:v>
                </c:pt>
                <c:pt idx="464">
                  <c:v>-3.4537108553271902E-3</c:v>
                </c:pt>
                <c:pt idx="465">
                  <c:v>-7.2216448395067898E-3</c:v>
                </c:pt>
                <c:pt idx="466">
                  <c:v>-6.28014469453376E-3</c:v>
                </c:pt>
                <c:pt idx="467">
                  <c:v>-6.2805391214781903E-4</c:v>
                </c:pt>
                <c:pt idx="468">
                  <c:v>-5.6525207102078199E-3</c:v>
                </c:pt>
                <c:pt idx="469">
                  <c:v>-9.421400396955E-3</c:v>
                </c:pt>
                <c:pt idx="470">
                  <c:v>-9.1082118381627802E-3</c:v>
                </c:pt>
                <c:pt idx="471">
                  <c:v>-2.1987341573351301E-3</c:v>
                </c:pt>
                <c:pt idx="472">
                  <c:v>-2.8270060749219401E-3</c:v>
                </c:pt>
                <c:pt idx="473">
                  <c:v>-4.0835686620658502E-3</c:v>
                </c:pt>
                <c:pt idx="474">
                  <c:v>-8.4816043425814201E-3</c:v>
                </c:pt>
                <c:pt idx="475">
                  <c:v>-5.6548825198156497E-3</c:v>
                </c:pt>
                <c:pt idx="476">
                  <c:v>-9.7395150978192898E-3</c:v>
                </c:pt>
                <c:pt idx="477">
                  <c:v>-3.14208508766417E-3</c:v>
                </c:pt>
                <c:pt idx="478">
                  <c:v>-2.5137470542026699E-3</c:v>
                </c:pt>
                <c:pt idx="479">
                  <c:v>-5.9702993319549298E-3</c:v>
                </c:pt>
                <c:pt idx="480">
                  <c:v>-2.1997152939919498E-3</c:v>
                </c:pt>
                <c:pt idx="481">
                  <c:v>-2.1997636825301101E-3</c:v>
                </c:pt>
                <c:pt idx="482">
                  <c:v>-6.59943621959153E-3</c:v>
                </c:pt>
                <c:pt idx="483">
                  <c:v>-6.2855921656379196E-3</c:v>
                </c:pt>
                <c:pt idx="484">
                  <c:v>-2.8286942747227902E-3</c:v>
                </c:pt>
                <c:pt idx="485">
                  <c:v>-5.34324032952077E-3</c:v>
                </c:pt>
                <c:pt idx="486">
                  <c:v>-5.6578508967693704E-3</c:v>
                </c:pt>
                <c:pt idx="487">
                  <c:v>-5.0294853579107499E-3</c:v>
                </c:pt>
                <c:pt idx="488">
                  <c:v>-4.40102103688056E-3</c:v>
                </c:pt>
                <c:pt idx="489">
                  <c:v>-5.6587046596289197E-3</c:v>
                </c:pt>
                <c:pt idx="490">
                  <c:v>-1.72914649329091E-2</c:v>
                </c:pt>
                <c:pt idx="491">
                  <c:v>-9.7477839513742792E-3</c:v>
                </c:pt>
                <c:pt idx="492">
                  <c:v>-5.3460800654108603E-3</c:v>
                </c:pt>
                <c:pt idx="493">
                  <c:v>-5.6608579973771401E-3</c:v>
                </c:pt>
                <c:pt idx="494">
                  <c:v>-6.9192181283515E-3</c:v>
                </c:pt>
                <c:pt idx="495">
                  <c:v>-7.8632919514488898E-3</c:v>
                </c:pt>
                <c:pt idx="496">
                  <c:v>-8.1784667262226798E-3</c:v>
                </c:pt>
                <c:pt idx="497">
                  <c:v>-8.1791356541106395E-3</c:v>
                </c:pt>
                <c:pt idx="498">
                  <c:v>-8.1798046914325993E-3</c:v>
                </c:pt>
                <c:pt idx="499">
                  <c:v>-5.3487713557562201E-3</c:v>
                </c:pt>
                <c:pt idx="500">
                  <c:v>-7.8662609773671906E-3</c:v>
                </c:pt>
                <c:pt idx="501">
                  <c:v>-6.2935038453308502E-3</c:v>
                </c:pt>
                <c:pt idx="502">
                  <c:v>-3.4616449736915001E-3</c:v>
                </c:pt>
                <c:pt idx="503">
                  <c:v>-9.4411767482699004E-4</c:v>
                </c:pt>
                <c:pt idx="504">
                  <c:v>-3.4617974911409499E-3</c:v>
                </c:pt>
                <c:pt idx="505">
                  <c:v>-2.8324778201250702E-3</c:v>
                </c:pt>
                <c:pt idx="506">
                  <c:v>-2.2031007068806E-3</c:v>
                </c:pt>
                <c:pt idx="507">
                  <c:v>-3.4620916698927099E-3</c:v>
                </c:pt>
                <c:pt idx="508">
                  <c:v>-5.0359440506615996E-3</c:v>
                </c:pt>
                <c:pt idx="509">
                  <c:v>-3.4623858986465202E-3</c:v>
                </c:pt>
                <c:pt idx="510">
                  <c:v>-2.20341277160997E-3</c:v>
                </c:pt>
                <c:pt idx="511">
                  <c:v>-6.6103839688745301E-3</c:v>
                </c:pt>
                <c:pt idx="512">
                  <c:v>-2.8332089869389102E-3</c:v>
                </c:pt>
                <c:pt idx="513">
                  <c:v>-2.8332892599448501E-3</c:v>
                </c:pt>
                <c:pt idx="514">
                  <c:v>-5.6667390749992903E-3</c:v>
                </c:pt>
                <c:pt idx="515">
                  <c:v>6.2967335694608399E-4</c:v>
                </c:pt>
                <c:pt idx="516">
                  <c:v>-5.9818592248140103E-3</c:v>
                </c:pt>
              </c:numCache>
            </c:numRef>
          </c:val>
          <c:smooth val="0"/>
          <c:extLst>
            <c:ext xmlns:c16="http://schemas.microsoft.com/office/drawing/2014/chart" uri="{C3380CC4-5D6E-409C-BE32-E72D297353CC}">
              <c16:uniqueId val="{00000000-F03B-496D-B6D6-FBA2210E56E0}"/>
            </c:ext>
          </c:extLst>
        </c:ser>
        <c:dLbls>
          <c:showLegendKey val="0"/>
          <c:showVal val="0"/>
          <c:showCatName val="0"/>
          <c:showSerName val="0"/>
          <c:showPercent val="0"/>
          <c:showBubbleSize val="0"/>
        </c:dLbls>
        <c:smooth val="0"/>
        <c:axId val="331010112"/>
        <c:axId val="331003552"/>
      </c:lineChart>
      <c:dateAx>
        <c:axId val="331010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03552"/>
        <c:crosses val="autoZero"/>
        <c:auto val="1"/>
        <c:lblOffset val="100"/>
        <c:baseTimeUnit val="days"/>
      </c:dateAx>
      <c:valAx>
        <c:axId val="331003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10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Sheet1!$A$2:$A$518</c:f>
              <c:numCache>
                <c:formatCode>m/d/yyyy</c:formatCode>
                <c:ptCount val="517"/>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pt idx="152">
                  <c:v>43983</c:v>
                </c:pt>
                <c:pt idx="153">
                  <c:v>43984</c:v>
                </c:pt>
                <c:pt idx="154">
                  <c:v>43985</c:v>
                </c:pt>
                <c:pt idx="155">
                  <c:v>43986</c:v>
                </c:pt>
                <c:pt idx="156">
                  <c:v>43987</c:v>
                </c:pt>
                <c:pt idx="157">
                  <c:v>43988</c:v>
                </c:pt>
                <c:pt idx="158">
                  <c:v>43989</c:v>
                </c:pt>
                <c:pt idx="159">
                  <c:v>43990</c:v>
                </c:pt>
                <c:pt idx="160">
                  <c:v>43991</c:v>
                </c:pt>
                <c:pt idx="161">
                  <c:v>43992</c:v>
                </c:pt>
                <c:pt idx="162">
                  <c:v>43993</c:v>
                </c:pt>
                <c:pt idx="163">
                  <c:v>43994</c:v>
                </c:pt>
                <c:pt idx="164">
                  <c:v>43995</c:v>
                </c:pt>
                <c:pt idx="165">
                  <c:v>43996</c:v>
                </c:pt>
                <c:pt idx="166">
                  <c:v>43997</c:v>
                </c:pt>
                <c:pt idx="167">
                  <c:v>43998</c:v>
                </c:pt>
                <c:pt idx="168">
                  <c:v>43999</c:v>
                </c:pt>
                <c:pt idx="169">
                  <c:v>44000</c:v>
                </c:pt>
                <c:pt idx="170">
                  <c:v>44001</c:v>
                </c:pt>
                <c:pt idx="171">
                  <c:v>44002</c:v>
                </c:pt>
                <c:pt idx="172">
                  <c:v>44003</c:v>
                </c:pt>
                <c:pt idx="173">
                  <c:v>44004</c:v>
                </c:pt>
                <c:pt idx="174">
                  <c:v>44005</c:v>
                </c:pt>
                <c:pt idx="175">
                  <c:v>44006</c:v>
                </c:pt>
                <c:pt idx="176">
                  <c:v>44007</c:v>
                </c:pt>
                <c:pt idx="177">
                  <c:v>44008</c:v>
                </c:pt>
                <c:pt idx="178">
                  <c:v>44009</c:v>
                </c:pt>
                <c:pt idx="179">
                  <c:v>44010</c:v>
                </c:pt>
                <c:pt idx="180">
                  <c:v>44011</c:v>
                </c:pt>
                <c:pt idx="181">
                  <c:v>44012</c:v>
                </c:pt>
                <c:pt idx="182">
                  <c:v>44013</c:v>
                </c:pt>
                <c:pt idx="183">
                  <c:v>44014</c:v>
                </c:pt>
                <c:pt idx="184">
                  <c:v>44015</c:v>
                </c:pt>
                <c:pt idx="185">
                  <c:v>44016</c:v>
                </c:pt>
                <c:pt idx="186">
                  <c:v>44017</c:v>
                </c:pt>
                <c:pt idx="187">
                  <c:v>44018</c:v>
                </c:pt>
                <c:pt idx="188">
                  <c:v>44019</c:v>
                </c:pt>
                <c:pt idx="189">
                  <c:v>44020</c:v>
                </c:pt>
                <c:pt idx="190">
                  <c:v>44021</c:v>
                </c:pt>
                <c:pt idx="191">
                  <c:v>44022</c:v>
                </c:pt>
                <c:pt idx="192">
                  <c:v>44023</c:v>
                </c:pt>
                <c:pt idx="193">
                  <c:v>44024</c:v>
                </c:pt>
                <c:pt idx="194">
                  <c:v>44025</c:v>
                </c:pt>
                <c:pt idx="195">
                  <c:v>44026</c:v>
                </c:pt>
                <c:pt idx="196">
                  <c:v>44027</c:v>
                </c:pt>
                <c:pt idx="197">
                  <c:v>44028</c:v>
                </c:pt>
                <c:pt idx="198">
                  <c:v>44029</c:v>
                </c:pt>
                <c:pt idx="199">
                  <c:v>44030</c:v>
                </c:pt>
                <c:pt idx="200">
                  <c:v>44031</c:v>
                </c:pt>
                <c:pt idx="201">
                  <c:v>44032</c:v>
                </c:pt>
                <c:pt idx="202">
                  <c:v>44033</c:v>
                </c:pt>
                <c:pt idx="203">
                  <c:v>44034</c:v>
                </c:pt>
                <c:pt idx="204">
                  <c:v>44035</c:v>
                </c:pt>
                <c:pt idx="205">
                  <c:v>44036</c:v>
                </c:pt>
                <c:pt idx="206">
                  <c:v>44037</c:v>
                </c:pt>
                <c:pt idx="207">
                  <c:v>44038</c:v>
                </c:pt>
                <c:pt idx="208">
                  <c:v>44039</c:v>
                </c:pt>
                <c:pt idx="209">
                  <c:v>44040</c:v>
                </c:pt>
                <c:pt idx="210">
                  <c:v>44041</c:v>
                </c:pt>
                <c:pt idx="211">
                  <c:v>44042</c:v>
                </c:pt>
                <c:pt idx="212">
                  <c:v>44043</c:v>
                </c:pt>
                <c:pt idx="213">
                  <c:v>44044</c:v>
                </c:pt>
                <c:pt idx="214">
                  <c:v>44045</c:v>
                </c:pt>
                <c:pt idx="215">
                  <c:v>44046</c:v>
                </c:pt>
                <c:pt idx="216">
                  <c:v>44047</c:v>
                </c:pt>
                <c:pt idx="217">
                  <c:v>44048</c:v>
                </c:pt>
                <c:pt idx="218">
                  <c:v>44049</c:v>
                </c:pt>
                <c:pt idx="219">
                  <c:v>44050</c:v>
                </c:pt>
                <c:pt idx="220">
                  <c:v>44051</c:v>
                </c:pt>
                <c:pt idx="221">
                  <c:v>44052</c:v>
                </c:pt>
                <c:pt idx="222">
                  <c:v>44053</c:v>
                </c:pt>
                <c:pt idx="223">
                  <c:v>44054</c:v>
                </c:pt>
                <c:pt idx="224">
                  <c:v>44055</c:v>
                </c:pt>
                <c:pt idx="225">
                  <c:v>44056</c:v>
                </c:pt>
                <c:pt idx="226">
                  <c:v>44057</c:v>
                </c:pt>
                <c:pt idx="227">
                  <c:v>44058</c:v>
                </c:pt>
                <c:pt idx="228">
                  <c:v>44059</c:v>
                </c:pt>
                <c:pt idx="229">
                  <c:v>44060</c:v>
                </c:pt>
                <c:pt idx="230">
                  <c:v>44061</c:v>
                </c:pt>
                <c:pt idx="231">
                  <c:v>44062</c:v>
                </c:pt>
                <c:pt idx="232">
                  <c:v>44063</c:v>
                </c:pt>
                <c:pt idx="233">
                  <c:v>44064</c:v>
                </c:pt>
                <c:pt idx="234">
                  <c:v>44065</c:v>
                </c:pt>
                <c:pt idx="235">
                  <c:v>44066</c:v>
                </c:pt>
                <c:pt idx="236">
                  <c:v>44067</c:v>
                </c:pt>
                <c:pt idx="237">
                  <c:v>44068</c:v>
                </c:pt>
                <c:pt idx="238">
                  <c:v>44069</c:v>
                </c:pt>
                <c:pt idx="239">
                  <c:v>44070</c:v>
                </c:pt>
                <c:pt idx="240">
                  <c:v>44071</c:v>
                </c:pt>
                <c:pt idx="241">
                  <c:v>44072</c:v>
                </c:pt>
                <c:pt idx="242">
                  <c:v>44073</c:v>
                </c:pt>
                <c:pt idx="243">
                  <c:v>44074</c:v>
                </c:pt>
                <c:pt idx="244">
                  <c:v>44075</c:v>
                </c:pt>
                <c:pt idx="245">
                  <c:v>44076</c:v>
                </c:pt>
                <c:pt idx="246">
                  <c:v>44077</c:v>
                </c:pt>
                <c:pt idx="247">
                  <c:v>44078</c:v>
                </c:pt>
                <c:pt idx="248">
                  <c:v>44079</c:v>
                </c:pt>
                <c:pt idx="249">
                  <c:v>44080</c:v>
                </c:pt>
                <c:pt idx="250">
                  <c:v>44081</c:v>
                </c:pt>
                <c:pt idx="251">
                  <c:v>44082</c:v>
                </c:pt>
                <c:pt idx="252">
                  <c:v>44083</c:v>
                </c:pt>
                <c:pt idx="253">
                  <c:v>44084</c:v>
                </c:pt>
                <c:pt idx="254">
                  <c:v>44085</c:v>
                </c:pt>
                <c:pt idx="255">
                  <c:v>44086</c:v>
                </c:pt>
                <c:pt idx="256">
                  <c:v>44087</c:v>
                </c:pt>
                <c:pt idx="257">
                  <c:v>44088</c:v>
                </c:pt>
                <c:pt idx="258">
                  <c:v>44089</c:v>
                </c:pt>
                <c:pt idx="259">
                  <c:v>44090</c:v>
                </c:pt>
                <c:pt idx="260">
                  <c:v>44091</c:v>
                </c:pt>
                <c:pt idx="261">
                  <c:v>44092</c:v>
                </c:pt>
                <c:pt idx="262">
                  <c:v>44093</c:v>
                </c:pt>
                <c:pt idx="263">
                  <c:v>44094</c:v>
                </c:pt>
                <c:pt idx="264">
                  <c:v>44095</c:v>
                </c:pt>
                <c:pt idx="265">
                  <c:v>44096</c:v>
                </c:pt>
                <c:pt idx="266">
                  <c:v>44097</c:v>
                </c:pt>
                <c:pt idx="267">
                  <c:v>44098</c:v>
                </c:pt>
                <c:pt idx="268">
                  <c:v>44099</c:v>
                </c:pt>
                <c:pt idx="269">
                  <c:v>44100</c:v>
                </c:pt>
                <c:pt idx="270">
                  <c:v>44101</c:v>
                </c:pt>
                <c:pt idx="271">
                  <c:v>44102</c:v>
                </c:pt>
                <c:pt idx="272">
                  <c:v>44103</c:v>
                </c:pt>
                <c:pt idx="273">
                  <c:v>44104</c:v>
                </c:pt>
                <c:pt idx="274">
                  <c:v>44105</c:v>
                </c:pt>
                <c:pt idx="275">
                  <c:v>44106</c:v>
                </c:pt>
                <c:pt idx="276">
                  <c:v>44107</c:v>
                </c:pt>
                <c:pt idx="277">
                  <c:v>44108</c:v>
                </c:pt>
                <c:pt idx="278">
                  <c:v>44109</c:v>
                </c:pt>
                <c:pt idx="279">
                  <c:v>44110</c:v>
                </c:pt>
                <c:pt idx="280">
                  <c:v>44111</c:v>
                </c:pt>
                <c:pt idx="281">
                  <c:v>44112</c:v>
                </c:pt>
                <c:pt idx="282">
                  <c:v>44113</c:v>
                </c:pt>
                <c:pt idx="283">
                  <c:v>44114</c:v>
                </c:pt>
                <c:pt idx="284">
                  <c:v>44115</c:v>
                </c:pt>
                <c:pt idx="285">
                  <c:v>44116</c:v>
                </c:pt>
                <c:pt idx="286">
                  <c:v>44117</c:v>
                </c:pt>
                <c:pt idx="287">
                  <c:v>44118</c:v>
                </c:pt>
                <c:pt idx="288">
                  <c:v>44119</c:v>
                </c:pt>
                <c:pt idx="289">
                  <c:v>44120</c:v>
                </c:pt>
                <c:pt idx="290">
                  <c:v>44121</c:v>
                </c:pt>
                <c:pt idx="291">
                  <c:v>44122</c:v>
                </c:pt>
                <c:pt idx="292">
                  <c:v>44123</c:v>
                </c:pt>
                <c:pt idx="293">
                  <c:v>44124</c:v>
                </c:pt>
                <c:pt idx="294">
                  <c:v>44125</c:v>
                </c:pt>
                <c:pt idx="295">
                  <c:v>44126</c:v>
                </c:pt>
                <c:pt idx="296">
                  <c:v>44127</c:v>
                </c:pt>
                <c:pt idx="297">
                  <c:v>44128</c:v>
                </c:pt>
                <c:pt idx="298">
                  <c:v>44129</c:v>
                </c:pt>
                <c:pt idx="299">
                  <c:v>44130</c:v>
                </c:pt>
                <c:pt idx="300">
                  <c:v>44131</c:v>
                </c:pt>
                <c:pt idx="301">
                  <c:v>44132</c:v>
                </c:pt>
                <c:pt idx="302">
                  <c:v>44133</c:v>
                </c:pt>
                <c:pt idx="303">
                  <c:v>44134</c:v>
                </c:pt>
                <c:pt idx="304">
                  <c:v>44135</c:v>
                </c:pt>
                <c:pt idx="305">
                  <c:v>44136</c:v>
                </c:pt>
                <c:pt idx="306">
                  <c:v>44137</c:v>
                </c:pt>
                <c:pt idx="307">
                  <c:v>44138</c:v>
                </c:pt>
                <c:pt idx="308">
                  <c:v>44139</c:v>
                </c:pt>
                <c:pt idx="309">
                  <c:v>44140</c:v>
                </c:pt>
                <c:pt idx="310">
                  <c:v>44141</c:v>
                </c:pt>
                <c:pt idx="311">
                  <c:v>44142</c:v>
                </c:pt>
                <c:pt idx="312">
                  <c:v>44143</c:v>
                </c:pt>
                <c:pt idx="313">
                  <c:v>44144</c:v>
                </c:pt>
                <c:pt idx="314">
                  <c:v>44145</c:v>
                </c:pt>
                <c:pt idx="315">
                  <c:v>44146</c:v>
                </c:pt>
                <c:pt idx="316">
                  <c:v>44147</c:v>
                </c:pt>
                <c:pt idx="317">
                  <c:v>44148</c:v>
                </c:pt>
                <c:pt idx="318">
                  <c:v>44149</c:v>
                </c:pt>
                <c:pt idx="319">
                  <c:v>44150</c:v>
                </c:pt>
                <c:pt idx="320">
                  <c:v>44151</c:v>
                </c:pt>
                <c:pt idx="321">
                  <c:v>44152</c:v>
                </c:pt>
                <c:pt idx="322">
                  <c:v>44153</c:v>
                </c:pt>
                <c:pt idx="323">
                  <c:v>44154</c:v>
                </c:pt>
                <c:pt idx="324">
                  <c:v>44155</c:v>
                </c:pt>
                <c:pt idx="325">
                  <c:v>44156</c:v>
                </c:pt>
                <c:pt idx="326">
                  <c:v>44157</c:v>
                </c:pt>
                <c:pt idx="327">
                  <c:v>44158</c:v>
                </c:pt>
                <c:pt idx="328">
                  <c:v>44159</c:v>
                </c:pt>
                <c:pt idx="329">
                  <c:v>44160</c:v>
                </c:pt>
                <c:pt idx="330">
                  <c:v>44161</c:v>
                </c:pt>
                <c:pt idx="331">
                  <c:v>44162</c:v>
                </c:pt>
                <c:pt idx="332">
                  <c:v>44163</c:v>
                </c:pt>
                <c:pt idx="333">
                  <c:v>44164</c:v>
                </c:pt>
                <c:pt idx="334">
                  <c:v>44165</c:v>
                </c:pt>
                <c:pt idx="335">
                  <c:v>44166</c:v>
                </c:pt>
                <c:pt idx="336">
                  <c:v>44167</c:v>
                </c:pt>
                <c:pt idx="337">
                  <c:v>44168</c:v>
                </c:pt>
                <c:pt idx="338">
                  <c:v>44169</c:v>
                </c:pt>
                <c:pt idx="339">
                  <c:v>44170</c:v>
                </c:pt>
                <c:pt idx="340">
                  <c:v>44171</c:v>
                </c:pt>
                <c:pt idx="341">
                  <c:v>44172</c:v>
                </c:pt>
                <c:pt idx="342">
                  <c:v>44173</c:v>
                </c:pt>
                <c:pt idx="343">
                  <c:v>44174</c:v>
                </c:pt>
                <c:pt idx="344">
                  <c:v>44175</c:v>
                </c:pt>
                <c:pt idx="345">
                  <c:v>44176</c:v>
                </c:pt>
                <c:pt idx="346">
                  <c:v>44177</c:v>
                </c:pt>
                <c:pt idx="347">
                  <c:v>44178</c:v>
                </c:pt>
                <c:pt idx="348">
                  <c:v>44179</c:v>
                </c:pt>
                <c:pt idx="349">
                  <c:v>44180</c:v>
                </c:pt>
                <c:pt idx="350">
                  <c:v>44181</c:v>
                </c:pt>
                <c:pt idx="351">
                  <c:v>44182</c:v>
                </c:pt>
                <c:pt idx="352">
                  <c:v>44183</c:v>
                </c:pt>
                <c:pt idx="353">
                  <c:v>44184</c:v>
                </c:pt>
                <c:pt idx="354">
                  <c:v>44185</c:v>
                </c:pt>
                <c:pt idx="355">
                  <c:v>44186</c:v>
                </c:pt>
                <c:pt idx="356">
                  <c:v>44187</c:v>
                </c:pt>
                <c:pt idx="357">
                  <c:v>44188</c:v>
                </c:pt>
                <c:pt idx="358">
                  <c:v>44189</c:v>
                </c:pt>
                <c:pt idx="359">
                  <c:v>44190</c:v>
                </c:pt>
                <c:pt idx="360">
                  <c:v>44191</c:v>
                </c:pt>
                <c:pt idx="361">
                  <c:v>44192</c:v>
                </c:pt>
                <c:pt idx="362">
                  <c:v>44193</c:v>
                </c:pt>
                <c:pt idx="363">
                  <c:v>44194</c:v>
                </c:pt>
                <c:pt idx="364">
                  <c:v>44195</c:v>
                </c:pt>
                <c:pt idx="365">
                  <c:v>44196</c:v>
                </c:pt>
                <c:pt idx="366">
                  <c:v>44197</c:v>
                </c:pt>
                <c:pt idx="367">
                  <c:v>44198</c:v>
                </c:pt>
                <c:pt idx="368">
                  <c:v>44199</c:v>
                </c:pt>
                <c:pt idx="369">
                  <c:v>44200</c:v>
                </c:pt>
                <c:pt idx="370">
                  <c:v>44201</c:v>
                </c:pt>
                <c:pt idx="371">
                  <c:v>44202</c:v>
                </c:pt>
                <c:pt idx="372">
                  <c:v>44203</c:v>
                </c:pt>
                <c:pt idx="373">
                  <c:v>44204</c:v>
                </c:pt>
                <c:pt idx="374">
                  <c:v>44205</c:v>
                </c:pt>
                <c:pt idx="375">
                  <c:v>44206</c:v>
                </c:pt>
                <c:pt idx="376">
                  <c:v>44207</c:v>
                </c:pt>
                <c:pt idx="377">
                  <c:v>44208</c:v>
                </c:pt>
                <c:pt idx="378">
                  <c:v>44209</c:v>
                </c:pt>
                <c:pt idx="379">
                  <c:v>44210</c:v>
                </c:pt>
                <c:pt idx="380">
                  <c:v>44211</c:v>
                </c:pt>
                <c:pt idx="381">
                  <c:v>44212</c:v>
                </c:pt>
                <c:pt idx="382">
                  <c:v>44213</c:v>
                </c:pt>
                <c:pt idx="383">
                  <c:v>44214</c:v>
                </c:pt>
                <c:pt idx="384">
                  <c:v>44215</c:v>
                </c:pt>
                <c:pt idx="385">
                  <c:v>44216</c:v>
                </c:pt>
                <c:pt idx="386">
                  <c:v>44217</c:v>
                </c:pt>
                <c:pt idx="387">
                  <c:v>44218</c:v>
                </c:pt>
                <c:pt idx="388">
                  <c:v>44219</c:v>
                </c:pt>
                <c:pt idx="389">
                  <c:v>44220</c:v>
                </c:pt>
                <c:pt idx="390">
                  <c:v>44221</c:v>
                </c:pt>
                <c:pt idx="391">
                  <c:v>44222</c:v>
                </c:pt>
                <c:pt idx="392">
                  <c:v>44223</c:v>
                </c:pt>
                <c:pt idx="393">
                  <c:v>44224</c:v>
                </c:pt>
                <c:pt idx="394">
                  <c:v>44225</c:v>
                </c:pt>
                <c:pt idx="395">
                  <c:v>44226</c:v>
                </c:pt>
                <c:pt idx="396">
                  <c:v>44227</c:v>
                </c:pt>
                <c:pt idx="397">
                  <c:v>44228</c:v>
                </c:pt>
                <c:pt idx="398">
                  <c:v>44229</c:v>
                </c:pt>
                <c:pt idx="399">
                  <c:v>44230</c:v>
                </c:pt>
                <c:pt idx="400">
                  <c:v>44231</c:v>
                </c:pt>
                <c:pt idx="401">
                  <c:v>44232</c:v>
                </c:pt>
                <c:pt idx="402">
                  <c:v>44233</c:v>
                </c:pt>
                <c:pt idx="403">
                  <c:v>44234</c:v>
                </c:pt>
                <c:pt idx="404">
                  <c:v>44235</c:v>
                </c:pt>
                <c:pt idx="405">
                  <c:v>44236</c:v>
                </c:pt>
                <c:pt idx="406">
                  <c:v>44237</c:v>
                </c:pt>
                <c:pt idx="407">
                  <c:v>44238</c:v>
                </c:pt>
                <c:pt idx="408">
                  <c:v>44239</c:v>
                </c:pt>
                <c:pt idx="409">
                  <c:v>44240</c:v>
                </c:pt>
                <c:pt idx="410">
                  <c:v>44241</c:v>
                </c:pt>
                <c:pt idx="411">
                  <c:v>44242</c:v>
                </c:pt>
                <c:pt idx="412">
                  <c:v>44243</c:v>
                </c:pt>
                <c:pt idx="413">
                  <c:v>44244</c:v>
                </c:pt>
                <c:pt idx="414">
                  <c:v>44245</c:v>
                </c:pt>
                <c:pt idx="415">
                  <c:v>44246</c:v>
                </c:pt>
                <c:pt idx="416">
                  <c:v>44247</c:v>
                </c:pt>
                <c:pt idx="417">
                  <c:v>44248</c:v>
                </c:pt>
                <c:pt idx="418">
                  <c:v>44249</c:v>
                </c:pt>
                <c:pt idx="419">
                  <c:v>44250</c:v>
                </c:pt>
                <c:pt idx="420">
                  <c:v>44251</c:v>
                </c:pt>
                <c:pt idx="421">
                  <c:v>44252</c:v>
                </c:pt>
                <c:pt idx="422">
                  <c:v>44253</c:v>
                </c:pt>
                <c:pt idx="423">
                  <c:v>44254</c:v>
                </c:pt>
                <c:pt idx="424">
                  <c:v>44255</c:v>
                </c:pt>
                <c:pt idx="425">
                  <c:v>44256</c:v>
                </c:pt>
                <c:pt idx="426">
                  <c:v>44257</c:v>
                </c:pt>
                <c:pt idx="427">
                  <c:v>44258</c:v>
                </c:pt>
                <c:pt idx="428">
                  <c:v>44259</c:v>
                </c:pt>
                <c:pt idx="429">
                  <c:v>44260</c:v>
                </c:pt>
                <c:pt idx="430">
                  <c:v>44261</c:v>
                </c:pt>
                <c:pt idx="431">
                  <c:v>44262</c:v>
                </c:pt>
                <c:pt idx="432">
                  <c:v>44263</c:v>
                </c:pt>
                <c:pt idx="433">
                  <c:v>44264</c:v>
                </c:pt>
                <c:pt idx="434">
                  <c:v>44265</c:v>
                </c:pt>
                <c:pt idx="435">
                  <c:v>44266</c:v>
                </c:pt>
                <c:pt idx="436">
                  <c:v>44267</c:v>
                </c:pt>
                <c:pt idx="437">
                  <c:v>44268</c:v>
                </c:pt>
                <c:pt idx="438">
                  <c:v>44269</c:v>
                </c:pt>
                <c:pt idx="439">
                  <c:v>44270</c:v>
                </c:pt>
                <c:pt idx="440">
                  <c:v>44271</c:v>
                </c:pt>
                <c:pt idx="441">
                  <c:v>44272</c:v>
                </c:pt>
                <c:pt idx="442">
                  <c:v>44273</c:v>
                </c:pt>
                <c:pt idx="443">
                  <c:v>44274</c:v>
                </c:pt>
                <c:pt idx="444">
                  <c:v>44275</c:v>
                </c:pt>
                <c:pt idx="445">
                  <c:v>44276</c:v>
                </c:pt>
                <c:pt idx="446">
                  <c:v>44277</c:v>
                </c:pt>
                <c:pt idx="447">
                  <c:v>44278</c:v>
                </c:pt>
                <c:pt idx="448">
                  <c:v>44279</c:v>
                </c:pt>
                <c:pt idx="449">
                  <c:v>44280</c:v>
                </c:pt>
                <c:pt idx="450">
                  <c:v>44281</c:v>
                </c:pt>
                <c:pt idx="451">
                  <c:v>44282</c:v>
                </c:pt>
                <c:pt idx="452">
                  <c:v>44283</c:v>
                </c:pt>
                <c:pt idx="453">
                  <c:v>44284</c:v>
                </c:pt>
                <c:pt idx="454">
                  <c:v>44285</c:v>
                </c:pt>
                <c:pt idx="455">
                  <c:v>44286</c:v>
                </c:pt>
                <c:pt idx="456">
                  <c:v>44287</c:v>
                </c:pt>
                <c:pt idx="457">
                  <c:v>44288</c:v>
                </c:pt>
                <c:pt idx="458">
                  <c:v>44289</c:v>
                </c:pt>
                <c:pt idx="459">
                  <c:v>44290</c:v>
                </c:pt>
                <c:pt idx="460">
                  <c:v>44291</c:v>
                </c:pt>
                <c:pt idx="461">
                  <c:v>44292</c:v>
                </c:pt>
                <c:pt idx="462">
                  <c:v>44293</c:v>
                </c:pt>
                <c:pt idx="463">
                  <c:v>44294</c:v>
                </c:pt>
                <c:pt idx="464">
                  <c:v>44295</c:v>
                </c:pt>
                <c:pt idx="465">
                  <c:v>44296</c:v>
                </c:pt>
                <c:pt idx="466">
                  <c:v>44297</c:v>
                </c:pt>
                <c:pt idx="467">
                  <c:v>44298</c:v>
                </c:pt>
                <c:pt idx="468">
                  <c:v>44299</c:v>
                </c:pt>
                <c:pt idx="469">
                  <c:v>44300</c:v>
                </c:pt>
                <c:pt idx="470">
                  <c:v>44301</c:v>
                </c:pt>
                <c:pt idx="471">
                  <c:v>44302</c:v>
                </c:pt>
                <c:pt idx="472">
                  <c:v>44303</c:v>
                </c:pt>
                <c:pt idx="473">
                  <c:v>44304</c:v>
                </c:pt>
                <c:pt idx="474">
                  <c:v>44305</c:v>
                </c:pt>
                <c:pt idx="475">
                  <c:v>44306</c:v>
                </c:pt>
                <c:pt idx="476">
                  <c:v>44307</c:v>
                </c:pt>
                <c:pt idx="477">
                  <c:v>44308</c:v>
                </c:pt>
                <c:pt idx="478">
                  <c:v>44309</c:v>
                </c:pt>
                <c:pt idx="479">
                  <c:v>44310</c:v>
                </c:pt>
                <c:pt idx="480">
                  <c:v>44311</c:v>
                </c:pt>
                <c:pt idx="481">
                  <c:v>44312</c:v>
                </c:pt>
                <c:pt idx="482">
                  <c:v>44313</c:v>
                </c:pt>
                <c:pt idx="483">
                  <c:v>44314</c:v>
                </c:pt>
                <c:pt idx="484">
                  <c:v>44315</c:v>
                </c:pt>
                <c:pt idx="485">
                  <c:v>44316</c:v>
                </c:pt>
                <c:pt idx="486">
                  <c:v>44317</c:v>
                </c:pt>
                <c:pt idx="487">
                  <c:v>44318</c:v>
                </c:pt>
                <c:pt idx="488">
                  <c:v>44319</c:v>
                </c:pt>
                <c:pt idx="489">
                  <c:v>44320</c:v>
                </c:pt>
                <c:pt idx="490">
                  <c:v>44321</c:v>
                </c:pt>
                <c:pt idx="491">
                  <c:v>44322</c:v>
                </c:pt>
                <c:pt idx="492">
                  <c:v>44323</c:v>
                </c:pt>
                <c:pt idx="493">
                  <c:v>44324</c:v>
                </c:pt>
                <c:pt idx="494">
                  <c:v>44325</c:v>
                </c:pt>
                <c:pt idx="495">
                  <c:v>44326</c:v>
                </c:pt>
                <c:pt idx="496">
                  <c:v>44327</c:v>
                </c:pt>
                <c:pt idx="497">
                  <c:v>44328</c:v>
                </c:pt>
                <c:pt idx="498">
                  <c:v>44329</c:v>
                </c:pt>
                <c:pt idx="499">
                  <c:v>44330</c:v>
                </c:pt>
                <c:pt idx="500">
                  <c:v>44331</c:v>
                </c:pt>
                <c:pt idx="501">
                  <c:v>44332</c:v>
                </c:pt>
                <c:pt idx="502">
                  <c:v>44333</c:v>
                </c:pt>
                <c:pt idx="503">
                  <c:v>44334</c:v>
                </c:pt>
                <c:pt idx="504">
                  <c:v>44335</c:v>
                </c:pt>
                <c:pt idx="505">
                  <c:v>44336</c:v>
                </c:pt>
                <c:pt idx="506">
                  <c:v>44337</c:v>
                </c:pt>
                <c:pt idx="507">
                  <c:v>44338</c:v>
                </c:pt>
                <c:pt idx="508">
                  <c:v>44339</c:v>
                </c:pt>
                <c:pt idx="509">
                  <c:v>44340</c:v>
                </c:pt>
                <c:pt idx="510">
                  <c:v>44341</c:v>
                </c:pt>
                <c:pt idx="511">
                  <c:v>44342</c:v>
                </c:pt>
                <c:pt idx="512">
                  <c:v>44343</c:v>
                </c:pt>
                <c:pt idx="513">
                  <c:v>44344</c:v>
                </c:pt>
                <c:pt idx="514">
                  <c:v>44345</c:v>
                </c:pt>
                <c:pt idx="515">
                  <c:v>44346</c:v>
                </c:pt>
                <c:pt idx="516">
                  <c:v>44347</c:v>
                </c:pt>
              </c:numCache>
            </c:numRef>
          </c:cat>
          <c:val>
            <c:numRef>
              <c:f>Sheet1!$B$2:$B$518</c:f>
              <c:numCache>
                <c:formatCode>General</c:formatCode>
                <c:ptCount val="517"/>
                <c:pt idx="0">
                  <c:v>325629</c:v>
                </c:pt>
                <c:pt idx="1">
                  <c:v>325586</c:v>
                </c:pt>
                <c:pt idx="2">
                  <c:v>325537</c:v>
                </c:pt>
                <c:pt idx="3">
                  <c:v>325515</c:v>
                </c:pt>
                <c:pt idx="4">
                  <c:v>325482</c:v>
                </c:pt>
                <c:pt idx="5">
                  <c:v>325444</c:v>
                </c:pt>
                <c:pt idx="6">
                  <c:v>325419</c:v>
                </c:pt>
                <c:pt idx="7">
                  <c:v>325408</c:v>
                </c:pt>
                <c:pt idx="8">
                  <c:v>325377</c:v>
                </c:pt>
                <c:pt idx="9">
                  <c:v>325360</c:v>
                </c:pt>
                <c:pt idx="10">
                  <c:v>325333</c:v>
                </c:pt>
                <c:pt idx="11">
                  <c:v>325313</c:v>
                </c:pt>
                <c:pt idx="12">
                  <c:v>325275</c:v>
                </c:pt>
                <c:pt idx="13">
                  <c:v>325260</c:v>
                </c:pt>
                <c:pt idx="14">
                  <c:v>325238</c:v>
                </c:pt>
                <c:pt idx="15">
                  <c:v>325201</c:v>
                </c:pt>
                <c:pt idx="16">
                  <c:v>325195</c:v>
                </c:pt>
                <c:pt idx="17">
                  <c:v>325179</c:v>
                </c:pt>
                <c:pt idx="18">
                  <c:v>325155</c:v>
                </c:pt>
                <c:pt idx="19">
                  <c:v>325126</c:v>
                </c:pt>
                <c:pt idx="20">
                  <c:v>325113</c:v>
                </c:pt>
                <c:pt idx="21">
                  <c:v>325094</c:v>
                </c:pt>
                <c:pt idx="22">
                  <c:v>325080</c:v>
                </c:pt>
                <c:pt idx="23">
                  <c:v>325063</c:v>
                </c:pt>
                <c:pt idx="24">
                  <c:v>325037</c:v>
                </c:pt>
                <c:pt idx="25">
                  <c:v>325015</c:v>
                </c:pt>
                <c:pt idx="26">
                  <c:v>324988</c:v>
                </c:pt>
                <c:pt idx="27">
                  <c:v>324974</c:v>
                </c:pt>
                <c:pt idx="28">
                  <c:v>324950</c:v>
                </c:pt>
                <c:pt idx="29">
                  <c:v>324924</c:v>
                </c:pt>
                <c:pt idx="30">
                  <c:v>324899</c:v>
                </c:pt>
                <c:pt idx="31">
                  <c:v>324858</c:v>
                </c:pt>
                <c:pt idx="32">
                  <c:v>324822</c:v>
                </c:pt>
                <c:pt idx="33">
                  <c:v>324783</c:v>
                </c:pt>
                <c:pt idx="34">
                  <c:v>324749</c:v>
                </c:pt>
                <c:pt idx="35">
                  <c:v>324731</c:v>
                </c:pt>
                <c:pt idx="36">
                  <c:v>324713</c:v>
                </c:pt>
                <c:pt idx="37">
                  <c:v>324685</c:v>
                </c:pt>
                <c:pt idx="38">
                  <c:v>324656</c:v>
                </c:pt>
                <c:pt idx="39">
                  <c:v>324620</c:v>
                </c:pt>
                <c:pt idx="40">
                  <c:v>324595</c:v>
                </c:pt>
                <c:pt idx="41">
                  <c:v>324576</c:v>
                </c:pt>
                <c:pt idx="42">
                  <c:v>324567</c:v>
                </c:pt>
                <c:pt idx="43">
                  <c:v>324581</c:v>
                </c:pt>
                <c:pt idx="44">
                  <c:v>324566</c:v>
                </c:pt>
                <c:pt idx="45">
                  <c:v>324550</c:v>
                </c:pt>
                <c:pt idx="46">
                  <c:v>324541</c:v>
                </c:pt>
                <c:pt idx="47">
                  <c:v>324522</c:v>
                </c:pt>
                <c:pt idx="48">
                  <c:v>324496</c:v>
                </c:pt>
                <c:pt idx="49">
                  <c:v>324475</c:v>
                </c:pt>
                <c:pt idx="50">
                  <c:v>324450</c:v>
                </c:pt>
                <c:pt idx="51">
                  <c:v>324421</c:v>
                </c:pt>
                <c:pt idx="52">
                  <c:v>324412</c:v>
                </c:pt>
                <c:pt idx="53">
                  <c:v>324396</c:v>
                </c:pt>
                <c:pt idx="54">
                  <c:v>324366</c:v>
                </c:pt>
                <c:pt idx="55">
                  <c:v>324282</c:v>
                </c:pt>
                <c:pt idx="56">
                  <c:v>324248</c:v>
                </c:pt>
                <c:pt idx="57">
                  <c:v>324232</c:v>
                </c:pt>
                <c:pt idx="58">
                  <c:v>324211</c:v>
                </c:pt>
                <c:pt idx="59">
                  <c:v>324178</c:v>
                </c:pt>
                <c:pt idx="60">
                  <c:v>324174</c:v>
                </c:pt>
                <c:pt idx="61">
                  <c:v>324162</c:v>
                </c:pt>
                <c:pt idx="62">
                  <c:v>324150</c:v>
                </c:pt>
                <c:pt idx="63">
                  <c:v>324137</c:v>
                </c:pt>
                <c:pt idx="64">
                  <c:v>324127</c:v>
                </c:pt>
                <c:pt idx="65">
                  <c:v>324111</c:v>
                </c:pt>
                <c:pt idx="66">
                  <c:v>324107</c:v>
                </c:pt>
                <c:pt idx="67">
                  <c:v>324087</c:v>
                </c:pt>
                <c:pt idx="68">
                  <c:v>324054</c:v>
                </c:pt>
                <c:pt idx="69">
                  <c:v>324040</c:v>
                </c:pt>
                <c:pt idx="70">
                  <c:v>324021</c:v>
                </c:pt>
                <c:pt idx="71">
                  <c:v>324022</c:v>
                </c:pt>
                <c:pt idx="72">
                  <c:v>324055</c:v>
                </c:pt>
                <c:pt idx="73">
                  <c:v>324080</c:v>
                </c:pt>
                <c:pt idx="74">
                  <c:v>324085</c:v>
                </c:pt>
                <c:pt idx="75">
                  <c:v>324086</c:v>
                </c:pt>
                <c:pt idx="76">
                  <c:v>324093</c:v>
                </c:pt>
                <c:pt idx="77">
                  <c:v>324118</c:v>
                </c:pt>
                <c:pt idx="78">
                  <c:v>324143</c:v>
                </c:pt>
                <c:pt idx="79">
                  <c:v>324505</c:v>
                </c:pt>
                <c:pt idx="80">
                  <c:v>324688</c:v>
                </c:pt>
                <c:pt idx="81">
                  <c:v>324735</c:v>
                </c:pt>
                <c:pt idx="82">
                  <c:v>324734</c:v>
                </c:pt>
                <c:pt idx="83">
                  <c:v>324742</c:v>
                </c:pt>
                <c:pt idx="84">
                  <c:v>324752</c:v>
                </c:pt>
                <c:pt idx="85">
                  <c:v>324737</c:v>
                </c:pt>
                <c:pt idx="86">
                  <c:v>324742</c:v>
                </c:pt>
                <c:pt idx="87">
                  <c:v>324740</c:v>
                </c:pt>
                <c:pt idx="88">
                  <c:v>324730</c:v>
                </c:pt>
                <c:pt idx="89">
                  <c:v>324743</c:v>
                </c:pt>
                <c:pt idx="90">
                  <c:v>324743</c:v>
                </c:pt>
                <c:pt idx="91">
                  <c:v>324739</c:v>
                </c:pt>
                <c:pt idx="92">
                  <c:v>324719</c:v>
                </c:pt>
                <c:pt idx="93">
                  <c:v>324727</c:v>
                </c:pt>
                <c:pt idx="94">
                  <c:v>324718</c:v>
                </c:pt>
                <c:pt idx="95">
                  <c:v>324716</c:v>
                </c:pt>
                <c:pt idx="96">
                  <c:v>324696</c:v>
                </c:pt>
                <c:pt idx="97">
                  <c:v>324675</c:v>
                </c:pt>
                <c:pt idx="98">
                  <c:v>324645</c:v>
                </c:pt>
                <c:pt idx="99">
                  <c:v>324629</c:v>
                </c:pt>
                <c:pt idx="100">
                  <c:v>324619</c:v>
                </c:pt>
                <c:pt idx="101">
                  <c:v>324614</c:v>
                </c:pt>
                <c:pt idx="102">
                  <c:v>324610</c:v>
                </c:pt>
                <c:pt idx="103">
                  <c:v>324656</c:v>
                </c:pt>
                <c:pt idx="104">
                  <c:v>324657</c:v>
                </c:pt>
                <c:pt idx="105">
                  <c:v>324660</c:v>
                </c:pt>
                <c:pt idx="106">
                  <c:v>324693</c:v>
                </c:pt>
                <c:pt idx="107">
                  <c:v>324711</c:v>
                </c:pt>
                <c:pt idx="108">
                  <c:v>324747</c:v>
                </c:pt>
                <c:pt idx="109">
                  <c:v>324745</c:v>
                </c:pt>
                <c:pt idx="110">
                  <c:v>324725</c:v>
                </c:pt>
                <c:pt idx="111">
                  <c:v>324709</c:v>
                </c:pt>
                <c:pt idx="112">
                  <c:v>324695</c:v>
                </c:pt>
                <c:pt idx="113">
                  <c:v>324689</c:v>
                </c:pt>
                <c:pt idx="114">
                  <c:v>324681</c:v>
                </c:pt>
                <c:pt idx="115">
                  <c:v>324677</c:v>
                </c:pt>
                <c:pt idx="116">
                  <c:v>324659</c:v>
                </c:pt>
                <c:pt idx="117">
                  <c:v>324640</c:v>
                </c:pt>
                <c:pt idx="118">
                  <c:v>324619</c:v>
                </c:pt>
                <c:pt idx="119">
                  <c:v>324593</c:v>
                </c:pt>
                <c:pt idx="120">
                  <c:v>324586</c:v>
                </c:pt>
                <c:pt idx="121">
                  <c:v>324596</c:v>
                </c:pt>
                <c:pt idx="122">
                  <c:v>324580</c:v>
                </c:pt>
                <c:pt idx="123">
                  <c:v>324579</c:v>
                </c:pt>
                <c:pt idx="124">
                  <c:v>324577</c:v>
                </c:pt>
                <c:pt idx="125">
                  <c:v>324594</c:v>
                </c:pt>
                <c:pt idx="126">
                  <c:v>324618</c:v>
                </c:pt>
                <c:pt idx="127">
                  <c:v>324615</c:v>
                </c:pt>
                <c:pt idx="128">
                  <c:v>324616</c:v>
                </c:pt>
                <c:pt idx="129">
                  <c:v>324612</c:v>
                </c:pt>
                <c:pt idx="130">
                  <c:v>324606</c:v>
                </c:pt>
                <c:pt idx="131">
                  <c:v>324670</c:v>
                </c:pt>
                <c:pt idx="132">
                  <c:v>324649</c:v>
                </c:pt>
                <c:pt idx="133">
                  <c:v>324644</c:v>
                </c:pt>
                <c:pt idx="134">
                  <c:v>324633</c:v>
                </c:pt>
                <c:pt idx="135">
                  <c:v>324616</c:v>
                </c:pt>
                <c:pt idx="136">
                  <c:v>324587</c:v>
                </c:pt>
                <c:pt idx="137">
                  <c:v>324577</c:v>
                </c:pt>
                <c:pt idx="138">
                  <c:v>324567</c:v>
                </c:pt>
                <c:pt idx="139">
                  <c:v>324568</c:v>
                </c:pt>
                <c:pt idx="140">
                  <c:v>324591</c:v>
                </c:pt>
                <c:pt idx="141">
                  <c:v>324595</c:v>
                </c:pt>
                <c:pt idx="142">
                  <c:v>324588</c:v>
                </c:pt>
                <c:pt idx="143">
                  <c:v>324574</c:v>
                </c:pt>
                <c:pt idx="144">
                  <c:v>324554</c:v>
                </c:pt>
                <c:pt idx="145">
                  <c:v>324538</c:v>
                </c:pt>
                <c:pt idx="146">
                  <c:v>324527</c:v>
                </c:pt>
                <c:pt idx="147">
                  <c:v>324512</c:v>
                </c:pt>
                <c:pt idx="148">
                  <c:v>324504</c:v>
                </c:pt>
                <c:pt idx="149">
                  <c:v>324515</c:v>
                </c:pt>
                <c:pt idx="150">
                  <c:v>324506</c:v>
                </c:pt>
                <c:pt idx="151">
                  <c:v>324491</c:v>
                </c:pt>
                <c:pt idx="152">
                  <c:v>324482</c:v>
                </c:pt>
                <c:pt idx="153">
                  <c:v>324473</c:v>
                </c:pt>
                <c:pt idx="154">
                  <c:v>324450</c:v>
                </c:pt>
                <c:pt idx="155">
                  <c:v>324440</c:v>
                </c:pt>
                <c:pt idx="156">
                  <c:v>324420</c:v>
                </c:pt>
                <c:pt idx="157">
                  <c:v>324407</c:v>
                </c:pt>
                <c:pt idx="158">
                  <c:v>324380</c:v>
                </c:pt>
                <c:pt idx="159">
                  <c:v>324339</c:v>
                </c:pt>
                <c:pt idx="160">
                  <c:v>324326</c:v>
                </c:pt>
                <c:pt idx="161">
                  <c:v>324304</c:v>
                </c:pt>
                <c:pt idx="162">
                  <c:v>324291</c:v>
                </c:pt>
                <c:pt idx="163">
                  <c:v>324262</c:v>
                </c:pt>
                <c:pt idx="164">
                  <c:v>324238</c:v>
                </c:pt>
                <c:pt idx="165">
                  <c:v>324205</c:v>
                </c:pt>
                <c:pt idx="166">
                  <c:v>324186</c:v>
                </c:pt>
                <c:pt idx="167">
                  <c:v>324160</c:v>
                </c:pt>
                <c:pt idx="168">
                  <c:v>324119</c:v>
                </c:pt>
                <c:pt idx="169">
                  <c:v>324092</c:v>
                </c:pt>
                <c:pt idx="170">
                  <c:v>324059</c:v>
                </c:pt>
                <c:pt idx="171">
                  <c:v>324049</c:v>
                </c:pt>
                <c:pt idx="172">
                  <c:v>324034</c:v>
                </c:pt>
                <c:pt idx="173">
                  <c:v>324018</c:v>
                </c:pt>
                <c:pt idx="174">
                  <c:v>323996</c:v>
                </c:pt>
                <c:pt idx="175">
                  <c:v>323969</c:v>
                </c:pt>
                <c:pt idx="176">
                  <c:v>323937</c:v>
                </c:pt>
                <c:pt idx="177">
                  <c:v>323919</c:v>
                </c:pt>
                <c:pt idx="178">
                  <c:v>323907</c:v>
                </c:pt>
                <c:pt idx="179">
                  <c:v>323887</c:v>
                </c:pt>
                <c:pt idx="180">
                  <c:v>323860</c:v>
                </c:pt>
                <c:pt idx="181">
                  <c:v>323847</c:v>
                </c:pt>
                <c:pt idx="182">
                  <c:v>323834</c:v>
                </c:pt>
                <c:pt idx="183">
                  <c:v>323820</c:v>
                </c:pt>
                <c:pt idx="184">
                  <c:v>323800</c:v>
                </c:pt>
                <c:pt idx="185">
                  <c:v>323785</c:v>
                </c:pt>
                <c:pt idx="186">
                  <c:v>323743</c:v>
                </c:pt>
                <c:pt idx="187">
                  <c:v>323709</c:v>
                </c:pt>
                <c:pt idx="188">
                  <c:v>323668</c:v>
                </c:pt>
                <c:pt idx="189">
                  <c:v>323628</c:v>
                </c:pt>
                <c:pt idx="190">
                  <c:v>323594</c:v>
                </c:pt>
                <c:pt idx="191">
                  <c:v>323572</c:v>
                </c:pt>
                <c:pt idx="192">
                  <c:v>323539</c:v>
                </c:pt>
                <c:pt idx="193">
                  <c:v>323441</c:v>
                </c:pt>
                <c:pt idx="194">
                  <c:v>323391</c:v>
                </c:pt>
                <c:pt idx="195">
                  <c:v>323354</c:v>
                </c:pt>
                <c:pt idx="196">
                  <c:v>323323</c:v>
                </c:pt>
                <c:pt idx="197">
                  <c:v>323282</c:v>
                </c:pt>
                <c:pt idx="198">
                  <c:v>323259</c:v>
                </c:pt>
                <c:pt idx="199">
                  <c:v>323253</c:v>
                </c:pt>
                <c:pt idx="200">
                  <c:v>323233</c:v>
                </c:pt>
                <c:pt idx="201">
                  <c:v>323194</c:v>
                </c:pt>
                <c:pt idx="202">
                  <c:v>323182</c:v>
                </c:pt>
                <c:pt idx="203">
                  <c:v>323176</c:v>
                </c:pt>
                <c:pt idx="204">
                  <c:v>323165</c:v>
                </c:pt>
                <c:pt idx="205">
                  <c:v>323155</c:v>
                </c:pt>
                <c:pt idx="206">
                  <c:v>323128</c:v>
                </c:pt>
                <c:pt idx="207">
                  <c:v>323092</c:v>
                </c:pt>
                <c:pt idx="208">
                  <c:v>323070</c:v>
                </c:pt>
                <c:pt idx="209">
                  <c:v>323056</c:v>
                </c:pt>
                <c:pt idx="210">
                  <c:v>323043</c:v>
                </c:pt>
                <c:pt idx="211">
                  <c:v>323018</c:v>
                </c:pt>
                <c:pt idx="212">
                  <c:v>323015</c:v>
                </c:pt>
                <c:pt idx="213">
                  <c:v>323006</c:v>
                </c:pt>
                <c:pt idx="214">
                  <c:v>322976</c:v>
                </c:pt>
                <c:pt idx="215">
                  <c:v>322949</c:v>
                </c:pt>
                <c:pt idx="216">
                  <c:v>322925</c:v>
                </c:pt>
                <c:pt idx="217">
                  <c:v>322915</c:v>
                </c:pt>
                <c:pt idx="218">
                  <c:v>322900</c:v>
                </c:pt>
                <c:pt idx="219">
                  <c:v>322869</c:v>
                </c:pt>
                <c:pt idx="220">
                  <c:v>322858</c:v>
                </c:pt>
                <c:pt idx="221">
                  <c:v>322842</c:v>
                </c:pt>
                <c:pt idx="222">
                  <c:v>322831</c:v>
                </c:pt>
                <c:pt idx="223">
                  <c:v>322814</c:v>
                </c:pt>
                <c:pt idx="224">
                  <c:v>322807</c:v>
                </c:pt>
                <c:pt idx="225">
                  <c:v>322789</c:v>
                </c:pt>
                <c:pt idx="226">
                  <c:v>322775</c:v>
                </c:pt>
                <c:pt idx="227">
                  <c:v>322768</c:v>
                </c:pt>
                <c:pt idx="228">
                  <c:v>322747</c:v>
                </c:pt>
                <c:pt idx="229">
                  <c:v>322735</c:v>
                </c:pt>
                <c:pt idx="230">
                  <c:v>322721</c:v>
                </c:pt>
                <c:pt idx="231">
                  <c:v>322714</c:v>
                </c:pt>
                <c:pt idx="232">
                  <c:v>322685</c:v>
                </c:pt>
                <c:pt idx="233">
                  <c:v>322658</c:v>
                </c:pt>
                <c:pt idx="234">
                  <c:v>322669</c:v>
                </c:pt>
                <c:pt idx="235">
                  <c:v>322664</c:v>
                </c:pt>
                <c:pt idx="236">
                  <c:v>322659</c:v>
                </c:pt>
                <c:pt idx="237">
                  <c:v>322646</c:v>
                </c:pt>
                <c:pt idx="238">
                  <c:v>322635</c:v>
                </c:pt>
                <c:pt idx="239">
                  <c:v>322592</c:v>
                </c:pt>
                <c:pt idx="240">
                  <c:v>322581</c:v>
                </c:pt>
                <c:pt idx="241">
                  <c:v>322565</c:v>
                </c:pt>
                <c:pt idx="242">
                  <c:v>322562</c:v>
                </c:pt>
                <c:pt idx="243">
                  <c:v>322546</c:v>
                </c:pt>
                <c:pt idx="244">
                  <c:v>322537</c:v>
                </c:pt>
                <c:pt idx="245">
                  <c:v>322523</c:v>
                </c:pt>
                <c:pt idx="246">
                  <c:v>322503</c:v>
                </c:pt>
                <c:pt idx="247">
                  <c:v>322490</c:v>
                </c:pt>
                <c:pt idx="248">
                  <c:v>322483</c:v>
                </c:pt>
                <c:pt idx="249">
                  <c:v>322475</c:v>
                </c:pt>
                <c:pt idx="250">
                  <c:v>322464</c:v>
                </c:pt>
                <c:pt idx="251">
                  <c:v>322443</c:v>
                </c:pt>
                <c:pt idx="252">
                  <c:v>322423</c:v>
                </c:pt>
                <c:pt idx="253">
                  <c:v>322408</c:v>
                </c:pt>
                <c:pt idx="254">
                  <c:v>322372</c:v>
                </c:pt>
                <c:pt idx="255">
                  <c:v>322333</c:v>
                </c:pt>
                <c:pt idx="256">
                  <c:v>322305</c:v>
                </c:pt>
                <c:pt idx="257">
                  <c:v>322295</c:v>
                </c:pt>
                <c:pt idx="258">
                  <c:v>322275</c:v>
                </c:pt>
                <c:pt idx="259">
                  <c:v>322264</c:v>
                </c:pt>
                <c:pt idx="260">
                  <c:v>322271</c:v>
                </c:pt>
                <c:pt idx="261">
                  <c:v>322256</c:v>
                </c:pt>
                <c:pt idx="262">
                  <c:v>322238</c:v>
                </c:pt>
                <c:pt idx="263">
                  <c:v>322183</c:v>
                </c:pt>
                <c:pt idx="264">
                  <c:v>322156</c:v>
                </c:pt>
                <c:pt idx="265">
                  <c:v>322141</c:v>
                </c:pt>
                <c:pt idx="266">
                  <c:v>322110</c:v>
                </c:pt>
                <c:pt idx="267">
                  <c:v>322090</c:v>
                </c:pt>
                <c:pt idx="268">
                  <c:v>322066</c:v>
                </c:pt>
                <c:pt idx="269">
                  <c:v>322051</c:v>
                </c:pt>
                <c:pt idx="270">
                  <c:v>322027</c:v>
                </c:pt>
                <c:pt idx="271">
                  <c:v>322009</c:v>
                </c:pt>
                <c:pt idx="272">
                  <c:v>322032</c:v>
                </c:pt>
                <c:pt idx="273">
                  <c:v>322016</c:v>
                </c:pt>
                <c:pt idx="274">
                  <c:v>321990</c:v>
                </c:pt>
                <c:pt idx="275">
                  <c:v>321979</c:v>
                </c:pt>
                <c:pt idx="276">
                  <c:v>321961</c:v>
                </c:pt>
                <c:pt idx="277">
                  <c:v>321931</c:v>
                </c:pt>
                <c:pt idx="278">
                  <c:v>321910</c:v>
                </c:pt>
                <c:pt idx="279">
                  <c:v>321897</c:v>
                </c:pt>
                <c:pt idx="280">
                  <c:v>321892</c:v>
                </c:pt>
                <c:pt idx="281">
                  <c:v>321878</c:v>
                </c:pt>
                <c:pt idx="282">
                  <c:v>321866</c:v>
                </c:pt>
                <c:pt idx="283">
                  <c:v>321873</c:v>
                </c:pt>
                <c:pt idx="284">
                  <c:v>321847</c:v>
                </c:pt>
                <c:pt idx="285">
                  <c:v>321817</c:v>
                </c:pt>
                <c:pt idx="286">
                  <c:v>321786</c:v>
                </c:pt>
                <c:pt idx="287">
                  <c:v>321720</c:v>
                </c:pt>
                <c:pt idx="288">
                  <c:v>321690</c:v>
                </c:pt>
                <c:pt idx="289">
                  <c:v>321658</c:v>
                </c:pt>
                <c:pt idx="290">
                  <c:v>321619</c:v>
                </c:pt>
                <c:pt idx="291">
                  <c:v>321581</c:v>
                </c:pt>
                <c:pt idx="292">
                  <c:v>321570</c:v>
                </c:pt>
                <c:pt idx="293">
                  <c:v>321546</c:v>
                </c:pt>
                <c:pt idx="294">
                  <c:v>321500</c:v>
                </c:pt>
                <c:pt idx="295">
                  <c:v>321462</c:v>
                </c:pt>
                <c:pt idx="296">
                  <c:v>321439</c:v>
                </c:pt>
                <c:pt idx="297">
                  <c:v>321417</c:v>
                </c:pt>
                <c:pt idx="298">
                  <c:v>321392</c:v>
                </c:pt>
                <c:pt idx="299">
                  <c:v>321260</c:v>
                </c:pt>
                <c:pt idx="300">
                  <c:v>321234</c:v>
                </c:pt>
                <c:pt idx="301">
                  <c:v>321191</c:v>
                </c:pt>
                <c:pt idx="302">
                  <c:v>321183</c:v>
                </c:pt>
                <c:pt idx="303">
                  <c:v>321147</c:v>
                </c:pt>
                <c:pt idx="304">
                  <c:v>321120</c:v>
                </c:pt>
                <c:pt idx="305">
                  <c:v>321099</c:v>
                </c:pt>
                <c:pt idx="306">
                  <c:v>321098</c:v>
                </c:pt>
                <c:pt idx="307">
                  <c:v>321059</c:v>
                </c:pt>
                <c:pt idx="308">
                  <c:v>321045</c:v>
                </c:pt>
                <c:pt idx="309">
                  <c:v>321026</c:v>
                </c:pt>
                <c:pt idx="310">
                  <c:v>321019</c:v>
                </c:pt>
                <c:pt idx="311">
                  <c:v>321015</c:v>
                </c:pt>
                <c:pt idx="312">
                  <c:v>320998</c:v>
                </c:pt>
                <c:pt idx="313">
                  <c:v>320978</c:v>
                </c:pt>
                <c:pt idx="314">
                  <c:v>320955</c:v>
                </c:pt>
                <c:pt idx="315">
                  <c:v>320941</c:v>
                </c:pt>
                <c:pt idx="316">
                  <c:v>320910</c:v>
                </c:pt>
                <c:pt idx="317">
                  <c:v>320878</c:v>
                </c:pt>
                <c:pt idx="318">
                  <c:v>320846</c:v>
                </c:pt>
                <c:pt idx="319">
                  <c:v>320809</c:v>
                </c:pt>
                <c:pt idx="320">
                  <c:v>320789</c:v>
                </c:pt>
                <c:pt idx="321">
                  <c:v>320772</c:v>
                </c:pt>
                <c:pt idx="322">
                  <c:v>320728</c:v>
                </c:pt>
                <c:pt idx="323">
                  <c:v>320692</c:v>
                </c:pt>
                <c:pt idx="324">
                  <c:v>320656</c:v>
                </c:pt>
                <c:pt idx="325">
                  <c:v>320613</c:v>
                </c:pt>
                <c:pt idx="326">
                  <c:v>320591</c:v>
                </c:pt>
                <c:pt idx="327">
                  <c:v>320570</c:v>
                </c:pt>
                <c:pt idx="328">
                  <c:v>320554</c:v>
                </c:pt>
                <c:pt idx="329">
                  <c:v>320536</c:v>
                </c:pt>
                <c:pt idx="330">
                  <c:v>320517</c:v>
                </c:pt>
                <c:pt idx="331">
                  <c:v>320500</c:v>
                </c:pt>
                <c:pt idx="332">
                  <c:v>320485</c:v>
                </c:pt>
                <c:pt idx="333">
                  <c:v>320461</c:v>
                </c:pt>
                <c:pt idx="334">
                  <c:v>320447</c:v>
                </c:pt>
                <c:pt idx="335">
                  <c:v>320440</c:v>
                </c:pt>
                <c:pt idx="336">
                  <c:v>320409</c:v>
                </c:pt>
                <c:pt idx="337">
                  <c:v>320386</c:v>
                </c:pt>
                <c:pt idx="338">
                  <c:v>320376</c:v>
                </c:pt>
                <c:pt idx="339">
                  <c:v>320357</c:v>
                </c:pt>
                <c:pt idx="340">
                  <c:v>320342</c:v>
                </c:pt>
                <c:pt idx="341">
                  <c:v>320330</c:v>
                </c:pt>
                <c:pt idx="342">
                  <c:v>320335</c:v>
                </c:pt>
                <c:pt idx="343">
                  <c:v>320334</c:v>
                </c:pt>
                <c:pt idx="344">
                  <c:v>320321</c:v>
                </c:pt>
                <c:pt idx="345">
                  <c:v>320328</c:v>
                </c:pt>
                <c:pt idx="346">
                  <c:v>320315</c:v>
                </c:pt>
                <c:pt idx="347">
                  <c:v>320304</c:v>
                </c:pt>
                <c:pt idx="348">
                  <c:v>320281</c:v>
                </c:pt>
                <c:pt idx="349">
                  <c:v>320273</c:v>
                </c:pt>
                <c:pt idx="350">
                  <c:v>320264</c:v>
                </c:pt>
                <c:pt idx="351">
                  <c:v>320278</c:v>
                </c:pt>
                <c:pt idx="352">
                  <c:v>320344</c:v>
                </c:pt>
                <c:pt idx="353">
                  <c:v>320393</c:v>
                </c:pt>
                <c:pt idx="354">
                  <c:v>320424</c:v>
                </c:pt>
                <c:pt idx="355">
                  <c:v>320464</c:v>
                </c:pt>
                <c:pt idx="356">
                  <c:v>320523</c:v>
                </c:pt>
                <c:pt idx="357">
                  <c:v>320601</c:v>
                </c:pt>
                <c:pt idx="358">
                  <c:v>320683</c:v>
                </c:pt>
                <c:pt idx="359">
                  <c:v>320696</c:v>
                </c:pt>
                <c:pt idx="360">
                  <c:v>320696</c:v>
                </c:pt>
                <c:pt idx="361">
                  <c:v>320685</c:v>
                </c:pt>
                <c:pt idx="362">
                  <c:v>320678</c:v>
                </c:pt>
                <c:pt idx="363">
                  <c:v>320657</c:v>
                </c:pt>
                <c:pt idx="364">
                  <c:v>320648</c:v>
                </c:pt>
                <c:pt idx="365">
                  <c:v>320630</c:v>
                </c:pt>
                <c:pt idx="366">
                  <c:v>320594</c:v>
                </c:pt>
                <c:pt idx="367">
                  <c:v>320577</c:v>
                </c:pt>
                <c:pt idx="368">
                  <c:v>320555</c:v>
                </c:pt>
                <c:pt idx="369">
                  <c:v>320533</c:v>
                </c:pt>
                <c:pt idx="370">
                  <c:v>320513</c:v>
                </c:pt>
                <c:pt idx="371">
                  <c:v>320464</c:v>
                </c:pt>
                <c:pt idx="372">
                  <c:v>320446</c:v>
                </c:pt>
                <c:pt idx="373">
                  <c:v>320434</c:v>
                </c:pt>
                <c:pt idx="374">
                  <c:v>320414</c:v>
                </c:pt>
                <c:pt idx="375">
                  <c:v>320385</c:v>
                </c:pt>
                <c:pt idx="376">
                  <c:v>320380</c:v>
                </c:pt>
                <c:pt idx="377">
                  <c:v>320361</c:v>
                </c:pt>
                <c:pt idx="378">
                  <c:v>320341</c:v>
                </c:pt>
                <c:pt idx="379">
                  <c:v>320338</c:v>
                </c:pt>
                <c:pt idx="380">
                  <c:v>320323</c:v>
                </c:pt>
                <c:pt idx="381">
                  <c:v>320304</c:v>
                </c:pt>
                <c:pt idx="382">
                  <c:v>320287</c:v>
                </c:pt>
                <c:pt idx="383">
                  <c:v>320265</c:v>
                </c:pt>
                <c:pt idx="384">
                  <c:v>320227</c:v>
                </c:pt>
                <c:pt idx="385">
                  <c:v>320201</c:v>
                </c:pt>
                <c:pt idx="386">
                  <c:v>320176</c:v>
                </c:pt>
                <c:pt idx="387">
                  <c:v>320164</c:v>
                </c:pt>
                <c:pt idx="388">
                  <c:v>320155</c:v>
                </c:pt>
                <c:pt idx="389">
                  <c:v>320139</c:v>
                </c:pt>
                <c:pt idx="390">
                  <c:v>320118</c:v>
                </c:pt>
                <c:pt idx="391">
                  <c:v>320122</c:v>
                </c:pt>
                <c:pt idx="392">
                  <c:v>320102</c:v>
                </c:pt>
                <c:pt idx="393">
                  <c:v>320073</c:v>
                </c:pt>
                <c:pt idx="394">
                  <c:v>320040</c:v>
                </c:pt>
                <c:pt idx="395">
                  <c:v>319997</c:v>
                </c:pt>
                <c:pt idx="396">
                  <c:v>319978</c:v>
                </c:pt>
                <c:pt idx="397">
                  <c:v>319926</c:v>
                </c:pt>
                <c:pt idx="398">
                  <c:v>319901</c:v>
                </c:pt>
                <c:pt idx="399">
                  <c:v>319871</c:v>
                </c:pt>
                <c:pt idx="400">
                  <c:v>319837</c:v>
                </c:pt>
                <c:pt idx="401">
                  <c:v>319827</c:v>
                </c:pt>
                <c:pt idx="402">
                  <c:v>319776</c:v>
                </c:pt>
                <c:pt idx="403">
                  <c:v>319749</c:v>
                </c:pt>
                <c:pt idx="404">
                  <c:v>319730</c:v>
                </c:pt>
                <c:pt idx="405">
                  <c:v>319712</c:v>
                </c:pt>
                <c:pt idx="406">
                  <c:v>319678</c:v>
                </c:pt>
                <c:pt idx="407">
                  <c:v>319655</c:v>
                </c:pt>
                <c:pt idx="408">
                  <c:v>319642</c:v>
                </c:pt>
                <c:pt idx="409">
                  <c:v>319629</c:v>
                </c:pt>
                <c:pt idx="410">
                  <c:v>319613</c:v>
                </c:pt>
                <c:pt idx="411">
                  <c:v>319593</c:v>
                </c:pt>
                <c:pt idx="412">
                  <c:v>319578</c:v>
                </c:pt>
                <c:pt idx="413">
                  <c:v>319550</c:v>
                </c:pt>
                <c:pt idx="414">
                  <c:v>319521</c:v>
                </c:pt>
                <c:pt idx="415">
                  <c:v>319494</c:v>
                </c:pt>
                <c:pt idx="416">
                  <c:v>319469</c:v>
                </c:pt>
                <c:pt idx="417">
                  <c:v>319449</c:v>
                </c:pt>
                <c:pt idx="418">
                  <c:v>319417</c:v>
                </c:pt>
                <c:pt idx="419">
                  <c:v>319388</c:v>
                </c:pt>
                <c:pt idx="420">
                  <c:v>319356</c:v>
                </c:pt>
                <c:pt idx="421">
                  <c:v>319312</c:v>
                </c:pt>
                <c:pt idx="422">
                  <c:v>319274</c:v>
                </c:pt>
                <c:pt idx="423">
                  <c:v>319246</c:v>
                </c:pt>
                <c:pt idx="424">
                  <c:v>319212</c:v>
                </c:pt>
                <c:pt idx="425">
                  <c:v>319168</c:v>
                </c:pt>
                <c:pt idx="426">
                  <c:v>319142</c:v>
                </c:pt>
                <c:pt idx="427">
                  <c:v>319099</c:v>
                </c:pt>
                <c:pt idx="428">
                  <c:v>319071</c:v>
                </c:pt>
                <c:pt idx="429">
                  <c:v>319037</c:v>
                </c:pt>
                <c:pt idx="430">
                  <c:v>319017</c:v>
                </c:pt>
                <c:pt idx="431">
                  <c:v>319003</c:v>
                </c:pt>
                <c:pt idx="432">
                  <c:v>318992</c:v>
                </c:pt>
                <c:pt idx="433">
                  <c:v>318976</c:v>
                </c:pt>
                <c:pt idx="434">
                  <c:v>318977</c:v>
                </c:pt>
                <c:pt idx="435">
                  <c:v>318971</c:v>
                </c:pt>
                <c:pt idx="436">
                  <c:v>318949</c:v>
                </c:pt>
                <c:pt idx="437">
                  <c:v>318942</c:v>
                </c:pt>
                <c:pt idx="438">
                  <c:v>318926</c:v>
                </c:pt>
                <c:pt idx="439">
                  <c:v>318906</c:v>
                </c:pt>
                <c:pt idx="440">
                  <c:v>318902</c:v>
                </c:pt>
                <c:pt idx="441">
                  <c:v>318891</c:v>
                </c:pt>
                <c:pt idx="442">
                  <c:v>318843</c:v>
                </c:pt>
                <c:pt idx="443">
                  <c:v>318850</c:v>
                </c:pt>
                <c:pt idx="444">
                  <c:v>318835</c:v>
                </c:pt>
                <c:pt idx="445">
                  <c:v>318796</c:v>
                </c:pt>
                <c:pt idx="446">
                  <c:v>318779</c:v>
                </c:pt>
                <c:pt idx="447">
                  <c:v>318774</c:v>
                </c:pt>
                <c:pt idx="448">
                  <c:v>318758</c:v>
                </c:pt>
                <c:pt idx="449">
                  <c:v>318761</c:v>
                </c:pt>
                <c:pt idx="450">
                  <c:v>318737</c:v>
                </c:pt>
                <c:pt idx="451">
                  <c:v>318715</c:v>
                </c:pt>
                <c:pt idx="452">
                  <c:v>318706</c:v>
                </c:pt>
                <c:pt idx="453">
                  <c:v>318704</c:v>
                </c:pt>
                <c:pt idx="454">
                  <c:v>318677</c:v>
                </c:pt>
                <c:pt idx="455">
                  <c:v>318658</c:v>
                </c:pt>
                <c:pt idx="456">
                  <c:v>318627</c:v>
                </c:pt>
                <c:pt idx="457">
                  <c:v>318632</c:v>
                </c:pt>
                <c:pt idx="458">
                  <c:v>318621</c:v>
                </c:pt>
                <c:pt idx="459">
                  <c:v>318595</c:v>
                </c:pt>
                <c:pt idx="460">
                  <c:v>318570</c:v>
                </c:pt>
                <c:pt idx="461">
                  <c:v>318539</c:v>
                </c:pt>
                <c:pt idx="462">
                  <c:v>318521</c:v>
                </c:pt>
                <c:pt idx="463">
                  <c:v>318498</c:v>
                </c:pt>
                <c:pt idx="464">
                  <c:v>318487</c:v>
                </c:pt>
                <c:pt idx="465">
                  <c:v>318464</c:v>
                </c:pt>
                <c:pt idx="466">
                  <c:v>318444</c:v>
                </c:pt>
                <c:pt idx="467">
                  <c:v>318442</c:v>
                </c:pt>
                <c:pt idx="468">
                  <c:v>318424</c:v>
                </c:pt>
                <c:pt idx="469">
                  <c:v>318394</c:v>
                </c:pt>
                <c:pt idx="470">
                  <c:v>318365</c:v>
                </c:pt>
                <c:pt idx="471">
                  <c:v>318358</c:v>
                </c:pt>
                <c:pt idx="472">
                  <c:v>318349</c:v>
                </c:pt>
                <c:pt idx="473">
                  <c:v>318336</c:v>
                </c:pt>
                <c:pt idx="474">
                  <c:v>318309</c:v>
                </c:pt>
                <c:pt idx="475">
                  <c:v>318291</c:v>
                </c:pt>
                <c:pt idx="476">
                  <c:v>318260</c:v>
                </c:pt>
                <c:pt idx="477">
                  <c:v>318250</c:v>
                </c:pt>
                <c:pt idx="478">
                  <c:v>318242</c:v>
                </c:pt>
                <c:pt idx="479">
                  <c:v>318223</c:v>
                </c:pt>
                <c:pt idx="480">
                  <c:v>318216</c:v>
                </c:pt>
                <c:pt idx="481">
                  <c:v>318209</c:v>
                </c:pt>
                <c:pt idx="482">
                  <c:v>318188</c:v>
                </c:pt>
                <c:pt idx="483">
                  <c:v>318168</c:v>
                </c:pt>
                <c:pt idx="484">
                  <c:v>318159</c:v>
                </c:pt>
                <c:pt idx="485">
                  <c:v>318142</c:v>
                </c:pt>
                <c:pt idx="486">
                  <c:v>318124</c:v>
                </c:pt>
                <c:pt idx="487">
                  <c:v>318108</c:v>
                </c:pt>
                <c:pt idx="488">
                  <c:v>318094</c:v>
                </c:pt>
                <c:pt idx="489">
                  <c:v>318076</c:v>
                </c:pt>
                <c:pt idx="490">
                  <c:v>318021</c:v>
                </c:pt>
                <c:pt idx="491">
                  <c:v>317990</c:v>
                </c:pt>
                <c:pt idx="492">
                  <c:v>317973</c:v>
                </c:pt>
                <c:pt idx="493">
                  <c:v>317955</c:v>
                </c:pt>
                <c:pt idx="494">
                  <c:v>317933</c:v>
                </c:pt>
                <c:pt idx="495">
                  <c:v>317908</c:v>
                </c:pt>
                <c:pt idx="496">
                  <c:v>317882</c:v>
                </c:pt>
                <c:pt idx="497">
                  <c:v>317856</c:v>
                </c:pt>
                <c:pt idx="498">
                  <c:v>317830</c:v>
                </c:pt>
                <c:pt idx="499">
                  <c:v>317813</c:v>
                </c:pt>
                <c:pt idx="500">
                  <c:v>317788</c:v>
                </c:pt>
                <c:pt idx="501">
                  <c:v>317768</c:v>
                </c:pt>
                <c:pt idx="502">
                  <c:v>317757</c:v>
                </c:pt>
                <c:pt idx="503">
                  <c:v>317754</c:v>
                </c:pt>
                <c:pt idx="504">
                  <c:v>317743</c:v>
                </c:pt>
                <c:pt idx="505">
                  <c:v>317734</c:v>
                </c:pt>
                <c:pt idx="506">
                  <c:v>317727</c:v>
                </c:pt>
                <c:pt idx="507">
                  <c:v>317716</c:v>
                </c:pt>
                <c:pt idx="508">
                  <c:v>317700</c:v>
                </c:pt>
                <c:pt idx="509">
                  <c:v>317689</c:v>
                </c:pt>
                <c:pt idx="510">
                  <c:v>317682</c:v>
                </c:pt>
                <c:pt idx="511">
                  <c:v>317661</c:v>
                </c:pt>
                <c:pt idx="512">
                  <c:v>317652</c:v>
                </c:pt>
                <c:pt idx="513">
                  <c:v>317643</c:v>
                </c:pt>
                <c:pt idx="514">
                  <c:v>317625</c:v>
                </c:pt>
                <c:pt idx="515">
                  <c:v>317627</c:v>
                </c:pt>
                <c:pt idx="516">
                  <c:v>317608</c:v>
                </c:pt>
              </c:numCache>
            </c:numRef>
          </c:val>
          <c:smooth val="0"/>
          <c:extLst>
            <c:ext xmlns:c16="http://schemas.microsoft.com/office/drawing/2014/chart" uri="{C3380CC4-5D6E-409C-BE32-E72D297353CC}">
              <c16:uniqueId val="{00000000-6143-4AA5-9C93-5EFE297E268C}"/>
            </c:ext>
          </c:extLst>
        </c:ser>
        <c:dLbls>
          <c:showLegendKey val="0"/>
          <c:showVal val="0"/>
          <c:showCatName val="0"/>
          <c:showSerName val="0"/>
          <c:showPercent val="0"/>
          <c:showBubbleSize val="0"/>
        </c:dLbls>
        <c:smooth val="0"/>
        <c:axId val="331014376"/>
        <c:axId val="331015360"/>
      </c:lineChart>
      <c:dateAx>
        <c:axId val="331014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15360"/>
        <c:crosses val="autoZero"/>
        <c:auto val="1"/>
        <c:lblOffset val="100"/>
        <c:baseTimeUnit val="days"/>
      </c:dateAx>
      <c:valAx>
        <c:axId val="331015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14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Sheet1!$A$2:$A$518</c:f>
              <c:numCache>
                <c:formatCode>m/d/yyyy</c:formatCode>
                <c:ptCount val="517"/>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pt idx="152">
                  <c:v>43983</c:v>
                </c:pt>
                <c:pt idx="153">
                  <c:v>43984</c:v>
                </c:pt>
                <c:pt idx="154">
                  <c:v>43985</c:v>
                </c:pt>
                <c:pt idx="155">
                  <c:v>43986</c:v>
                </c:pt>
                <c:pt idx="156">
                  <c:v>43987</c:v>
                </c:pt>
                <c:pt idx="157">
                  <c:v>43988</c:v>
                </c:pt>
                <c:pt idx="158">
                  <c:v>43989</c:v>
                </c:pt>
                <c:pt idx="159">
                  <c:v>43990</c:v>
                </c:pt>
                <c:pt idx="160">
                  <c:v>43991</c:v>
                </c:pt>
                <c:pt idx="161">
                  <c:v>43992</c:v>
                </c:pt>
                <c:pt idx="162">
                  <c:v>43993</c:v>
                </c:pt>
                <c:pt idx="163">
                  <c:v>43994</c:v>
                </c:pt>
                <c:pt idx="164">
                  <c:v>43995</c:v>
                </c:pt>
                <c:pt idx="165">
                  <c:v>43996</c:v>
                </c:pt>
                <c:pt idx="166">
                  <c:v>43997</c:v>
                </c:pt>
                <c:pt idx="167">
                  <c:v>43998</c:v>
                </c:pt>
                <c:pt idx="168">
                  <c:v>43999</c:v>
                </c:pt>
                <c:pt idx="169">
                  <c:v>44000</c:v>
                </c:pt>
                <c:pt idx="170">
                  <c:v>44001</c:v>
                </c:pt>
                <c:pt idx="171">
                  <c:v>44002</c:v>
                </c:pt>
                <c:pt idx="172">
                  <c:v>44003</c:v>
                </c:pt>
                <c:pt idx="173">
                  <c:v>44004</c:v>
                </c:pt>
                <c:pt idx="174">
                  <c:v>44005</c:v>
                </c:pt>
                <c:pt idx="175">
                  <c:v>44006</c:v>
                </c:pt>
                <c:pt idx="176">
                  <c:v>44007</c:v>
                </c:pt>
                <c:pt idx="177">
                  <c:v>44008</c:v>
                </c:pt>
                <c:pt idx="178">
                  <c:v>44009</c:v>
                </c:pt>
                <c:pt idx="179">
                  <c:v>44010</c:v>
                </c:pt>
                <c:pt idx="180">
                  <c:v>44011</c:v>
                </c:pt>
                <c:pt idx="181">
                  <c:v>44012</c:v>
                </c:pt>
                <c:pt idx="182">
                  <c:v>44013</c:v>
                </c:pt>
                <c:pt idx="183">
                  <c:v>44014</c:v>
                </c:pt>
                <c:pt idx="184">
                  <c:v>44015</c:v>
                </c:pt>
                <c:pt idx="185">
                  <c:v>44016</c:v>
                </c:pt>
                <c:pt idx="186">
                  <c:v>44017</c:v>
                </c:pt>
                <c:pt idx="187">
                  <c:v>44018</c:v>
                </c:pt>
                <c:pt idx="188">
                  <c:v>44019</c:v>
                </c:pt>
                <c:pt idx="189">
                  <c:v>44020</c:v>
                </c:pt>
                <c:pt idx="190">
                  <c:v>44021</c:v>
                </c:pt>
                <c:pt idx="191">
                  <c:v>44022</c:v>
                </c:pt>
                <c:pt idx="192">
                  <c:v>44023</c:v>
                </c:pt>
                <c:pt idx="193">
                  <c:v>44024</c:v>
                </c:pt>
                <c:pt idx="194">
                  <c:v>44025</c:v>
                </c:pt>
                <c:pt idx="195">
                  <c:v>44026</c:v>
                </c:pt>
                <c:pt idx="196">
                  <c:v>44027</c:v>
                </c:pt>
                <c:pt idx="197">
                  <c:v>44028</c:v>
                </c:pt>
                <c:pt idx="198">
                  <c:v>44029</c:v>
                </c:pt>
                <c:pt idx="199">
                  <c:v>44030</c:v>
                </c:pt>
                <c:pt idx="200">
                  <c:v>44031</c:v>
                </c:pt>
                <c:pt idx="201">
                  <c:v>44032</c:v>
                </c:pt>
                <c:pt idx="202">
                  <c:v>44033</c:v>
                </c:pt>
                <c:pt idx="203">
                  <c:v>44034</c:v>
                </c:pt>
                <c:pt idx="204">
                  <c:v>44035</c:v>
                </c:pt>
                <c:pt idx="205">
                  <c:v>44036</c:v>
                </c:pt>
                <c:pt idx="206">
                  <c:v>44037</c:v>
                </c:pt>
                <c:pt idx="207">
                  <c:v>44038</c:v>
                </c:pt>
                <c:pt idx="208">
                  <c:v>44039</c:v>
                </c:pt>
                <c:pt idx="209">
                  <c:v>44040</c:v>
                </c:pt>
                <c:pt idx="210">
                  <c:v>44041</c:v>
                </c:pt>
                <c:pt idx="211">
                  <c:v>44042</c:v>
                </c:pt>
                <c:pt idx="212">
                  <c:v>44043</c:v>
                </c:pt>
                <c:pt idx="213">
                  <c:v>44044</c:v>
                </c:pt>
                <c:pt idx="214">
                  <c:v>44045</c:v>
                </c:pt>
                <c:pt idx="215">
                  <c:v>44046</c:v>
                </c:pt>
                <c:pt idx="216">
                  <c:v>44047</c:v>
                </c:pt>
                <c:pt idx="217">
                  <c:v>44048</c:v>
                </c:pt>
                <c:pt idx="218">
                  <c:v>44049</c:v>
                </c:pt>
                <c:pt idx="219">
                  <c:v>44050</c:v>
                </c:pt>
                <c:pt idx="220">
                  <c:v>44051</c:v>
                </c:pt>
                <c:pt idx="221">
                  <c:v>44052</c:v>
                </c:pt>
                <c:pt idx="222">
                  <c:v>44053</c:v>
                </c:pt>
                <c:pt idx="223">
                  <c:v>44054</c:v>
                </c:pt>
                <c:pt idx="224">
                  <c:v>44055</c:v>
                </c:pt>
                <c:pt idx="225">
                  <c:v>44056</c:v>
                </c:pt>
                <c:pt idx="226">
                  <c:v>44057</c:v>
                </c:pt>
                <c:pt idx="227">
                  <c:v>44058</c:v>
                </c:pt>
                <c:pt idx="228">
                  <c:v>44059</c:v>
                </c:pt>
                <c:pt idx="229">
                  <c:v>44060</c:v>
                </c:pt>
                <c:pt idx="230">
                  <c:v>44061</c:v>
                </c:pt>
                <c:pt idx="231">
                  <c:v>44062</c:v>
                </c:pt>
                <c:pt idx="232">
                  <c:v>44063</c:v>
                </c:pt>
                <c:pt idx="233">
                  <c:v>44064</c:v>
                </c:pt>
                <c:pt idx="234">
                  <c:v>44065</c:v>
                </c:pt>
                <c:pt idx="235">
                  <c:v>44066</c:v>
                </c:pt>
                <c:pt idx="236">
                  <c:v>44067</c:v>
                </c:pt>
                <c:pt idx="237">
                  <c:v>44068</c:v>
                </c:pt>
                <c:pt idx="238">
                  <c:v>44069</c:v>
                </c:pt>
                <c:pt idx="239">
                  <c:v>44070</c:v>
                </c:pt>
                <c:pt idx="240">
                  <c:v>44071</c:v>
                </c:pt>
                <c:pt idx="241">
                  <c:v>44072</c:v>
                </c:pt>
                <c:pt idx="242">
                  <c:v>44073</c:v>
                </c:pt>
                <c:pt idx="243">
                  <c:v>44074</c:v>
                </c:pt>
                <c:pt idx="244">
                  <c:v>44075</c:v>
                </c:pt>
                <c:pt idx="245">
                  <c:v>44076</c:v>
                </c:pt>
                <c:pt idx="246">
                  <c:v>44077</c:v>
                </c:pt>
                <c:pt idx="247">
                  <c:v>44078</c:v>
                </c:pt>
                <c:pt idx="248">
                  <c:v>44079</c:v>
                </c:pt>
                <c:pt idx="249">
                  <c:v>44080</c:v>
                </c:pt>
                <c:pt idx="250">
                  <c:v>44081</c:v>
                </c:pt>
                <c:pt idx="251">
                  <c:v>44082</c:v>
                </c:pt>
                <c:pt idx="252">
                  <c:v>44083</c:v>
                </c:pt>
                <c:pt idx="253">
                  <c:v>44084</c:v>
                </c:pt>
                <c:pt idx="254">
                  <c:v>44085</c:v>
                </c:pt>
                <c:pt idx="255">
                  <c:v>44086</c:v>
                </c:pt>
                <c:pt idx="256">
                  <c:v>44087</c:v>
                </c:pt>
                <c:pt idx="257">
                  <c:v>44088</c:v>
                </c:pt>
                <c:pt idx="258">
                  <c:v>44089</c:v>
                </c:pt>
                <c:pt idx="259">
                  <c:v>44090</c:v>
                </c:pt>
                <c:pt idx="260">
                  <c:v>44091</c:v>
                </c:pt>
                <c:pt idx="261">
                  <c:v>44092</c:v>
                </c:pt>
                <c:pt idx="262">
                  <c:v>44093</c:v>
                </c:pt>
                <c:pt idx="263">
                  <c:v>44094</c:v>
                </c:pt>
                <c:pt idx="264">
                  <c:v>44095</c:v>
                </c:pt>
                <c:pt idx="265">
                  <c:v>44096</c:v>
                </c:pt>
                <c:pt idx="266">
                  <c:v>44097</c:v>
                </c:pt>
                <c:pt idx="267">
                  <c:v>44098</c:v>
                </c:pt>
                <c:pt idx="268">
                  <c:v>44099</c:v>
                </c:pt>
                <c:pt idx="269">
                  <c:v>44100</c:v>
                </c:pt>
                <c:pt idx="270">
                  <c:v>44101</c:v>
                </c:pt>
                <c:pt idx="271">
                  <c:v>44102</c:v>
                </c:pt>
                <c:pt idx="272">
                  <c:v>44103</c:v>
                </c:pt>
                <c:pt idx="273">
                  <c:v>44104</c:v>
                </c:pt>
                <c:pt idx="274">
                  <c:v>44105</c:v>
                </c:pt>
                <c:pt idx="275">
                  <c:v>44106</c:v>
                </c:pt>
                <c:pt idx="276">
                  <c:v>44107</c:v>
                </c:pt>
                <c:pt idx="277">
                  <c:v>44108</c:v>
                </c:pt>
                <c:pt idx="278">
                  <c:v>44109</c:v>
                </c:pt>
                <c:pt idx="279">
                  <c:v>44110</c:v>
                </c:pt>
                <c:pt idx="280">
                  <c:v>44111</c:v>
                </c:pt>
                <c:pt idx="281">
                  <c:v>44112</c:v>
                </c:pt>
                <c:pt idx="282">
                  <c:v>44113</c:v>
                </c:pt>
                <c:pt idx="283">
                  <c:v>44114</c:v>
                </c:pt>
                <c:pt idx="284">
                  <c:v>44115</c:v>
                </c:pt>
                <c:pt idx="285">
                  <c:v>44116</c:v>
                </c:pt>
                <c:pt idx="286">
                  <c:v>44117</c:v>
                </c:pt>
                <c:pt idx="287">
                  <c:v>44118</c:v>
                </c:pt>
                <c:pt idx="288">
                  <c:v>44119</c:v>
                </c:pt>
                <c:pt idx="289">
                  <c:v>44120</c:v>
                </c:pt>
                <c:pt idx="290">
                  <c:v>44121</c:v>
                </c:pt>
                <c:pt idx="291">
                  <c:v>44122</c:v>
                </c:pt>
                <c:pt idx="292">
                  <c:v>44123</c:v>
                </c:pt>
                <c:pt idx="293">
                  <c:v>44124</c:v>
                </c:pt>
                <c:pt idx="294">
                  <c:v>44125</c:v>
                </c:pt>
                <c:pt idx="295">
                  <c:v>44126</c:v>
                </c:pt>
                <c:pt idx="296">
                  <c:v>44127</c:v>
                </c:pt>
                <c:pt idx="297">
                  <c:v>44128</c:v>
                </c:pt>
                <c:pt idx="298">
                  <c:v>44129</c:v>
                </c:pt>
                <c:pt idx="299">
                  <c:v>44130</c:v>
                </c:pt>
                <c:pt idx="300">
                  <c:v>44131</c:v>
                </c:pt>
                <c:pt idx="301">
                  <c:v>44132</c:v>
                </c:pt>
                <c:pt idx="302">
                  <c:v>44133</c:v>
                </c:pt>
                <c:pt idx="303">
                  <c:v>44134</c:v>
                </c:pt>
                <c:pt idx="304">
                  <c:v>44135</c:v>
                </c:pt>
                <c:pt idx="305">
                  <c:v>44136</c:v>
                </c:pt>
                <c:pt idx="306">
                  <c:v>44137</c:v>
                </c:pt>
                <c:pt idx="307">
                  <c:v>44138</c:v>
                </c:pt>
                <c:pt idx="308">
                  <c:v>44139</c:v>
                </c:pt>
                <c:pt idx="309">
                  <c:v>44140</c:v>
                </c:pt>
                <c:pt idx="310">
                  <c:v>44141</c:v>
                </c:pt>
                <c:pt idx="311">
                  <c:v>44142</c:v>
                </c:pt>
                <c:pt idx="312">
                  <c:v>44143</c:v>
                </c:pt>
                <c:pt idx="313">
                  <c:v>44144</c:v>
                </c:pt>
                <c:pt idx="314">
                  <c:v>44145</c:v>
                </c:pt>
                <c:pt idx="315">
                  <c:v>44146</c:v>
                </c:pt>
                <c:pt idx="316">
                  <c:v>44147</c:v>
                </c:pt>
                <c:pt idx="317">
                  <c:v>44148</c:v>
                </c:pt>
                <c:pt idx="318">
                  <c:v>44149</c:v>
                </c:pt>
                <c:pt idx="319">
                  <c:v>44150</c:v>
                </c:pt>
                <c:pt idx="320">
                  <c:v>44151</c:v>
                </c:pt>
                <c:pt idx="321">
                  <c:v>44152</c:v>
                </c:pt>
                <c:pt idx="322">
                  <c:v>44153</c:v>
                </c:pt>
                <c:pt idx="323">
                  <c:v>44154</c:v>
                </c:pt>
                <c:pt idx="324">
                  <c:v>44155</c:v>
                </c:pt>
                <c:pt idx="325">
                  <c:v>44156</c:v>
                </c:pt>
                <c:pt idx="326">
                  <c:v>44157</c:v>
                </c:pt>
                <c:pt idx="327">
                  <c:v>44158</c:v>
                </c:pt>
                <c:pt idx="328">
                  <c:v>44159</c:v>
                </c:pt>
                <c:pt idx="329">
                  <c:v>44160</c:v>
                </c:pt>
                <c:pt idx="330">
                  <c:v>44161</c:v>
                </c:pt>
                <c:pt idx="331">
                  <c:v>44162</c:v>
                </c:pt>
                <c:pt idx="332">
                  <c:v>44163</c:v>
                </c:pt>
                <c:pt idx="333">
                  <c:v>44164</c:v>
                </c:pt>
                <c:pt idx="334">
                  <c:v>44165</c:v>
                </c:pt>
                <c:pt idx="335">
                  <c:v>44166</c:v>
                </c:pt>
                <c:pt idx="336">
                  <c:v>44167</c:v>
                </c:pt>
                <c:pt idx="337">
                  <c:v>44168</c:v>
                </c:pt>
                <c:pt idx="338">
                  <c:v>44169</c:v>
                </c:pt>
                <c:pt idx="339">
                  <c:v>44170</c:v>
                </c:pt>
                <c:pt idx="340">
                  <c:v>44171</c:v>
                </c:pt>
                <c:pt idx="341">
                  <c:v>44172</c:v>
                </c:pt>
                <c:pt idx="342">
                  <c:v>44173</c:v>
                </c:pt>
                <c:pt idx="343">
                  <c:v>44174</c:v>
                </c:pt>
                <c:pt idx="344">
                  <c:v>44175</c:v>
                </c:pt>
                <c:pt idx="345">
                  <c:v>44176</c:v>
                </c:pt>
                <c:pt idx="346">
                  <c:v>44177</c:v>
                </c:pt>
                <c:pt idx="347">
                  <c:v>44178</c:v>
                </c:pt>
                <c:pt idx="348">
                  <c:v>44179</c:v>
                </c:pt>
                <c:pt idx="349">
                  <c:v>44180</c:v>
                </c:pt>
                <c:pt idx="350">
                  <c:v>44181</c:v>
                </c:pt>
                <c:pt idx="351">
                  <c:v>44182</c:v>
                </c:pt>
                <c:pt idx="352">
                  <c:v>44183</c:v>
                </c:pt>
                <c:pt idx="353">
                  <c:v>44184</c:v>
                </c:pt>
                <c:pt idx="354">
                  <c:v>44185</c:v>
                </c:pt>
                <c:pt idx="355">
                  <c:v>44186</c:v>
                </c:pt>
                <c:pt idx="356">
                  <c:v>44187</c:v>
                </c:pt>
                <c:pt idx="357">
                  <c:v>44188</c:v>
                </c:pt>
                <c:pt idx="358">
                  <c:v>44189</c:v>
                </c:pt>
                <c:pt idx="359">
                  <c:v>44190</c:v>
                </c:pt>
                <c:pt idx="360">
                  <c:v>44191</c:v>
                </c:pt>
                <c:pt idx="361">
                  <c:v>44192</c:v>
                </c:pt>
                <c:pt idx="362">
                  <c:v>44193</c:v>
                </c:pt>
                <c:pt idx="363">
                  <c:v>44194</c:v>
                </c:pt>
                <c:pt idx="364">
                  <c:v>44195</c:v>
                </c:pt>
                <c:pt idx="365">
                  <c:v>44196</c:v>
                </c:pt>
                <c:pt idx="366">
                  <c:v>44197</c:v>
                </c:pt>
                <c:pt idx="367">
                  <c:v>44198</c:v>
                </c:pt>
                <c:pt idx="368">
                  <c:v>44199</c:v>
                </c:pt>
                <c:pt idx="369">
                  <c:v>44200</c:v>
                </c:pt>
                <c:pt idx="370">
                  <c:v>44201</c:v>
                </c:pt>
                <c:pt idx="371">
                  <c:v>44202</c:v>
                </c:pt>
                <c:pt idx="372">
                  <c:v>44203</c:v>
                </c:pt>
                <c:pt idx="373">
                  <c:v>44204</c:v>
                </c:pt>
                <c:pt idx="374">
                  <c:v>44205</c:v>
                </c:pt>
                <c:pt idx="375">
                  <c:v>44206</c:v>
                </c:pt>
                <c:pt idx="376">
                  <c:v>44207</c:v>
                </c:pt>
                <c:pt idx="377">
                  <c:v>44208</c:v>
                </c:pt>
                <c:pt idx="378">
                  <c:v>44209</c:v>
                </c:pt>
                <c:pt idx="379">
                  <c:v>44210</c:v>
                </c:pt>
                <c:pt idx="380">
                  <c:v>44211</c:v>
                </c:pt>
                <c:pt idx="381">
                  <c:v>44212</c:v>
                </c:pt>
                <c:pt idx="382">
                  <c:v>44213</c:v>
                </c:pt>
                <c:pt idx="383">
                  <c:v>44214</c:v>
                </c:pt>
                <c:pt idx="384">
                  <c:v>44215</c:v>
                </c:pt>
                <c:pt idx="385">
                  <c:v>44216</c:v>
                </c:pt>
                <c:pt idx="386">
                  <c:v>44217</c:v>
                </c:pt>
                <c:pt idx="387">
                  <c:v>44218</c:v>
                </c:pt>
                <c:pt idx="388">
                  <c:v>44219</c:v>
                </c:pt>
                <c:pt idx="389">
                  <c:v>44220</c:v>
                </c:pt>
                <c:pt idx="390">
                  <c:v>44221</c:v>
                </c:pt>
                <c:pt idx="391">
                  <c:v>44222</c:v>
                </c:pt>
                <c:pt idx="392">
                  <c:v>44223</c:v>
                </c:pt>
                <c:pt idx="393">
                  <c:v>44224</c:v>
                </c:pt>
                <c:pt idx="394">
                  <c:v>44225</c:v>
                </c:pt>
                <c:pt idx="395">
                  <c:v>44226</c:v>
                </c:pt>
                <c:pt idx="396">
                  <c:v>44227</c:v>
                </c:pt>
                <c:pt idx="397">
                  <c:v>44228</c:v>
                </c:pt>
                <c:pt idx="398">
                  <c:v>44229</c:v>
                </c:pt>
                <c:pt idx="399">
                  <c:v>44230</c:v>
                </c:pt>
                <c:pt idx="400">
                  <c:v>44231</c:v>
                </c:pt>
                <c:pt idx="401">
                  <c:v>44232</c:v>
                </c:pt>
                <c:pt idx="402">
                  <c:v>44233</c:v>
                </c:pt>
                <c:pt idx="403">
                  <c:v>44234</c:v>
                </c:pt>
                <c:pt idx="404">
                  <c:v>44235</c:v>
                </c:pt>
                <c:pt idx="405">
                  <c:v>44236</c:v>
                </c:pt>
                <c:pt idx="406">
                  <c:v>44237</c:v>
                </c:pt>
                <c:pt idx="407">
                  <c:v>44238</c:v>
                </c:pt>
                <c:pt idx="408">
                  <c:v>44239</c:v>
                </c:pt>
                <c:pt idx="409">
                  <c:v>44240</c:v>
                </c:pt>
                <c:pt idx="410">
                  <c:v>44241</c:v>
                </c:pt>
                <c:pt idx="411">
                  <c:v>44242</c:v>
                </c:pt>
                <c:pt idx="412">
                  <c:v>44243</c:v>
                </c:pt>
                <c:pt idx="413">
                  <c:v>44244</c:v>
                </c:pt>
                <c:pt idx="414">
                  <c:v>44245</c:v>
                </c:pt>
                <c:pt idx="415">
                  <c:v>44246</c:v>
                </c:pt>
                <c:pt idx="416">
                  <c:v>44247</c:v>
                </c:pt>
                <c:pt idx="417">
                  <c:v>44248</c:v>
                </c:pt>
                <c:pt idx="418">
                  <c:v>44249</c:v>
                </c:pt>
                <c:pt idx="419">
                  <c:v>44250</c:v>
                </c:pt>
                <c:pt idx="420">
                  <c:v>44251</c:v>
                </c:pt>
                <c:pt idx="421">
                  <c:v>44252</c:v>
                </c:pt>
                <c:pt idx="422">
                  <c:v>44253</c:v>
                </c:pt>
                <c:pt idx="423">
                  <c:v>44254</c:v>
                </c:pt>
                <c:pt idx="424">
                  <c:v>44255</c:v>
                </c:pt>
                <c:pt idx="425">
                  <c:v>44256</c:v>
                </c:pt>
                <c:pt idx="426">
                  <c:v>44257</c:v>
                </c:pt>
                <c:pt idx="427">
                  <c:v>44258</c:v>
                </c:pt>
                <c:pt idx="428">
                  <c:v>44259</c:v>
                </c:pt>
                <c:pt idx="429">
                  <c:v>44260</c:v>
                </c:pt>
                <c:pt idx="430">
                  <c:v>44261</c:v>
                </c:pt>
                <c:pt idx="431">
                  <c:v>44262</c:v>
                </c:pt>
                <c:pt idx="432">
                  <c:v>44263</c:v>
                </c:pt>
                <c:pt idx="433">
                  <c:v>44264</c:v>
                </c:pt>
                <c:pt idx="434">
                  <c:v>44265</c:v>
                </c:pt>
                <c:pt idx="435">
                  <c:v>44266</c:v>
                </c:pt>
                <c:pt idx="436">
                  <c:v>44267</c:v>
                </c:pt>
                <c:pt idx="437">
                  <c:v>44268</c:v>
                </c:pt>
                <c:pt idx="438">
                  <c:v>44269</c:v>
                </c:pt>
                <c:pt idx="439">
                  <c:v>44270</c:v>
                </c:pt>
                <c:pt idx="440">
                  <c:v>44271</c:v>
                </c:pt>
                <c:pt idx="441">
                  <c:v>44272</c:v>
                </c:pt>
                <c:pt idx="442">
                  <c:v>44273</c:v>
                </c:pt>
                <c:pt idx="443">
                  <c:v>44274</c:v>
                </c:pt>
                <c:pt idx="444">
                  <c:v>44275</c:v>
                </c:pt>
                <c:pt idx="445">
                  <c:v>44276</c:v>
                </c:pt>
                <c:pt idx="446">
                  <c:v>44277</c:v>
                </c:pt>
                <c:pt idx="447">
                  <c:v>44278</c:v>
                </c:pt>
                <c:pt idx="448">
                  <c:v>44279</c:v>
                </c:pt>
                <c:pt idx="449">
                  <c:v>44280</c:v>
                </c:pt>
                <c:pt idx="450">
                  <c:v>44281</c:v>
                </c:pt>
                <c:pt idx="451">
                  <c:v>44282</c:v>
                </c:pt>
                <c:pt idx="452">
                  <c:v>44283</c:v>
                </c:pt>
                <c:pt idx="453">
                  <c:v>44284</c:v>
                </c:pt>
                <c:pt idx="454">
                  <c:v>44285</c:v>
                </c:pt>
                <c:pt idx="455">
                  <c:v>44286</c:v>
                </c:pt>
                <c:pt idx="456">
                  <c:v>44287</c:v>
                </c:pt>
                <c:pt idx="457">
                  <c:v>44288</c:v>
                </c:pt>
                <c:pt idx="458">
                  <c:v>44289</c:v>
                </c:pt>
                <c:pt idx="459">
                  <c:v>44290</c:v>
                </c:pt>
                <c:pt idx="460">
                  <c:v>44291</c:v>
                </c:pt>
                <c:pt idx="461">
                  <c:v>44292</c:v>
                </c:pt>
                <c:pt idx="462">
                  <c:v>44293</c:v>
                </c:pt>
                <c:pt idx="463">
                  <c:v>44294</c:v>
                </c:pt>
                <c:pt idx="464">
                  <c:v>44295</c:v>
                </c:pt>
                <c:pt idx="465">
                  <c:v>44296</c:v>
                </c:pt>
                <c:pt idx="466">
                  <c:v>44297</c:v>
                </c:pt>
                <c:pt idx="467">
                  <c:v>44298</c:v>
                </c:pt>
                <c:pt idx="468">
                  <c:v>44299</c:v>
                </c:pt>
                <c:pt idx="469">
                  <c:v>44300</c:v>
                </c:pt>
                <c:pt idx="470">
                  <c:v>44301</c:v>
                </c:pt>
                <c:pt idx="471">
                  <c:v>44302</c:v>
                </c:pt>
                <c:pt idx="472">
                  <c:v>44303</c:v>
                </c:pt>
                <c:pt idx="473">
                  <c:v>44304</c:v>
                </c:pt>
                <c:pt idx="474">
                  <c:v>44305</c:v>
                </c:pt>
                <c:pt idx="475">
                  <c:v>44306</c:v>
                </c:pt>
                <c:pt idx="476">
                  <c:v>44307</c:v>
                </c:pt>
                <c:pt idx="477">
                  <c:v>44308</c:v>
                </c:pt>
                <c:pt idx="478">
                  <c:v>44309</c:v>
                </c:pt>
                <c:pt idx="479">
                  <c:v>44310</c:v>
                </c:pt>
                <c:pt idx="480">
                  <c:v>44311</c:v>
                </c:pt>
                <c:pt idx="481">
                  <c:v>44312</c:v>
                </c:pt>
                <c:pt idx="482">
                  <c:v>44313</c:v>
                </c:pt>
                <c:pt idx="483">
                  <c:v>44314</c:v>
                </c:pt>
                <c:pt idx="484">
                  <c:v>44315</c:v>
                </c:pt>
                <c:pt idx="485">
                  <c:v>44316</c:v>
                </c:pt>
                <c:pt idx="486">
                  <c:v>44317</c:v>
                </c:pt>
                <c:pt idx="487">
                  <c:v>44318</c:v>
                </c:pt>
                <c:pt idx="488">
                  <c:v>44319</c:v>
                </c:pt>
                <c:pt idx="489">
                  <c:v>44320</c:v>
                </c:pt>
                <c:pt idx="490">
                  <c:v>44321</c:v>
                </c:pt>
                <c:pt idx="491">
                  <c:v>44322</c:v>
                </c:pt>
                <c:pt idx="492">
                  <c:v>44323</c:v>
                </c:pt>
                <c:pt idx="493">
                  <c:v>44324</c:v>
                </c:pt>
                <c:pt idx="494">
                  <c:v>44325</c:v>
                </c:pt>
                <c:pt idx="495">
                  <c:v>44326</c:v>
                </c:pt>
                <c:pt idx="496">
                  <c:v>44327</c:v>
                </c:pt>
                <c:pt idx="497">
                  <c:v>44328</c:v>
                </c:pt>
                <c:pt idx="498">
                  <c:v>44329</c:v>
                </c:pt>
                <c:pt idx="499">
                  <c:v>44330</c:v>
                </c:pt>
                <c:pt idx="500">
                  <c:v>44331</c:v>
                </c:pt>
                <c:pt idx="501">
                  <c:v>44332</c:v>
                </c:pt>
                <c:pt idx="502">
                  <c:v>44333</c:v>
                </c:pt>
                <c:pt idx="503">
                  <c:v>44334</c:v>
                </c:pt>
                <c:pt idx="504">
                  <c:v>44335</c:v>
                </c:pt>
                <c:pt idx="505">
                  <c:v>44336</c:v>
                </c:pt>
                <c:pt idx="506">
                  <c:v>44337</c:v>
                </c:pt>
                <c:pt idx="507">
                  <c:v>44338</c:v>
                </c:pt>
                <c:pt idx="508">
                  <c:v>44339</c:v>
                </c:pt>
                <c:pt idx="509">
                  <c:v>44340</c:v>
                </c:pt>
                <c:pt idx="510">
                  <c:v>44341</c:v>
                </c:pt>
                <c:pt idx="511">
                  <c:v>44342</c:v>
                </c:pt>
                <c:pt idx="512">
                  <c:v>44343</c:v>
                </c:pt>
                <c:pt idx="513">
                  <c:v>44344</c:v>
                </c:pt>
                <c:pt idx="514">
                  <c:v>44345</c:v>
                </c:pt>
                <c:pt idx="515">
                  <c:v>44346</c:v>
                </c:pt>
                <c:pt idx="516">
                  <c:v>44347</c:v>
                </c:pt>
              </c:numCache>
            </c:numRef>
          </c:cat>
          <c:val>
            <c:numRef>
              <c:f>Sheet1!$B$2:$B$518</c:f>
              <c:numCache>
                <c:formatCode>General</c:formatCode>
                <c:ptCount val="517"/>
                <c:pt idx="0">
                  <c:v>93163</c:v>
                </c:pt>
                <c:pt idx="1">
                  <c:v>93148</c:v>
                </c:pt>
                <c:pt idx="2">
                  <c:v>93130</c:v>
                </c:pt>
                <c:pt idx="3">
                  <c:v>93159</c:v>
                </c:pt>
                <c:pt idx="4">
                  <c:v>93164</c:v>
                </c:pt>
                <c:pt idx="5">
                  <c:v>93153</c:v>
                </c:pt>
                <c:pt idx="6">
                  <c:v>93152</c:v>
                </c:pt>
                <c:pt idx="7">
                  <c:v>93139</c:v>
                </c:pt>
                <c:pt idx="8">
                  <c:v>93155</c:v>
                </c:pt>
                <c:pt idx="9">
                  <c:v>93156</c:v>
                </c:pt>
                <c:pt idx="10">
                  <c:v>93187</c:v>
                </c:pt>
                <c:pt idx="11">
                  <c:v>93192</c:v>
                </c:pt>
                <c:pt idx="12">
                  <c:v>93210</c:v>
                </c:pt>
                <c:pt idx="13">
                  <c:v>93219</c:v>
                </c:pt>
                <c:pt idx="14">
                  <c:v>93224</c:v>
                </c:pt>
                <c:pt idx="15">
                  <c:v>93211</c:v>
                </c:pt>
                <c:pt idx="16">
                  <c:v>93179</c:v>
                </c:pt>
                <c:pt idx="17">
                  <c:v>93180</c:v>
                </c:pt>
                <c:pt idx="18">
                  <c:v>93171</c:v>
                </c:pt>
                <c:pt idx="19">
                  <c:v>93158</c:v>
                </c:pt>
                <c:pt idx="20">
                  <c:v>93152</c:v>
                </c:pt>
                <c:pt idx="21">
                  <c:v>93129</c:v>
                </c:pt>
                <c:pt idx="22">
                  <c:v>93132</c:v>
                </c:pt>
                <c:pt idx="23">
                  <c:v>93154</c:v>
                </c:pt>
                <c:pt idx="24">
                  <c:v>93136</c:v>
                </c:pt>
                <c:pt idx="25">
                  <c:v>93123</c:v>
                </c:pt>
                <c:pt idx="26">
                  <c:v>93115</c:v>
                </c:pt>
                <c:pt idx="27">
                  <c:v>93109</c:v>
                </c:pt>
                <c:pt idx="28">
                  <c:v>93107</c:v>
                </c:pt>
                <c:pt idx="29">
                  <c:v>93080</c:v>
                </c:pt>
                <c:pt idx="30">
                  <c:v>93072</c:v>
                </c:pt>
                <c:pt idx="31">
                  <c:v>93049</c:v>
                </c:pt>
                <c:pt idx="32">
                  <c:v>93035</c:v>
                </c:pt>
                <c:pt idx="33">
                  <c:v>93042</c:v>
                </c:pt>
                <c:pt idx="34">
                  <c:v>93048</c:v>
                </c:pt>
                <c:pt idx="35">
                  <c:v>93039</c:v>
                </c:pt>
                <c:pt idx="36">
                  <c:v>93035</c:v>
                </c:pt>
                <c:pt idx="37">
                  <c:v>93019</c:v>
                </c:pt>
                <c:pt idx="38">
                  <c:v>93025</c:v>
                </c:pt>
                <c:pt idx="39">
                  <c:v>93022</c:v>
                </c:pt>
                <c:pt idx="40">
                  <c:v>93005</c:v>
                </c:pt>
                <c:pt idx="41">
                  <c:v>93012</c:v>
                </c:pt>
                <c:pt idx="42">
                  <c:v>93021</c:v>
                </c:pt>
                <c:pt idx="43">
                  <c:v>93056</c:v>
                </c:pt>
                <c:pt idx="44">
                  <c:v>93054</c:v>
                </c:pt>
                <c:pt idx="45">
                  <c:v>93140</c:v>
                </c:pt>
                <c:pt idx="46">
                  <c:v>93830</c:v>
                </c:pt>
                <c:pt idx="47">
                  <c:v>101425</c:v>
                </c:pt>
                <c:pt idx="48">
                  <c:v>101731</c:v>
                </c:pt>
                <c:pt idx="49">
                  <c:v>101640</c:v>
                </c:pt>
                <c:pt idx="50">
                  <c:v>101515</c:v>
                </c:pt>
                <c:pt idx="51">
                  <c:v>101443</c:v>
                </c:pt>
                <c:pt idx="52">
                  <c:v>101378</c:v>
                </c:pt>
                <c:pt idx="53">
                  <c:v>101274</c:v>
                </c:pt>
                <c:pt idx="54">
                  <c:v>101228</c:v>
                </c:pt>
                <c:pt idx="55">
                  <c:v>101161</c:v>
                </c:pt>
                <c:pt idx="56">
                  <c:v>101070</c:v>
                </c:pt>
                <c:pt idx="57">
                  <c:v>101049</c:v>
                </c:pt>
                <c:pt idx="58">
                  <c:v>101003</c:v>
                </c:pt>
                <c:pt idx="59">
                  <c:v>100965</c:v>
                </c:pt>
                <c:pt idx="60">
                  <c:v>100887</c:v>
                </c:pt>
                <c:pt idx="61">
                  <c:v>100828</c:v>
                </c:pt>
                <c:pt idx="62">
                  <c:v>100785</c:v>
                </c:pt>
                <c:pt idx="63">
                  <c:v>100745</c:v>
                </c:pt>
                <c:pt idx="64">
                  <c:v>100692</c:v>
                </c:pt>
                <c:pt idx="65">
                  <c:v>100645</c:v>
                </c:pt>
                <c:pt idx="66">
                  <c:v>100601</c:v>
                </c:pt>
                <c:pt idx="67">
                  <c:v>100550</c:v>
                </c:pt>
                <c:pt idx="68">
                  <c:v>100523</c:v>
                </c:pt>
                <c:pt idx="69">
                  <c:v>100473</c:v>
                </c:pt>
                <c:pt idx="70">
                  <c:v>100497</c:v>
                </c:pt>
                <c:pt idx="71">
                  <c:v>100501</c:v>
                </c:pt>
                <c:pt idx="72">
                  <c:v>100499</c:v>
                </c:pt>
                <c:pt idx="73">
                  <c:v>100495</c:v>
                </c:pt>
                <c:pt idx="74">
                  <c:v>100476</c:v>
                </c:pt>
                <c:pt idx="75">
                  <c:v>100467</c:v>
                </c:pt>
                <c:pt idx="76">
                  <c:v>100457</c:v>
                </c:pt>
                <c:pt idx="77">
                  <c:v>100438</c:v>
                </c:pt>
                <c:pt idx="78">
                  <c:v>100477</c:v>
                </c:pt>
                <c:pt idx="79">
                  <c:v>100649</c:v>
                </c:pt>
                <c:pt idx="80">
                  <c:v>100641</c:v>
                </c:pt>
                <c:pt idx="81">
                  <c:v>100653</c:v>
                </c:pt>
                <c:pt idx="82">
                  <c:v>100652</c:v>
                </c:pt>
                <c:pt idx="83">
                  <c:v>100668</c:v>
                </c:pt>
                <c:pt idx="84">
                  <c:v>100678</c:v>
                </c:pt>
                <c:pt idx="85">
                  <c:v>100694</c:v>
                </c:pt>
                <c:pt idx="86">
                  <c:v>100697</c:v>
                </c:pt>
                <c:pt idx="87">
                  <c:v>100716</c:v>
                </c:pt>
                <c:pt idx="88">
                  <c:v>100739</c:v>
                </c:pt>
                <c:pt idx="89">
                  <c:v>100730</c:v>
                </c:pt>
                <c:pt idx="90">
                  <c:v>100737</c:v>
                </c:pt>
                <c:pt idx="91">
                  <c:v>100744</c:v>
                </c:pt>
                <c:pt idx="92">
                  <c:v>100738</c:v>
                </c:pt>
                <c:pt idx="93">
                  <c:v>100742</c:v>
                </c:pt>
                <c:pt idx="94">
                  <c:v>100754</c:v>
                </c:pt>
                <c:pt idx="95">
                  <c:v>100746</c:v>
                </c:pt>
                <c:pt idx="96">
                  <c:v>100685</c:v>
                </c:pt>
                <c:pt idx="97">
                  <c:v>100660</c:v>
                </c:pt>
                <c:pt idx="98">
                  <c:v>100651</c:v>
                </c:pt>
                <c:pt idx="99">
                  <c:v>100636</c:v>
                </c:pt>
                <c:pt idx="100">
                  <c:v>100631</c:v>
                </c:pt>
                <c:pt idx="101">
                  <c:v>100608</c:v>
                </c:pt>
                <c:pt idx="102">
                  <c:v>100607</c:v>
                </c:pt>
                <c:pt idx="103">
                  <c:v>100645</c:v>
                </c:pt>
                <c:pt idx="104">
                  <c:v>100655</c:v>
                </c:pt>
                <c:pt idx="105">
                  <c:v>100672</c:v>
                </c:pt>
                <c:pt idx="106">
                  <c:v>100754</c:v>
                </c:pt>
                <c:pt idx="107">
                  <c:v>100755</c:v>
                </c:pt>
                <c:pt idx="108">
                  <c:v>100727</c:v>
                </c:pt>
                <c:pt idx="109">
                  <c:v>100692</c:v>
                </c:pt>
                <c:pt idx="110">
                  <c:v>100680</c:v>
                </c:pt>
                <c:pt idx="111">
                  <c:v>100691</c:v>
                </c:pt>
                <c:pt idx="112">
                  <c:v>100723</c:v>
                </c:pt>
                <c:pt idx="113">
                  <c:v>100899</c:v>
                </c:pt>
                <c:pt idx="114">
                  <c:v>100987</c:v>
                </c:pt>
                <c:pt idx="115">
                  <c:v>100960</c:v>
                </c:pt>
                <c:pt idx="116">
                  <c:v>100946</c:v>
                </c:pt>
                <c:pt idx="117">
                  <c:v>100924</c:v>
                </c:pt>
                <c:pt idx="118">
                  <c:v>100908</c:v>
                </c:pt>
                <c:pt idx="119">
                  <c:v>100895</c:v>
                </c:pt>
                <c:pt idx="120">
                  <c:v>100927</c:v>
                </c:pt>
                <c:pt idx="121">
                  <c:v>100936</c:v>
                </c:pt>
                <c:pt idx="122">
                  <c:v>100888</c:v>
                </c:pt>
                <c:pt idx="123">
                  <c:v>100859</c:v>
                </c:pt>
                <c:pt idx="124">
                  <c:v>100845</c:v>
                </c:pt>
                <c:pt idx="125">
                  <c:v>100890</c:v>
                </c:pt>
                <c:pt idx="126">
                  <c:v>100884</c:v>
                </c:pt>
                <c:pt idx="127">
                  <c:v>100902</c:v>
                </c:pt>
                <c:pt idx="128">
                  <c:v>100925</c:v>
                </c:pt>
                <c:pt idx="129">
                  <c:v>100913</c:v>
                </c:pt>
                <c:pt idx="130">
                  <c:v>100853</c:v>
                </c:pt>
                <c:pt idx="131">
                  <c:v>100819</c:v>
                </c:pt>
                <c:pt idx="132">
                  <c:v>100778</c:v>
                </c:pt>
                <c:pt idx="133">
                  <c:v>100749</c:v>
                </c:pt>
                <c:pt idx="134">
                  <c:v>100732</c:v>
                </c:pt>
                <c:pt idx="135">
                  <c:v>100728</c:v>
                </c:pt>
                <c:pt idx="136">
                  <c:v>100728</c:v>
                </c:pt>
                <c:pt idx="137">
                  <c:v>100711</c:v>
                </c:pt>
                <c:pt idx="138">
                  <c:v>100689</c:v>
                </c:pt>
                <c:pt idx="139">
                  <c:v>100674</c:v>
                </c:pt>
                <c:pt idx="140">
                  <c:v>100683</c:v>
                </c:pt>
                <c:pt idx="141">
                  <c:v>100679</c:v>
                </c:pt>
                <c:pt idx="142">
                  <c:v>100678</c:v>
                </c:pt>
                <c:pt idx="143">
                  <c:v>100609</c:v>
                </c:pt>
                <c:pt idx="144">
                  <c:v>100583</c:v>
                </c:pt>
                <c:pt idx="145">
                  <c:v>100562</c:v>
                </c:pt>
                <c:pt idx="146">
                  <c:v>100535</c:v>
                </c:pt>
                <c:pt idx="147">
                  <c:v>100511</c:v>
                </c:pt>
                <c:pt idx="148">
                  <c:v>100481</c:v>
                </c:pt>
                <c:pt idx="149">
                  <c:v>100484</c:v>
                </c:pt>
                <c:pt idx="150">
                  <c:v>100472</c:v>
                </c:pt>
                <c:pt idx="151">
                  <c:v>100456</c:v>
                </c:pt>
                <c:pt idx="152">
                  <c:v>100416</c:v>
                </c:pt>
                <c:pt idx="153">
                  <c:v>100404</c:v>
                </c:pt>
                <c:pt idx="154">
                  <c:v>100394</c:v>
                </c:pt>
                <c:pt idx="155">
                  <c:v>100408</c:v>
                </c:pt>
                <c:pt idx="156">
                  <c:v>100421</c:v>
                </c:pt>
                <c:pt idx="157">
                  <c:v>100401</c:v>
                </c:pt>
                <c:pt idx="158">
                  <c:v>100378</c:v>
                </c:pt>
                <c:pt idx="159">
                  <c:v>100353</c:v>
                </c:pt>
                <c:pt idx="160">
                  <c:v>100358</c:v>
                </c:pt>
                <c:pt idx="161">
                  <c:v>100350</c:v>
                </c:pt>
                <c:pt idx="162">
                  <c:v>100353</c:v>
                </c:pt>
                <c:pt idx="163">
                  <c:v>100350</c:v>
                </c:pt>
                <c:pt idx="164">
                  <c:v>100323</c:v>
                </c:pt>
                <c:pt idx="165">
                  <c:v>100296</c:v>
                </c:pt>
                <c:pt idx="166">
                  <c:v>100284</c:v>
                </c:pt>
                <c:pt idx="167">
                  <c:v>100259</c:v>
                </c:pt>
                <c:pt idx="168">
                  <c:v>100248</c:v>
                </c:pt>
                <c:pt idx="169">
                  <c:v>100238</c:v>
                </c:pt>
                <c:pt idx="170">
                  <c:v>100210</c:v>
                </c:pt>
                <c:pt idx="171">
                  <c:v>100158</c:v>
                </c:pt>
                <c:pt idx="172">
                  <c:v>100122</c:v>
                </c:pt>
                <c:pt idx="173">
                  <c:v>100137</c:v>
                </c:pt>
                <c:pt idx="174">
                  <c:v>100141</c:v>
                </c:pt>
                <c:pt idx="175">
                  <c:v>100145</c:v>
                </c:pt>
                <c:pt idx="176">
                  <c:v>100113</c:v>
                </c:pt>
                <c:pt idx="177">
                  <c:v>100083</c:v>
                </c:pt>
                <c:pt idx="178">
                  <c:v>100046</c:v>
                </c:pt>
                <c:pt idx="179">
                  <c:v>100043</c:v>
                </c:pt>
                <c:pt idx="180">
                  <c:v>100056</c:v>
                </c:pt>
                <c:pt idx="181">
                  <c:v>100033</c:v>
                </c:pt>
                <c:pt idx="182">
                  <c:v>100003</c:v>
                </c:pt>
                <c:pt idx="183">
                  <c:v>99993</c:v>
                </c:pt>
                <c:pt idx="184">
                  <c:v>100042</c:v>
                </c:pt>
                <c:pt idx="185">
                  <c:v>100058</c:v>
                </c:pt>
                <c:pt idx="186">
                  <c:v>100030</c:v>
                </c:pt>
                <c:pt idx="187">
                  <c:v>100037</c:v>
                </c:pt>
                <c:pt idx="188">
                  <c:v>100035</c:v>
                </c:pt>
                <c:pt idx="189">
                  <c:v>99949</c:v>
                </c:pt>
                <c:pt idx="190">
                  <c:v>99958</c:v>
                </c:pt>
                <c:pt idx="191">
                  <c:v>99944</c:v>
                </c:pt>
                <c:pt idx="192">
                  <c:v>99913</c:v>
                </c:pt>
                <c:pt idx="193">
                  <c:v>99885</c:v>
                </c:pt>
                <c:pt idx="194">
                  <c:v>99852</c:v>
                </c:pt>
                <c:pt idx="195">
                  <c:v>99847</c:v>
                </c:pt>
                <c:pt idx="196">
                  <c:v>99856</c:v>
                </c:pt>
                <c:pt idx="197">
                  <c:v>99831</c:v>
                </c:pt>
                <c:pt idx="198">
                  <c:v>99811</c:v>
                </c:pt>
                <c:pt idx="199">
                  <c:v>99782</c:v>
                </c:pt>
                <c:pt idx="200">
                  <c:v>99760</c:v>
                </c:pt>
                <c:pt idx="201">
                  <c:v>99701</c:v>
                </c:pt>
                <c:pt idx="202">
                  <c:v>99706</c:v>
                </c:pt>
                <c:pt idx="203">
                  <c:v>99688</c:v>
                </c:pt>
                <c:pt idx="204">
                  <c:v>99652</c:v>
                </c:pt>
                <c:pt idx="205">
                  <c:v>99851</c:v>
                </c:pt>
                <c:pt idx="206">
                  <c:v>99838</c:v>
                </c:pt>
                <c:pt idx="207">
                  <c:v>99785</c:v>
                </c:pt>
                <c:pt idx="208">
                  <c:v>99767</c:v>
                </c:pt>
                <c:pt idx="209">
                  <c:v>99740</c:v>
                </c:pt>
                <c:pt idx="210">
                  <c:v>99727</c:v>
                </c:pt>
                <c:pt idx="211">
                  <c:v>99735</c:v>
                </c:pt>
                <c:pt idx="212">
                  <c:v>99740</c:v>
                </c:pt>
                <c:pt idx="213">
                  <c:v>99744</c:v>
                </c:pt>
                <c:pt idx="214">
                  <c:v>99722</c:v>
                </c:pt>
                <c:pt idx="215">
                  <c:v>99715</c:v>
                </c:pt>
                <c:pt idx="216">
                  <c:v>99701</c:v>
                </c:pt>
                <c:pt idx="217">
                  <c:v>99677</c:v>
                </c:pt>
                <c:pt idx="218">
                  <c:v>99681</c:v>
                </c:pt>
                <c:pt idx="219">
                  <c:v>99685</c:v>
                </c:pt>
                <c:pt idx="220">
                  <c:v>99661</c:v>
                </c:pt>
                <c:pt idx="221">
                  <c:v>99640</c:v>
                </c:pt>
                <c:pt idx="222">
                  <c:v>99611</c:v>
                </c:pt>
                <c:pt idx="223">
                  <c:v>99611</c:v>
                </c:pt>
                <c:pt idx="224">
                  <c:v>99626</c:v>
                </c:pt>
                <c:pt idx="225">
                  <c:v>99609</c:v>
                </c:pt>
                <c:pt idx="226">
                  <c:v>99626</c:v>
                </c:pt>
                <c:pt idx="227">
                  <c:v>99630</c:v>
                </c:pt>
                <c:pt idx="228">
                  <c:v>99638</c:v>
                </c:pt>
                <c:pt idx="229">
                  <c:v>99678</c:v>
                </c:pt>
                <c:pt idx="230">
                  <c:v>99689</c:v>
                </c:pt>
                <c:pt idx="231">
                  <c:v>99676</c:v>
                </c:pt>
                <c:pt idx="232">
                  <c:v>99699</c:v>
                </c:pt>
                <c:pt idx="233">
                  <c:v>99707</c:v>
                </c:pt>
                <c:pt idx="234">
                  <c:v>99744</c:v>
                </c:pt>
                <c:pt idx="235">
                  <c:v>99773</c:v>
                </c:pt>
                <c:pt idx="236">
                  <c:v>99786</c:v>
                </c:pt>
                <c:pt idx="237">
                  <c:v>99799</c:v>
                </c:pt>
                <c:pt idx="238">
                  <c:v>99801</c:v>
                </c:pt>
                <c:pt idx="239">
                  <c:v>99794</c:v>
                </c:pt>
                <c:pt idx="240">
                  <c:v>99796</c:v>
                </c:pt>
                <c:pt idx="241">
                  <c:v>99813</c:v>
                </c:pt>
                <c:pt idx="242">
                  <c:v>99821</c:v>
                </c:pt>
                <c:pt idx="243">
                  <c:v>99821</c:v>
                </c:pt>
                <c:pt idx="244">
                  <c:v>99847</c:v>
                </c:pt>
                <c:pt idx="245">
                  <c:v>99870</c:v>
                </c:pt>
                <c:pt idx="246">
                  <c:v>99869</c:v>
                </c:pt>
                <c:pt idx="247">
                  <c:v>99850</c:v>
                </c:pt>
                <c:pt idx="248">
                  <c:v>99837</c:v>
                </c:pt>
                <c:pt idx="249">
                  <c:v>99818</c:v>
                </c:pt>
                <c:pt idx="250">
                  <c:v>99824</c:v>
                </c:pt>
                <c:pt idx="251">
                  <c:v>99816</c:v>
                </c:pt>
                <c:pt idx="252">
                  <c:v>99816</c:v>
                </c:pt>
                <c:pt idx="253">
                  <c:v>99805</c:v>
                </c:pt>
                <c:pt idx="254">
                  <c:v>99794</c:v>
                </c:pt>
                <c:pt idx="255">
                  <c:v>99781</c:v>
                </c:pt>
                <c:pt idx="256">
                  <c:v>99760</c:v>
                </c:pt>
                <c:pt idx="257">
                  <c:v>99732</c:v>
                </c:pt>
                <c:pt idx="258">
                  <c:v>99738</c:v>
                </c:pt>
                <c:pt idx="259">
                  <c:v>99729</c:v>
                </c:pt>
                <c:pt idx="260">
                  <c:v>99786</c:v>
                </c:pt>
                <c:pt idx="261">
                  <c:v>99766</c:v>
                </c:pt>
                <c:pt idx="262">
                  <c:v>99755</c:v>
                </c:pt>
                <c:pt idx="263">
                  <c:v>99743</c:v>
                </c:pt>
                <c:pt idx="264">
                  <c:v>99708</c:v>
                </c:pt>
                <c:pt idx="265">
                  <c:v>99702</c:v>
                </c:pt>
                <c:pt idx="266">
                  <c:v>99707</c:v>
                </c:pt>
                <c:pt idx="267">
                  <c:v>99706</c:v>
                </c:pt>
                <c:pt idx="268">
                  <c:v>99684</c:v>
                </c:pt>
                <c:pt idx="269">
                  <c:v>99661</c:v>
                </c:pt>
                <c:pt idx="270">
                  <c:v>99645</c:v>
                </c:pt>
                <c:pt idx="271">
                  <c:v>99626</c:v>
                </c:pt>
                <c:pt idx="272">
                  <c:v>99647</c:v>
                </c:pt>
                <c:pt idx="273">
                  <c:v>99653</c:v>
                </c:pt>
                <c:pt idx="274">
                  <c:v>99642</c:v>
                </c:pt>
                <c:pt idx="275">
                  <c:v>99660</c:v>
                </c:pt>
                <c:pt idx="276">
                  <c:v>99632</c:v>
                </c:pt>
                <c:pt idx="277">
                  <c:v>99609</c:v>
                </c:pt>
                <c:pt idx="278">
                  <c:v>99599</c:v>
                </c:pt>
                <c:pt idx="279">
                  <c:v>99594</c:v>
                </c:pt>
                <c:pt idx="280">
                  <c:v>99575</c:v>
                </c:pt>
                <c:pt idx="281">
                  <c:v>99564</c:v>
                </c:pt>
                <c:pt idx="282">
                  <c:v>99559</c:v>
                </c:pt>
                <c:pt idx="283">
                  <c:v>99551</c:v>
                </c:pt>
                <c:pt idx="284">
                  <c:v>99515</c:v>
                </c:pt>
                <c:pt idx="285">
                  <c:v>99488</c:v>
                </c:pt>
                <c:pt idx="286">
                  <c:v>99458</c:v>
                </c:pt>
                <c:pt idx="287">
                  <c:v>99430</c:v>
                </c:pt>
                <c:pt idx="288">
                  <c:v>99412</c:v>
                </c:pt>
                <c:pt idx="289">
                  <c:v>99396</c:v>
                </c:pt>
                <c:pt idx="290">
                  <c:v>99394</c:v>
                </c:pt>
                <c:pt idx="291">
                  <c:v>99388</c:v>
                </c:pt>
                <c:pt idx="292">
                  <c:v>99412</c:v>
                </c:pt>
                <c:pt idx="293">
                  <c:v>99409</c:v>
                </c:pt>
                <c:pt idx="294">
                  <c:v>99396</c:v>
                </c:pt>
                <c:pt idx="295">
                  <c:v>99429</c:v>
                </c:pt>
                <c:pt idx="296">
                  <c:v>99439</c:v>
                </c:pt>
                <c:pt idx="297">
                  <c:v>99442</c:v>
                </c:pt>
                <c:pt idx="298">
                  <c:v>99438</c:v>
                </c:pt>
                <c:pt idx="299">
                  <c:v>99417</c:v>
                </c:pt>
                <c:pt idx="300">
                  <c:v>99419</c:v>
                </c:pt>
                <c:pt idx="301">
                  <c:v>99420</c:v>
                </c:pt>
                <c:pt idx="302">
                  <c:v>99395</c:v>
                </c:pt>
                <c:pt idx="303">
                  <c:v>99377</c:v>
                </c:pt>
                <c:pt idx="304">
                  <c:v>99366</c:v>
                </c:pt>
                <c:pt idx="305">
                  <c:v>99359</c:v>
                </c:pt>
                <c:pt idx="306">
                  <c:v>99336</c:v>
                </c:pt>
                <c:pt idx="307">
                  <c:v>99322</c:v>
                </c:pt>
                <c:pt idx="308">
                  <c:v>99308</c:v>
                </c:pt>
                <c:pt idx="309">
                  <c:v>99288</c:v>
                </c:pt>
                <c:pt idx="310">
                  <c:v>99284</c:v>
                </c:pt>
                <c:pt idx="311">
                  <c:v>99288</c:v>
                </c:pt>
                <c:pt idx="312">
                  <c:v>99259</c:v>
                </c:pt>
                <c:pt idx="313">
                  <c:v>99222</c:v>
                </c:pt>
                <c:pt idx="314">
                  <c:v>99224</c:v>
                </c:pt>
                <c:pt idx="315">
                  <c:v>99199</c:v>
                </c:pt>
                <c:pt idx="316">
                  <c:v>99169</c:v>
                </c:pt>
                <c:pt idx="317">
                  <c:v>99176</c:v>
                </c:pt>
                <c:pt idx="318">
                  <c:v>99154</c:v>
                </c:pt>
                <c:pt idx="319">
                  <c:v>99158</c:v>
                </c:pt>
                <c:pt idx="320">
                  <c:v>99141</c:v>
                </c:pt>
                <c:pt idx="321">
                  <c:v>99138</c:v>
                </c:pt>
                <c:pt idx="322">
                  <c:v>99110</c:v>
                </c:pt>
                <c:pt idx="323">
                  <c:v>99123</c:v>
                </c:pt>
                <c:pt idx="324">
                  <c:v>99044</c:v>
                </c:pt>
                <c:pt idx="325">
                  <c:v>98961</c:v>
                </c:pt>
                <c:pt idx="326">
                  <c:v>98938</c:v>
                </c:pt>
                <c:pt idx="327">
                  <c:v>98899</c:v>
                </c:pt>
                <c:pt idx="328">
                  <c:v>98920</c:v>
                </c:pt>
                <c:pt idx="329">
                  <c:v>98963</c:v>
                </c:pt>
                <c:pt idx="330">
                  <c:v>98981</c:v>
                </c:pt>
                <c:pt idx="331">
                  <c:v>98993</c:v>
                </c:pt>
                <c:pt idx="332">
                  <c:v>98979</c:v>
                </c:pt>
                <c:pt idx="333">
                  <c:v>98939</c:v>
                </c:pt>
                <c:pt idx="334">
                  <c:v>98944</c:v>
                </c:pt>
                <c:pt idx="335">
                  <c:v>98924</c:v>
                </c:pt>
                <c:pt idx="336">
                  <c:v>98942</c:v>
                </c:pt>
                <c:pt idx="337">
                  <c:v>98935</c:v>
                </c:pt>
                <c:pt idx="338">
                  <c:v>98957</c:v>
                </c:pt>
                <c:pt idx="339">
                  <c:v>98950</c:v>
                </c:pt>
                <c:pt idx="340">
                  <c:v>98940</c:v>
                </c:pt>
                <c:pt idx="341">
                  <c:v>98949</c:v>
                </c:pt>
                <c:pt idx="342">
                  <c:v>98958</c:v>
                </c:pt>
                <c:pt idx="343">
                  <c:v>98970</c:v>
                </c:pt>
                <c:pt idx="344">
                  <c:v>98965</c:v>
                </c:pt>
                <c:pt idx="345">
                  <c:v>98991</c:v>
                </c:pt>
                <c:pt idx="346">
                  <c:v>99002</c:v>
                </c:pt>
                <c:pt idx="347">
                  <c:v>99005</c:v>
                </c:pt>
                <c:pt idx="348">
                  <c:v>99010</c:v>
                </c:pt>
                <c:pt idx="349">
                  <c:v>99002</c:v>
                </c:pt>
                <c:pt idx="350">
                  <c:v>99043</c:v>
                </c:pt>
                <c:pt idx="351">
                  <c:v>99095</c:v>
                </c:pt>
                <c:pt idx="352">
                  <c:v>99242</c:v>
                </c:pt>
                <c:pt idx="353">
                  <c:v>99441</c:v>
                </c:pt>
                <c:pt idx="354">
                  <c:v>99549</c:v>
                </c:pt>
                <c:pt idx="355">
                  <c:v>99723</c:v>
                </c:pt>
                <c:pt idx="356">
                  <c:v>99867</c:v>
                </c:pt>
                <c:pt idx="357">
                  <c:v>100053</c:v>
                </c:pt>
                <c:pt idx="358">
                  <c:v>100214</c:v>
                </c:pt>
                <c:pt idx="359">
                  <c:v>100213</c:v>
                </c:pt>
                <c:pt idx="360">
                  <c:v>100181</c:v>
                </c:pt>
                <c:pt idx="361">
                  <c:v>100155</c:v>
                </c:pt>
                <c:pt idx="362">
                  <c:v>100128</c:v>
                </c:pt>
                <c:pt idx="363">
                  <c:v>100248</c:v>
                </c:pt>
                <c:pt idx="364">
                  <c:v>100300</c:v>
                </c:pt>
                <c:pt idx="365">
                  <c:v>100334</c:v>
                </c:pt>
                <c:pt idx="366">
                  <c:v>100307</c:v>
                </c:pt>
                <c:pt idx="367">
                  <c:v>100292</c:v>
                </c:pt>
                <c:pt idx="368">
                  <c:v>100280</c:v>
                </c:pt>
                <c:pt idx="369">
                  <c:v>100245</c:v>
                </c:pt>
                <c:pt idx="370">
                  <c:v>100206</c:v>
                </c:pt>
                <c:pt idx="371">
                  <c:v>100178</c:v>
                </c:pt>
                <c:pt idx="372">
                  <c:v>100155</c:v>
                </c:pt>
                <c:pt idx="373">
                  <c:v>100142</c:v>
                </c:pt>
                <c:pt idx="374">
                  <c:v>100133</c:v>
                </c:pt>
                <c:pt idx="375">
                  <c:v>100120</c:v>
                </c:pt>
                <c:pt idx="376">
                  <c:v>100096</c:v>
                </c:pt>
                <c:pt idx="377">
                  <c:v>100064</c:v>
                </c:pt>
                <c:pt idx="378">
                  <c:v>100055</c:v>
                </c:pt>
                <c:pt idx="379">
                  <c:v>100051</c:v>
                </c:pt>
                <c:pt idx="380">
                  <c:v>100041</c:v>
                </c:pt>
                <c:pt idx="381">
                  <c:v>100024</c:v>
                </c:pt>
                <c:pt idx="382">
                  <c:v>100018</c:v>
                </c:pt>
                <c:pt idx="383">
                  <c:v>100026</c:v>
                </c:pt>
                <c:pt idx="384">
                  <c:v>100008</c:v>
                </c:pt>
                <c:pt idx="385">
                  <c:v>99963</c:v>
                </c:pt>
                <c:pt idx="386">
                  <c:v>99988</c:v>
                </c:pt>
                <c:pt idx="387">
                  <c:v>100002</c:v>
                </c:pt>
                <c:pt idx="388">
                  <c:v>99991</c:v>
                </c:pt>
                <c:pt idx="389">
                  <c:v>99995</c:v>
                </c:pt>
                <c:pt idx="390">
                  <c:v>99981</c:v>
                </c:pt>
                <c:pt idx="391">
                  <c:v>99991</c:v>
                </c:pt>
                <c:pt idx="392">
                  <c:v>99970</c:v>
                </c:pt>
                <c:pt idx="393">
                  <c:v>99975</c:v>
                </c:pt>
                <c:pt idx="394">
                  <c:v>99975</c:v>
                </c:pt>
                <c:pt idx="395">
                  <c:v>99968</c:v>
                </c:pt>
                <c:pt idx="396">
                  <c:v>99966</c:v>
                </c:pt>
                <c:pt idx="397">
                  <c:v>99943</c:v>
                </c:pt>
                <c:pt idx="398">
                  <c:v>99937</c:v>
                </c:pt>
                <c:pt idx="399">
                  <c:v>99959</c:v>
                </c:pt>
                <c:pt idx="400">
                  <c:v>99954</c:v>
                </c:pt>
                <c:pt idx="401">
                  <c:v>99953</c:v>
                </c:pt>
                <c:pt idx="402">
                  <c:v>99971</c:v>
                </c:pt>
                <c:pt idx="403">
                  <c:v>99984</c:v>
                </c:pt>
                <c:pt idx="404">
                  <c:v>99972</c:v>
                </c:pt>
                <c:pt idx="405">
                  <c:v>99959</c:v>
                </c:pt>
                <c:pt idx="406">
                  <c:v>99944</c:v>
                </c:pt>
                <c:pt idx="407">
                  <c:v>99939</c:v>
                </c:pt>
                <c:pt idx="408">
                  <c:v>99949</c:v>
                </c:pt>
                <c:pt idx="409">
                  <c:v>99964</c:v>
                </c:pt>
                <c:pt idx="410">
                  <c:v>99959</c:v>
                </c:pt>
                <c:pt idx="411">
                  <c:v>99952</c:v>
                </c:pt>
                <c:pt idx="412">
                  <c:v>99965</c:v>
                </c:pt>
                <c:pt idx="413">
                  <c:v>99956</c:v>
                </c:pt>
                <c:pt idx="414">
                  <c:v>99940</c:v>
                </c:pt>
                <c:pt idx="415">
                  <c:v>99951</c:v>
                </c:pt>
                <c:pt idx="416">
                  <c:v>99938</c:v>
                </c:pt>
                <c:pt idx="417">
                  <c:v>99938</c:v>
                </c:pt>
                <c:pt idx="418">
                  <c:v>99911</c:v>
                </c:pt>
                <c:pt idx="419">
                  <c:v>99894</c:v>
                </c:pt>
                <c:pt idx="420">
                  <c:v>99903</c:v>
                </c:pt>
                <c:pt idx="421">
                  <c:v>99909</c:v>
                </c:pt>
                <c:pt idx="422">
                  <c:v>99909</c:v>
                </c:pt>
                <c:pt idx="423">
                  <c:v>99924</c:v>
                </c:pt>
                <c:pt idx="424">
                  <c:v>99915</c:v>
                </c:pt>
                <c:pt idx="425">
                  <c:v>99757</c:v>
                </c:pt>
                <c:pt idx="426">
                  <c:v>99846</c:v>
                </c:pt>
                <c:pt idx="427">
                  <c:v>99884</c:v>
                </c:pt>
                <c:pt idx="428">
                  <c:v>99919</c:v>
                </c:pt>
                <c:pt idx="429">
                  <c:v>99919</c:v>
                </c:pt>
                <c:pt idx="430">
                  <c:v>99926</c:v>
                </c:pt>
                <c:pt idx="431">
                  <c:v>99925</c:v>
                </c:pt>
                <c:pt idx="432">
                  <c:v>99930</c:v>
                </c:pt>
                <c:pt idx="433">
                  <c:v>99935</c:v>
                </c:pt>
                <c:pt idx="434">
                  <c:v>99935</c:v>
                </c:pt>
                <c:pt idx="435">
                  <c:v>99938</c:v>
                </c:pt>
                <c:pt idx="436">
                  <c:v>99928</c:v>
                </c:pt>
                <c:pt idx="437">
                  <c:v>99931</c:v>
                </c:pt>
                <c:pt idx="438">
                  <c:v>99911</c:v>
                </c:pt>
                <c:pt idx="439">
                  <c:v>99905</c:v>
                </c:pt>
                <c:pt idx="440">
                  <c:v>99936</c:v>
                </c:pt>
                <c:pt idx="441">
                  <c:v>99909</c:v>
                </c:pt>
                <c:pt idx="442">
                  <c:v>99877</c:v>
                </c:pt>
                <c:pt idx="443">
                  <c:v>99873</c:v>
                </c:pt>
                <c:pt idx="444">
                  <c:v>99859</c:v>
                </c:pt>
                <c:pt idx="445">
                  <c:v>99880</c:v>
                </c:pt>
                <c:pt idx="446">
                  <c:v>99967</c:v>
                </c:pt>
                <c:pt idx="447">
                  <c:v>99983</c:v>
                </c:pt>
                <c:pt idx="448">
                  <c:v>99981</c:v>
                </c:pt>
                <c:pt idx="449">
                  <c:v>99999</c:v>
                </c:pt>
                <c:pt idx="450">
                  <c:v>100015</c:v>
                </c:pt>
                <c:pt idx="451">
                  <c:v>100008</c:v>
                </c:pt>
                <c:pt idx="452">
                  <c:v>100018</c:v>
                </c:pt>
                <c:pt idx="453">
                  <c:v>100032</c:v>
                </c:pt>
                <c:pt idx="454">
                  <c:v>100047</c:v>
                </c:pt>
                <c:pt idx="455">
                  <c:v>100064</c:v>
                </c:pt>
                <c:pt idx="456">
                  <c:v>100068</c:v>
                </c:pt>
                <c:pt idx="457">
                  <c:v>100065</c:v>
                </c:pt>
                <c:pt idx="458">
                  <c:v>100053</c:v>
                </c:pt>
                <c:pt idx="459">
                  <c:v>100050</c:v>
                </c:pt>
                <c:pt idx="460">
                  <c:v>100026</c:v>
                </c:pt>
                <c:pt idx="461">
                  <c:v>100002</c:v>
                </c:pt>
                <c:pt idx="462">
                  <c:v>100041</c:v>
                </c:pt>
                <c:pt idx="463">
                  <c:v>100052</c:v>
                </c:pt>
                <c:pt idx="464">
                  <c:v>100063</c:v>
                </c:pt>
                <c:pt idx="465">
                  <c:v>100046</c:v>
                </c:pt>
                <c:pt idx="466">
                  <c:v>100019</c:v>
                </c:pt>
                <c:pt idx="467">
                  <c:v>100000</c:v>
                </c:pt>
                <c:pt idx="468">
                  <c:v>99988</c:v>
                </c:pt>
                <c:pt idx="469">
                  <c:v>99968</c:v>
                </c:pt>
                <c:pt idx="470">
                  <c:v>99988</c:v>
                </c:pt>
                <c:pt idx="471">
                  <c:v>100040</c:v>
                </c:pt>
                <c:pt idx="472">
                  <c:v>100054</c:v>
                </c:pt>
                <c:pt idx="473">
                  <c:v>100065</c:v>
                </c:pt>
                <c:pt idx="474">
                  <c:v>100054</c:v>
                </c:pt>
                <c:pt idx="475">
                  <c:v>100038</c:v>
                </c:pt>
                <c:pt idx="476">
                  <c:v>100017</c:v>
                </c:pt>
                <c:pt idx="477">
                  <c:v>99979</c:v>
                </c:pt>
                <c:pt idx="478">
                  <c:v>99968</c:v>
                </c:pt>
                <c:pt idx="479">
                  <c:v>99955</c:v>
                </c:pt>
                <c:pt idx="480">
                  <c:v>99940</c:v>
                </c:pt>
                <c:pt idx="481">
                  <c:v>99936</c:v>
                </c:pt>
                <c:pt idx="482">
                  <c:v>99926</c:v>
                </c:pt>
                <c:pt idx="483">
                  <c:v>99931</c:v>
                </c:pt>
                <c:pt idx="484">
                  <c:v>99932</c:v>
                </c:pt>
                <c:pt idx="485">
                  <c:v>99921</c:v>
                </c:pt>
                <c:pt idx="486">
                  <c:v>99925</c:v>
                </c:pt>
                <c:pt idx="487">
                  <c:v>99891</c:v>
                </c:pt>
                <c:pt idx="488">
                  <c:v>99885</c:v>
                </c:pt>
                <c:pt idx="489">
                  <c:v>99865</c:v>
                </c:pt>
                <c:pt idx="490">
                  <c:v>99887</c:v>
                </c:pt>
                <c:pt idx="491">
                  <c:v>99906</c:v>
                </c:pt>
                <c:pt idx="492">
                  <c:v>99898</c:v>
                </c:pt>
                <c:pt idx="493">
                  <c:v>99901</c:v>
                </c:pt>
                <c:pt idx="494">
                  <c:v>99896</c:v>
                </c:pt>
                <c:pt idx="495">
                  <c:v>99881</c:v>
                </c:pt>
                <c:pt idx="496">
                  <c:v>99868</c:v>
                </c:pt>
                <c:pt idx="497">
                  <c:v>99842</c:v>
                </c:pt>
                <c:pt idx="498">
                  <c:v>99845</c:v>
                </c:pt>
                <c:pt idx="499">
                  <c:v>99831</c:v>
                </c:pt>
                <c:pt idx="500">
                  <c:v>99817</c:v>
                </c:pt>
                <c:pt idx="501">
                  <c:v>99798</c:v>
                </c:pt>
                <c:pt idx="502">
                  <c:v>99787</c:v>
                </c:pt>
                <c:pt idx="503">
                  <c:v>99773</c:v>
                </c:pt>
                <c:pt idx="504">
                  <c:v>99758</c:v>
                </c:pt>
                <c:pt idx="505">
                  <c:v>99735</c:v>
                </c:pt>
                <c:pt idx="506">
                  <c:v>99739</c:v>
                </c:pt>
                <c:pt idx="507">
                  <c:v>99745</c:v>
                </c:pt>
                <c:pt idx="508">
                  <c:v>99753</c:v>
                </c:pt>
                <c:pt idx="509">
                  <c:v>99748</c:v>
                </c:pt>
                <c:pt idx="510">
                  <c:v>99737</c:v>
                </c:pt>
                <c:pt idx="511">
                  <c:v>99738</c:v>
                </c:pt>
                <c:pt idx="512">
                  <c:v>99742</c:v>
                </c:pt>
                <c:pt idx="513">
                  <c:v>99728</c:v>
                </c:pt>
                <c:pt idx="514">
                  <c:v>99719</c:v>
                </c:pt>
                <c:pt idx="515">
                  <c:v>99713</c:v>
                </c:pt>
                <c:pt idx="516">
                  <c:v>99700</c:v>
                </c:pt>
              </c:numCache>
            </c:numRef>
          </c:val>
          <c:smooth val="0"/>
          <c:extLst>
            <c:ext xmlns:c16="http://schemas.microsoft.com/office/drawing/2014/chart" uri="{C3380CC4-5D6E-409C-BE32-E72D297353CC}">
              <c16:uniqueId val="{00000000-22BE-467E-98C5-A558D8FB3815}"/>
            </c:ext>
          </c:extLst>
        </c:ser>
        <c:dLbls>
          <c:showLegendKey val="0"/>
          <c:showVal val="0"/>
          <c:showCatName val="0"/>
          <c:showSerName val="0"/>
          <c:showPercent val="0"/>
          <c:showBubbleSize val="0"/>
        </c:dLbls>
        <c:smooth val="0"/>
        <c:axId val="442499144"/>
        <c:axId val="442506032"/>
      </c:lineChart>
      <c:dateAx>
        <c:axId val="442499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506032"/>
        <c:crosses val="autoZero"/>
        <c:auto val="1"/>
        <c:lblOffset val="100"/>
        <c:baseTimeUnit val="days"/>
      </c:dateAx>
      <c:valAx>
        <c:axId val="442506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499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npo3fm</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1.00670643682454</c:v>
                </c:pt>
                <c:pt idx="1">
                  <c:v>1.0104121291407699</c:v>
                </c:pt>
                <c:pt idx="2">
                  <c:v>0.75134991572698095</c:v>
                </c:pt>
              </c:numCache>
            </c:numRef>
          </c:val>
          <c:extLst>
            <c:ext xmlns:c16="http://schemas.microsoft.com/office/drawing/2014/chart" uri="{C3380CC4-5D6E-409C-BE32-E72D297353CC}">
              <c16:uniqueId val="{00000000-8E68-47B2-B6E7-3169D82FE2DB}"/>
            </c:ext>
          </c:extLst>
        </c:ser>
        <c:dLbls>
          <c:showLegendKey val="0"/>
          <c:showVal val="0"/>
          <c:showCatName val="0"/>
          <c:showSerName val="0"/>
          <c:showPercent val="0"/>
          <c:showBubbleSize val="0"/>
        </c:dLbls>
        <c:gapWidth val="219"/>
        <c:overlap val="-27"/>
        <c:axId val="442512592"/>
        <c:axId val="442517184"/>
      </c:barChart>
      <c:catAx>
        <c:axId val="442512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517184"/>
        <c:crosses val="autoZero"/>
        <c:auto val="1"/>
        <c:lblAlgn val="ctr"/>
        <c:lblOffset val="100"/>
        <c:noMultiLvlLbl val="0"/>
      </c:catAx>
      <c:valAx>
        <c:axId val="442517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512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Sheet1!$A$2:$A$518</c:f>
              <c:numCache>
                <c:formatCode>m/d/yyyy</c:formatCode>
                <c:ptCount val="517"/>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pt idx="152">
                  <c:v>43983</c:v>
                </c:pt>
                <c:pt idx="153">
                  <c:v>43984</c:v>
                </c:pt>
                <c:pt idx="154">
                  <c:v>43985</c:v>
                </c:pt>
                <c:pt idx="155">
                  <c:v>43986</c:v>
                </c:pt>
                <c:pt idx="156">
                  <c:v>43987</c:v>
                </c:pt>
                <c:pt idx="157">
                  <c:v>43988</c:v>
                </c:pt>
                <c:pt idx="158">
                  <c:v>43989</c:v>
                </c:pt>
                <c:pt idx="159">
                  <c:v>43990</c:v>
                </c:pt>
                <c:pt idx="160">
                  <c:v>43991</c:v>
                </c:pt>
                <c:pt idx="161">
                  <c:v>43992</c:v>
                </c:pt>
                <c:pt idx="162">
                  <c:v>43993</c:v>
                </c:pt>
                <c:pt idx="163">
                  <c:v>43994</c:v>
                </c:pt>
                <c:pt idx="164">
                  <c:v>43995</c:v>
                </c:pt>
                <c:pt idx="165">
                  <c:v>43996</c:v>
                </c:pt>
                <c:pt idx="166">
                  <c:v>43997</c:v>
                </c:pt>
                <c:pt idx="167">
                  <c:v>43998</c:v>
                </c:pt>
                <c:pt idx="168">
                  <c:v>43999</c:v>
                </c:pt>
                <c:pt idx="169">
                  <c:v>44000</c:v>
                </c:pt>
                <c:pt idx="170">
                  <c:v>44001</c:v>
                </c:pt>
                <c:pt idx="171">
                  <c:v>44002</c:v>
                </c:pt>
                <c:pt idx="172">
                  <c:v>44003</c:v>
                </c:pt>
                <c:pt idx="173">
                  <c:v>44004</c:v>
                </c:pt>
                <c:pt idx="174">
                  <c:v>44005</c:v>
                </c:pt>
                <c:pt idx="175">
                  <c:v>44006</c:v>
                </c:pt>
                <c:pt idx="176">
                  <c:v>44007</c:v>
                </c:pt>
                <c:pt idx="177">
                  <c:v>44008</c:v>
                </c:pt>
                <c:pt idx="178">
                  <c:v>44009</c:v>
                </c:pt>
                <c:pt idx="179">
                  <c:v>44010</c:v>
                </c:pt>
                <c:pt idx="180">
                  <c:v>44011</c:v>
                </c:pt>
                <c:pt idx="181">
                  <c:v>44012</c:v>
                </c:pt>
                <c:pt idx="182">
                  <c:v>44013</c:v>
                </c:pt>
                <c:pt idx="183">
                  <c:v>44014</c:v>
                </c:pt>
                <c:pt idx="184">
                  <c:v>44015</c:v>
                </c:pt>
                <c:pt idx="185">
                  <c:v>44016</c:v>
                </c:pt>
                <c:pt idx="186">
                  <c:v>44017</c:v>
                </c:pt>
                <c:pt idx="187">
                  <c:v>44018</c:v>
                </c:pt>
                <c:pt idx="188">
                  <c:v>44019</c:v>
                </c:pt>
                <c:pt idx="189">
                  <c:v>44020</c:v>
                </c:pt>
                <c:pt idx="190">
                  <c:v>44021</c:v>
                </c:pt>
                <c:pt idx="191">
                  <c:v>44022</c:v>
                </c:pt>
                <c:pt idx="192">
                  <c:v>44023</c:v>
                </c:pt>
                <c:pt idx="193">
                  <c:v>44024</c:v>
                </c:pt>
                <c:pt idx="194">
                  <c:v>44025</c:v>
                </c:pt>
                <c:pt idx="195">
                  <c:v>44026</c:v>
                </c:pt>
                <c:pt idx="196">
                  <c:v>44027</c:v>
                </c:pt>
                <c:pt idx="197">
                  <c:v>44028</c:v>
                </c:pt>
                <c:pt idx="198">
                  <c:v>44029</c:v>
                </c:pt>
                <c:pt idx="199">
                  <c:v>44030</c:v>
                </c:pt>
                <c:pt idx="200">
                  <c:v>44031</c:v>
                </c:pt>
                <c:pt idx="201">
                  <c:v>44032</c:v>
                </c:pt>
                <c:pt idx="202">
                  <c:v>44033</c:v>
                </c:pt>
                <c:pt idx="203">
                  <c:v>44034</c:v>
                </c:pt>
                <c:pt idx="204">
                  <c:v>44035</c:v>
                </c:pt>
                <c:pt idx="205">
                  <c:v>44036</c:v>
                </c:pt>
                <c:pt idx="206">
                  <c:v>44037</c:v>
                </c:pt>
                <c:pt idx="207">
                  <c:v>44038</c:v>
                </c:pt>
                <c:pt idx="208">
                  <c:v>44039</c:v>
                </c:pt>
                <c:pt idx="209">
                  <c:v>44040</c:v>
                </c:pt>
                <c:pt idx="210">
                  <c:v>44041</c:v>
                </c:pt>
                <c:pt idx="211">
                  <c:v>44042</c:v>
                </c:pt>
                <c:pt idx="212">
                  <c:v>44043</c:v>
                </c:pt>
                <c:pt idx="213">
                  <c:v>44044</c:v>
                </c:pt>
                <c:pt idx="214">
                  <c:v>44045</c:v>
                </c:pt>
                <c:pt idx="215">
                  <c:v>44046</c:v>
                </c:pt>
                <c:pt idx="216">
                  <c:v>44047</c:v>
                </c:pt>
                <c:pt idx="217">
                  <c:v>44048</c:v>
                </c:pt>
                <c:pt idx="218">
                  <c:v>44049</c:v>
                </c:pt>
                <c:pt idx="219">
                  <c:v>44050</c:v>
                </c:pt>
                <c:pt idx="220">
                  <c:v>44051</c:v>
                </c:pt>
                <c:pt idx="221">
                  <c:v>44052</c:v>
                </c:pt>
                <c:pt idx="222">
                  <c:v>44053</c:v>
                </c:pt>
                <c:pt idx="223">
                  <c:v>44054</c:v>
                </c:pt>
                <c:pt idx="224">
                  <c:v>44055</c:v>
                </c:pt>
                <c:pt idx="225">
                  <c:v>44056</c:v>
                </c:pt>
                <c:pt idx="226">
                  <c:v>44057</c:v>
                </c:pt>
                <c:pt idx="227">
                  <c:v>44058</c:v>
                </c:pt>
                <c:pt idx="228">
                  <c:v>44059</c:v>
                </c:pt>
                <c:pt idx="229">
                  <c:v>44060</c:v>
                </c:pt>
                <c:pt idx="230">
                  <c:v>44061</c:v>
                </c:pt>
                <c:pt idx="231">
                  <c:v>44062</c:v>
                </c:pt>
                <c:pt idx="232">
                  <c:v>44063</c:v>
                </c:pt>
                <c:pt idx="233">
                  <c:v>44064</c:v>
                </c:pt>
                <c:pt idx="234">
                  <c:v>44065</c:v>
                </c:pt>
                <c:pt idx="235">
                  <c:v>44066</c:v>
                </c:pt>
                <c:pt idx="236">
                  <c:v>44067</c:v>
                </c:pt>
                <c:pt idx="237">
                  <c:v>44068</c:v>
                </c:pt>
                <c:pt idx="238">
                  <c:v>44069</c:v>
                </c:pt>
                <c:pt idx="239">
                  <c:v>44070</c:v>
                </c:pt>
                <c:pt idx="240">
                  <c:v>44071</c:v>
                </c:pt>
                <c:pt idx="241">
                  <c:v>44072</c:v>
                </c:pt>
                <c:pt idx="242">
                  <c:v>44073</c:v>
                </c:pt>
                <c:pt idx="243">
                  <c:v>44074</c:v>
                </c:pt>
                <c:pt idx="244">
                  <c:v>44075</c:v>
                </c:pt>
                <c:pt idx="245">
                  <c:v>44076</c:v>
                </c:pt>
                <c:pt idx="246">
                  <c:v>44077</c:v>
                </c:pt>
                <c:pt idx="247">
                  <c:v>44078</c:v>
                </c:pt>
                <c:pt idx="248">
                  <c:v>44079</c:v>
                </c:pt>
                <c:pt idx="249">
                  <c:v>44080</c:v>
                </c:pt>
                <c:pt idx="250">
                  <c:v>44081</c:v>
                </c:pt>
                <c:pt idx="251">
                  <c:v>44082</c:v>
                </c:pt>
                <c:pt idx="252">
                  <c:v>44083</c:v>
                </c:pt>
                <c:pt idx="253">
                  <c:v>44084</c:v>
                </c:pt>
                <c:pt idx="254">
                  <c:v>44085</c:v>
                </c:pt>
                <c:pt idx="255">
                  <c:v>44086</c:v>
                </c:pt>
                <c:pt idx="256">
                  <c:v>44087</c:v>
                </c:pt>
                <c:pt idx="257">
                  <c:v>44088</c:v>
                </c:pt>
                <c:pt idx="258">
                  <c:v>44089</c:v>
                </c:pt>
                <c:pt idx="259">
                  <c:v>44090</c:v>
                </c:pt>
                <c:pt idx="260">
                  <c:v>44091</c:v>
                </c:pt>
                <c:pt idx="261">
                  <c:v>44092</c:v>
                </c:pt>
                <c:pt idx="262">
                  <c:v>44093</c:v>
                </c:pt>
                <c:pt idx="263">
                  <c:v>44094</c:v>
                </c:pt>
                <c:pt idx="264">
                  <c:v>44095</c:v>
                </c:pt>
                <c:pt idx="265">
                  <c:v>44096</c:v>
                </c:pt>
                <c:pt idx="266">
                  <c:v>44097</c:v>
                </c:pt>
                <c:pt idx="267">
                  <c:v>44098</c:v>
                </c:pt>
                <c:pt idx="268">
                  <c:v>44099</c:v>
                </c:pt>
                <c:pt idx="269">
                  <c:v>44100</c:v>
                </c:pt>
                <c:pt idx="270">
                  <c:v>44101</c:v>
                </c:pt>
                <c:pt idx="271">
                  <c:v>44102</c:v>
                </c:pt>
                <c:pt idx="272">
                  <c:v>44103</c:v>
                </c:pt>
                <c:pt idx="273">
                  <c:v>44104</c:v>
                </c:pt>
                <c:pt idx="274">
                  <c:v>44105</c:v>
                </c:pt>
                <c:pt idx="275">
                  <c:v>44106</c:v>
                </c:pt>
                <c:pt idx="276">
                  <c:v>44107</c:v>
                </c:pt>
                <c:pt idx="277">
                  <c:v>44108</c:v>
                </c:pt>
                <c:pt idx="278">
                  <c:v>44109</c:v>
                </c:pt>
                <c:pt idx="279">
                  <c:v>44110</c:v>
                </c:pt>
                <c:pt idx="280">
                  <c:v>44111</c:v>
                </c:pt>
                <c:pt idx="281">
                  <c:v>44112</c:v>
                </c:pt>
                <c:pt idx="282">
                  <c:v>44113</c:v>
                </c:pt>
                <c:pt idx="283">
                  <c:v>44114</c:v>
                </c:pt>
                <c:pt idx="284">
                  <c:v>44115</c:v>
                </c:pt>
                <c:pt idx="285">
                  <c:v>44116</c:v>
                </c:pt>
                <c:pt idx="286">
                  <c:v>44117</c:v>
                </c:pt>
                <c:pt idx="287">
                  <c:v>44118</c:v>
                </c:pt>
                <c:pt idx="288">
                  <c:v>44119</c:v>
                </c:pt>
                <c:pt idx="289">
                  <c:v>44120</c:v>
                </c:pt>
                <c:pt idx="290">
                  <c:v>44121</c:v>
                </c:pt>
                <c:pt idx="291">
                  <c:v>44122</c:v>
                </c:pt>
                <c:pt idx="292">
                  <c:v>44123</c:v>
                </c:pt>
                <c:pt idx="293">
                  <c:v>44124</c:v>
                </c:pt>
                <c:pt idx="294">
                  <c:v>44125</c:v>
                </c:pt>
                <c:pt idx="295">
                  <c:v>44126</c:v>
                </c:pt>
                <c:pt idx="296">
                  <c:v>44127</c:v>
                </c:pt>
                <c:pt idx="297">
                  <c:v>44128</c:v>
                </c:pt>
                <c:pt idx="298">
                  <c:v>44129</c:v>
                </c:pt>
                <c:pt idx="299">
                  <c:v>44130</c:v>
                </c:pt>
                <c:pt idx="300">
                  <c:v>44131</c:v>
                </c:pt>
                <c:pt idx="301">
                  <c:v>44132</c:v>
                </c:pt>
                <c:pt idx="302">
                  <c:v>44133</c:v>
                </c:pt>
                <c:pt idx="303">
                  <c:v>44134</c:v>
                </c:pt>
                <c:pt idx="304">
                  <c:v>44135</c:v>
                </c:pt>
                <c:pt idx="305">
                  <c:v>44136</c:v>
                </c:pt>
                <c:pt idx="306">
                  <c:v>44137</c:v>
                </c:pt>
                <c:pt idx="307">
                  <c:v>44138</c:v>
                </c:pt>
                <c:pt idx="308">
                  <c:v>44139</c:v>
                </c:pt>
                <c:pt idx="309">
                  <c:v>44140</c:v>
                </c:pt>
                <c:pt idx="310">
                  <c:v>44141</c:v>
                </c:pt>
                <c:pt idx="311">
                  <c:v>44142</c:v>
                </c:pt>
                <c:pt idx="312">
                  <c:v>44143</c:v>
                </c:pt>
                <c:pt idx="313">
                  <c:v>44144</c:v>
                </c:pt>
                <c:pt idx="314">
                  <c:v>44145</c:v>
                </c:pt>
                <c:pt idx="315">
                  <c:v>44146</c:v>
                </c:pt>
                <c:pt idx="316">
                  <c:v>44147</c:v>
                </c:pt>
                <c:pt idx="317">
                  <c:v>44148</c:v>
                </c:pt>
                <c:pt idx="318">
                  <c:v>44149</c:v>
                </c:pt>
                <c:pt idx="319">
                  <c:v>44150</c:v>
                </c:pt>
                <c:pt idx="320">
                  <c:v>44151</c:v>
                </c:pt>
                <c:pt idx="321">
                  <c:v>44152</c:v>
                </c:pt>
                <c:pt idx="322">
                  <c:v>44153</c:v>
                </c:pt>
                <c:pt idx="323">
                  <c:v>44154</c:v>
                </c:pt>
                <c:pt idx="324">
                  <c:v>44155</c:v>
                </c:pt>
                <c:pt idx="325">
                  <c:v>44156</c:v>
                </c:pt>
                <c:pt idx="326">
                  <c:v>44157</c:v>
                </c:pt>
                <c:pt idx="327">
                  <c:v>44158</c:v>
                </c:pt>
                <c:pt idx="328">
                  <c:v>44159</c:v>
                </c:pt>
                <c:pt idx="329">
                  <c:v>44160</c:v>
                </c:pt>
                <c:pt idx="330">
                  <c:v>44161</c:v>
                </c:pt>
                <c:pt idx="331">
                  <c:v>44162</c:v>
                </c:pt>
                <c:pt idx="332">
                  <c:v>44163</c:v>
                </c:pt>
                <c:pt idx="333">
                  <c:v>44164</c:v>
                </c:pt>
                <c:pt idx="334">
                  <c:v>44165</c:v>
                </c:pt>
                <c:pt idx="335">
                  <c:v>44166</c:v>
                </c:pt>
                <c:pt idx="336">
                  <c:v>44167</c:v>
                </c:pt>
                <c:pt idx="337">
                  <c:v>44168</c:v>
                </c:pt>
                <c:pt idx="338">
                  <c:v>44169</c:v>
                </c:pt>
                <c:pt idx="339">
                  <c:v>44170</c:v>
                </c:pt>
                <c:pt idx="340">
                  <c:v>44171</c:v>
                </c:pt>
                <c:pt idx="341">
                  <c:v>44172</c:v>
                </c:pt>
                <c:pt idx="342">
                  <c:v>44173</c:v>
                </c:pt>
                <c:pt idx="343">
                  <c:v>44174</c:v>
                </c:pt>
                <c:pt idx="344">
                  <c:v>44175</c:v>
                </c:pt>
                <c:pt idx="345">
                  <c:v>44176</c:v>
                </c:pt>
                <c:pt idx="346">
                  <c:v>44177</c:v>
                </c:pt>
                <c:pt idx="347">
                  <c:v>44178</c:v>
                </c:pt>
                <c:pt idx="348">
                  <c:v>44179</c:v>
                </c:pt>
                <c:pt idx="349">
                  <c:v>44180</c:v>
                </c:pt>
                <c:pt idx="350">
                  <c:v>44181</c:v>
                </c:pt>
                <c:pt idx="351">
                  <c:v>44182</c:v>
                </c:pt>
                <c:pt idx="352">
                  <c:v>44183</c:v>
                </c:pt>
                <c:pt idx="353">
                  <c:v>44184</c:v>
                </c:pt>
                <c:pt idx="354">
                  <c:v>44185</c:v>
                </c:pt>
                <c:pt idx="355">
                  <c:v>44186</c:v>
                </c:pt>
                <c:pt idx="356">
                  <c:v>44187</c:v>
                </c:pt>
                <c:pt idx="357">
                  <c:v>44188</c:v>
                </c:pt>
                <c:pt idx="358">
                  <c:v>44189</c:v>
                </c:pt>
                <c:pt idx="359">
                  <c:v>44190</c:v>
                </c:pt>
                <c:pt idx="360">
                  <c:v>44191</c:v>
                </c:pt>
                <c:pt idx="361">
                  <c:v>44192</c:v>
                </c:pt>
                <c:pt idx="362">
                  <c:v>44193</c:v>
                </c:pt>
                <c:pt idx="363">
                  <c:v>44194</c:v>
                </c:pt>
                <c:pt idx="364">
                  <c:v>44195</c:v>
                </c:pt>
                <c:pt idx="365">
                  <c:v>44196</c:v>
                </c:pt>
                <c:pt idx="366">
                  <c:v>44197</c:v>
                </c:pt>
                <c:pt idx="367">
                  <c:v>44198</c:v>
                </c:pt>
                <c:pt idx="368">
                  <c:v>44199</c:v>
                </c:pt>
                <c:pt idx="369">
                  <c:v>44200</c:v>
                </c:pt>
                <c:pt idx="370">
                  <c:v>44201</c:v>
                </c:pt>
                <c:pt idx="371">
                  <c:v>44202</c:v>
                </c:pt>
                <c:pt idx="372">
                  <c:v>44203</c:v>
                </c:pt>
                <c:pt idx="373">
                  <c:v>44204</c:v>
                </c:pt>
                <c:pt idx="374">
                  <c:v>44205</c:v>
                </c:pt>
                <c:pt idx="375">
                  <c:v>44206</c:v>
                </c:pt>
                <c:pt idx="376">
                  <c:v>44207</c:v>
                </c:pt>
                <c:pt idx="377">
                  <c:v>44208</c:v>
                </c:pt>
                <c:pt idx="378">
                  <c:v>44209</c:v>
                </c:pt>
                <c:pt idx="379">
                  <c:v>44210</c:v>
                </c:pt>
                <c:pt idx="380">
                  <c:v>44211</c:v>
                </c:pt>
                <c:pt idx="381">
                  <c:v>44212</c:v>
                </c:pt>
                <c:pt idx="382">
                  <c:v>44213</c:v>
                </c:pt>
                <c:pt idx="383">
                  <c:v>44214</c:v>
                </c:pt>
                <c:pt idx="384">
                  <c:v>44215</c:v>
                </c:pt>
                <c:pt idx="385">
                  <c:v>44216</c:v>
                </c:pt>
                <c:pt idx="386">
                  <c:v>44217</c:v>
                </c:pt>
                <c:pt idx="387">
                  <c:v>44218</c:v>
                </c:pt>
                <c:pt idx="388">
                  <c:v>44219</c:v>
                </c:pt>
                <c:pt idx="389">
                  <c:v>44220</c:v>
                </c:pt>
                <c:pt idx="390">
                  <c:v>44221</c:v>
                </c:pt>
                <c:pt idx="391">
                  <c:v>44222</c:v>
                </c:pt>
                <c:pt idx="392">
                  <c:v>44223</c:v>
                </c:pt>
                <c:pt idx="393">
                  <c:v>44224</c:v>
                </c:pt>
                <c:pt idx="394">
                  <c:v>44225</c:v>
                </c:pt>
                <c:pt idx="395">
                  <c:v>44226</c:v>
                </c:pt>
                <c:pt idx="396">
                  <c:v>44227</c:v>
                </c:pt>
                <c:pt idx="397">
                  <c:v>44228</c:v>
                </c:pt>
                <c:pt idx="398">
                  <c:v>44229</c:v>
                </c:pt>
                <c:pt idx="399">
                  <c:v>44230</c:v>
                </c:pt>
                <c:pt idx="400">
                  <c:v>44231</c:v>
                </c:pt>
                <c:pt idx="401">
                  <c:v>44232</c:v>
                </c:pt>
                <c:pt idx="402">
                  <c:v>44233</c:v>
                </c:pt>
                <c:pt idx="403">
                  <c:v>44234</c:v>
                </c:pt>
                <c:pt idx="404">
                  <c:v>44235</c:v>
                </c:pt>
                <c:pt idx="405">
                  <c:v>44236</c:v>
                </c:pt>
                <c:pt idx="406">
                  <c:v>44237</c:v>
                </c:pt>
                <c:pt idx="407">
                  <c:v>44238</c:v>
                </c:pt>
                <c:pt idx="408">
                  <c:v>44239</c:v>
                </c:pt>
                <c:pt idx="409">
                  <c:v>44240</c:v>
                </c:pt>
                <c:pt idx="410">
                  <c:v>44241</c:v>
                </c:pt>
                <c:pt idx="411">
                  <c:v>44242</c:v>
                </c:pt>
                <c:pt idx="412">
                  <c:v>44243</c:v>
                </c:pt>
                <c:pt idx="413">
                  <c:v>44244</c:v>
                </c:pt>
                <c:pt idx="414">
                  <c:v>44245</c:v>
                </c:pt>
                <c:pt idx="415">
                  <c:v>44246</c:v>
                </c:pt>
                <c:pt idx="416">
                  <c:v>44247</c:v>
                </c:pt>
                <c:pt idx="417">
                  <c:v>44248</c:v>
                </c:pt>
                <c:pt idx="418">
                  <c:v>44249</c:v>
                </c:pt>
                <c:pt idx="419">
                  <c:v>44250</c:v>
                </c:pt>
                <c:pt idx="420">
                  <c:v>44251</c:v>
                </c:pt>
                <c:pt idx="421">
                  <c:v>44252</c:v>
                </c:pt>
                <c:pt idx="422">
                  <c:v>44253</c:v>
                </c:pt>
                <c:pt idx="423">
                  <c:v>44254</c:v>
                </c:pt>
                <c:pt idx="424">
                  <c:v>44255</c:v>
                </c:pt>
                <c:pt idx="425">
                  <c:v>44256</c:v>
                </c:pt>
                <c:pt idx="426">
                  <c:v>44257</c:v>
                </c:pt>
                <c:pt idx="427">
                  <c:v>44258</c:v>
                </c:pt>
                <c:pt idx="428">
                  <c:v>44259</c:v>
                </c:pt>
                <c:pt idx="429">
                  <c:v>44260</c:v>
                </c:pt>
                <c:pt idx="430">
                  <c:v>44261</c:v>
                </c:pt>
                <c:pt idx="431">
                  <c:v>44262</c:v>
                </c:pt>
                <c:pt idx="432">
                  <c:v>44263</c:v>
                </c:pt>
                <c:pt idx="433">
                  <c:v>44264</c:v>
                </c:pt>
                <c:pt idx="434">
                  <c:v>44265</c:v>
                </c:pt>
                <c:pt idx="435">
                  <c:v>44266</c:v>
                </c:pt>
                <c:pt idx="436">
                  <c:v>44267</c:v>
                </c:pt>
                <c:pt idx="437">
                  <c:v>44268</c:v>
                </c:pt>
                <c:pt idx="438">
                  <c:v>44269</c:v>
                </c:pt>
                <c:pt idx="439">
                  <c:v>44270</c:v>
                </c:pt>
                <c:pt idx="440">
                  <c:v>44271</c:v>
                </c:pt>
                <c:pt idx="441">
                  <c:v>44272</c:v>
                </c:pt>
                <c:pt idx="442">
                  <c:v>44273</c:v>
                </c:pt>
                <c:pt idx="443">
                  <c:v>44274</c:v>
                </c:pt>
                <c:pt idx="444">
                  <c:v>44275</c:v>
                </c:pt>
                <c:pt idx="445">
                  <c:v>44276</c:v>
                </c:pt>
                <c:pt idx="446">
                  <c:v>44277</c:v>
                </c:pt>
                <c:pt idx="447">
                  <c:v>44278</c:v>
                </c:pt>
                <c:pt idx="448">
                  <c:v>44279</c:v>
                </c:pt>
                <c:pt idx="449">
                  <c:v>44280</c:v>
                </c:pt>
                <c:pt idx="450">
                  <c:v>44281</c:v>
                </c:pt>
                <c:pt idx="451">
                  <c:v>44282</c:v>
                </c:pt>
                <c:pt idx="452">
                  <c:v>44283</c:v>
                </c:pt>
                <c:pt idx="453">
                  <c:v>44284</c:v>
                </c:pt>
                <c:pt idx="454">
                  <c:v>44285</c:v>
                </c:pt>
                <c:pt idx="455">
                  <c:v>44286</c:v>
                </c:pt>
                <c:pt idx="456">
                  <c:v>44287</c:v>
                </c:pt>
                <c:pt idx="457">
                  <c:v>44288</c:v>
                </c:pt>
                <c:pt idx="458">
                  <c:v>44289</c:v>
                </c:pt>
                <c:pt idx="459">
                  <c:v>44290</c:v>
                </c:pt>
                <c:pt idx="460">
                  <c:v>44291</c:v>
                </c:pt>
                <c:pt idx="461">
                  <c:v>44292</c:v>
                </c:pt>
                <c:pt idx="462">
                  <c:v>44293</c:v>
                </c:pt>
                <c:pt idx="463">
                  <c:v>44294</c:v>
                </c:pt>
                <c:pt idx="464">
                  <c:v>44295</c:v>
                </c:pt>
                <c:pt idx="465">
                  <c:v>44296</c:v>
                </c:pt>
                <c:pt idx="466">
                  <c:v>44297</c:v>
                </c:pt>
                <c:pt idx="467">
                  <c:v>44298</c:v>
                </c:pt>
                <c:pt idx="468">
                  <c:v>44299</c:v>
                </c:pt>
                <c:pt idx="469">
                  <c:v>44300</c:v>
                </c:pt>
                <c:pt idx="470">
                  <c:v>44301</c:v>
                </c:pt>
                <c:pt idx="471">
                  <c:v>44302</c:v>
                </c:pt>
                <c:pt idx="472">
                  <c:v>44303</c:v>
                </c:pt>
                <c:pt idx="473">
                  <c:v>44304</c:v>
                </c:pt>
                <c:pt idx="474">
                  <c:v>44305</c:v>
                </c:pt>
                <c:pt idx="475">
                  <c:v>44306</c:v>
                </c:pt>
                <c:pt idx="476">
                  <c:v>44307</c:v>
                </c:pt>
                <c:pt idx="477">
                  <c:v>44308</c:v>
                </c:pt>
                <c:pt idx="478">
                  <c:v>44309</c:v>
                </c:pt>
                <c:pt idx="479">
                  <c:v>44310</c:v>
                </c:pt>
                <c:pt idx="480">
                  <c:v>44311</c:v>
                </c:pt>
                <c:pt idx="481">
                  <c:v>44312</c:v>
                </c:pt>
                <c:pt idx="482">
                  <c:v>44313</c:v>
                </c:pt>
                <c:pt idx="483">
                  <c:v>44314</c:v>
                </c:pt>
                <c:pt idx="484">
                  <c:v>44315</c:v>
                </c:pt>
                <c:pt idx="485">
                  <c:v>44316</c:v>
                </c:pt>
                <c:pt idx="486">
                  <c:v>44317</c:v>
                </c:pt>
                <c:pt idx="487">
                  <c:v>44318</c:v>
                </c:pt>
                <c:pt idx="488">
                  <c:v>44319</c:v>
                </c:pt>
                <c:pt idx="489">
                  <c:v>44320</c:v>
                </c:pt>
                <c:pt idx="490">
                  <c:v>44321</c:v>
                </c:pt>
                <c:pt idx="491">
                  <c:v>44322</c:v>
                </c:pt>
                <c:pt idx="492">
                  <c:v>44323</c:v>
                </c:pt>
                <c:pt idx="493">
                  <c:v>44324</c:v>
                </c:pt>
                <c:pt idx="494">
                  <c:v>44325</c:v>
                </c:pt>
                <c:pt idx="495">
                  <c:v>44326</c:v>
                </c:pt>
                <c:pt idx="496">
                  <c:v>44327</c:v>
                </c:pt>
                <c:pt idx="497">
                  <c:v>44328</c:v>
                </c:pt>
                <c:pt idx="498">
                  <c:v>44329</c:v>
                </c:pt>
                <c:pt idx="499">
                  <c:v>44330</c:v>
                </c:pt>
                <c:pt idx="500">
                  <c:v>44331</c:v>
                </c:pt>
                <c:pt idx="501">
                  <c:v>44332</c:v>
                </c:pt>
                <c:pt idx="502">
                  <c:v>44333</c:v>
                </c:pt>
                <c:pt idx="503">
                  <c:v>44334</c:v>
                </c:pt>
                <c:pt idx="504">
                  <c:v>44335</c:v>
                </c:pt>
                <c:pt idx="505">
                  <c:v>44336</c:v>
                </c:pt>
                <c:pt idx="506">
                  <c:v>44337</c:v>
                </c:pt>
                <c:pt idx="507">
                  <c:v>44338</c:v>
                </c:pt>
                <c:pt idx="508">
                  <c:v>44339</c:v>
                </c:pt>
                <c:pt idx="509">
                  <c:v>44340</c:v>
                </c:pt>
                <c:pt idx="510">
                  <c:v>44341</c:v>
                </c:pt>
                <c:pt idx="511">
                  <c:v>44342</c:v>
                </c:pt>
                <c:pt idx="512">
                  <c:v>44343</c:v>
                </c:pt>
                <c:pt idx="513">
                  <c:v>44344</c:v>
                </c:pt>
                <c:pt idx="514">
                  <c:v>44345</c:v>
                </c:pt>
                <c:pt idx="515">
                  <c:v>44346</c:v>
                </c:pt>
                <c:pt idx="516">
                  <c:v>44347</c:v>
                </c:pt>
              </c:numCache>
            </c:numRef>
          </c:cat>
          <c:val>
            <c:numRef>
              <c:f>Sheet1!$B$2:$B$518</c:f>
              <c:numCache>
                <c:formatCode>General</c:formatCode>
                <c:ptCount val="517"/>
                <c:pt idx="0">
                  <c:v>87362</c:v>
                </c:pt>
                <c:pt idx="1">
                  <c:v>100151</c:v>
                </c:pt>
                <c:pt idx="2">
                  <c:v>75542</c:v>
                </c:pt>
                <c:pt idx="3">
                  <c:v>91317</c:v>
                </c:pt>
                <c:pt idx="4">
                  <c:v>87625</c:v>
                </c:pt>
                <c:pt idx="5">
                  <c:v>86805</c:v>
                </c:pt>
                <c:pt idx="6">
                  <c:v>78909</c:v>
                </c:pt>
                <c:pt idx="7">
                  <c:v>49028</c:v>
                </c:pt>
                <c:pt idx="8">
                  <c:v>81472</c:v>
                </c:pt>
                <c:pt idx="9">
                  <c:v>106869</c:v>
                </c:pt>
                <c:pt idx="10">
                  <c:v>192088</c:v>
                </c:pt>
                <c:pt idx="11">
                  <c:v>71706</c:v>
                </c:pt>
                <c:pt idx="12">
                  <c:v>46271</c:v>
                </c:pt>
                <c:pt idx="13">
                  <c:v>43949</c:v>
                </c:pt>
                <c:pt idx="14">
                  <c:v>44856</c:v>
                </c:pt>
                <c:pt idx="15">
                  <c:v>35811</c:v>
                </c:pt>
                <c:pt idx="16">
                  <c:v>38034</c:v>
                </c:pt>
                <c:pt idx="17">
                  <c:v>47787</c:v>
                </c:pt>
                <c:pt idx="18">
                  <c:v>45146</c:v>
                </c:pt>
                <c:pt idx="19">
                  <c:v>29136</c:v>
                </c:pt>
                <c:pt idx="20">
                  <c:v>25914</c:v>
                </c:pt>
                <c:pt idx="21">
                  <c:v>38345</c:v>
                </c:pt>
                <c:pt idx="22">
                  <c:v>29197</c:v>
                </c:pt>
                <c:pt idx="23">
                  <c:v>30205</c:v>
                </c:pt>
                <c:pt idx="24">
                  <c:v>29017</c:v>
                </c:pt>
                <c:pt idx="25">
                  <c:v>22938</c:v>
                </c:pt>
                <c:pt idx="26">
                  <c:v>49942</c:v>
                </c:pt>
                <c:pt idx="27">
                  <c:v>38731</c:v>
                </c:pt>
                <c:pt idx="28">
                  <c:v>43479</c:v>
                </c:pt>
                <c:pt idx="29">
                  <c:v>39631</c:v>
                </c:pt>
                <c:pt idx="30">
                  <c:v>24438</c:v>
                </c:pt>
                <c:pt idx="31">
                  <c:v>34654</c:v>
                </c:pt>
                <c:pt idx="32">
                  <c:v>24108</c:v>
                </c:pt>
                <c:pt idx="33">
                  <c:v>47750</c:v>
                </c:pt>
                <c:pt idx="34">
                  <c:v>53371</c:v>
                </c:pt>
                <c:pt idx="35">
                  <c:v>51387</c:v>
                </c:pt>
                <c:pt idx="36">
                  <c:v>63511</c:v>
                </c:pt>
                <c:pt idx="37">
                  <c:v>52643</c:v>
                </c:pt>
                <c:pt idx="38">
                  <c:v>48380</c:v>
                </c:pt>
                <c:pt idx="39">
                  <c:v>33096</c:v>
                </c:pt>
                <c:pt idx="40">
                  <c:v>108228</c:v>
                </c:pt>
                <c:pt idx="41">
                  <c:v>135528</c:v>
                </c:pt>
                <c:pt idx="42">
                  <c:v>42995</c:v>
                </c:pt>
                <c:pt idx="43">
                  <c:v>55908</c:v>
                </c:pt>
                <c:pt idx="44">
                  <c:v>48571</c:v>
                </c:pt>
                <c:pt idx="45">
                  <c:v>31706</c:v>
                </c:pt>
                <c:pt idx="46">
                  <c:v>53548</c:v>
                </c:pt>
                <c:pt idx="47">
                  <c:v>64956</c:v>
                </c:pt>
                <c:pt idx="48">
                  <c:v>37978</c:v>
                </c:pt>
                <c:pt idx="49">
                  <c:v>51648</c:v>
                </c:pt>
                <c:pt idx="50">
                  <c:v>58513</c:v>
                </c:pt>
                <c:pt idx="51">
                  <c:v>101011</c:v>
                </c:pt>
                <c:pt idx="52">
                  <c:v>62477</c:v>
                </c:pt>
                <c:pt idx="53">
                  <c:v>39248</c:v>
                </c:pt>
                <c:pt idx="54">
                  <c:v>59561</c:v>
                </c:pt>
                <c:pt idx="55">
                  <c:v>62224</c:v>
                </c:pt>
                <c:pt idx="56">
                  <c:v>48841</c:v>
                </c:pt>
                <c:pt idx="57">
                  <c:v>29694</c:v>
                </c:pt>
                <c:pt idx="58">
                  <c:v>27559</c:v>
                </c:pt>
                <c:pt idx="59">
                  <c:v>26159</c:v>
                </c:pt>
                <c:pt idx="60">
                  <c:v>38499</c:v>
                </c:pt>
                <c:pt idx="61">
                  <c:v>37149</c:v>
                </c:pt>
                <c:pt idx="62">
                  <c:v>28295</c:v>
                </c:pt>
                <c:pt idx="63">
                  <c:v>24418</c:v>
                </c:pt>
                <c:pt idx="64">
                  <c:v>30807</c:v>
                </c:pt>
                <c:pt idx="65">
                  <c:v>22612</c:v>
                </c:pt>
                <c:pt idx="66">
                  <c:v>26815</c:v>
                </c:pt>
                <c:pt idx="67">
                  <c:v>41405</c:v>
                </c:pt>
                <c:pt idx="68">
                  <c:v>38632</c:v>
                </c:pt>
                <c:pt idx="69">
                  <c:v>326342</c:v>
                </c:pt>
                <c:pt idx="70">
                  <c:v>401765</c:v>
                </c:pt>
                <c:pt idx="71">
                  <c:v>399891</c:v>
                </c:pt>
                <c:pt idx="72">
                  <c:v>471978</c:v>
                </c:pt>
                <c:pt idx="73">
                  <c:v>285707</c:v>
                </c:pt>
                <c:pt idx="74">
                  <c:v>38549</c:v>
                </c:pt>
                <c:pt idx="75">
                  <c:v>125489</c:v>
                </c:pt>
                <c:pt idx="76">
                  <c:v>144571</c:v>
                </c:pt>
                <c:pt idx="77">
                  <c:v>119519</c:v>
                </c:pt>
                <c:pt idx="78">
                  <c:v>81510</c:v>
                </c:pt>
                <c:pt idx="79">
                  <c:v>73620</c:v>
                </c:pt>
                <c:pt idx="80">
                  <c:v>54438</c:v>
                </c:pt>
                <c:pt idx="81">
                  <c:v>51148</c:v>
                </c:pt>
                <c:pt idx="82">
                  <c:v>48931</c:v>
                </c:pt>
                <c:pt idx="83">
                  <c:v>295201</c:v>
                </c:pt>
                <c:pt idx="84">
                  <c:v>149656</c:v>
                </c:pt>
                <c:pt idx="85">
                  <c:v>41571</c:v>
                </c:pt>
                <c:pt idx="86">
                  <c:v>37542</c:v>
                </c:pt>
                <c:pt idx="87">
                  <c:v>35296</c:v>
                </c:pt>
                <c:pt idx="88">
                  <c:v>34932</c:v>
                </c:pt>
                <c:pt idx="89">
                  <c:v>68604</c:v>
                </c:pt>
                <c:pt idx="90">
                  <c:v>70078</c:v>
                </c:pt>
                <c:pt idx="91">
                  <c:v>84692</c:v>
                </c:pt>
                <c:pt idx="92">
                  <c:v>206636</c:v>
                </c:pt>
                <c:pt idx="93">
                  <c:v>189212</c:v>
                </c:pt>
                <c:pt idx="94">
                  <c:v>163724</c:v>
                </c:pt>
                <c:pt idx="95">
                  <c:v>60619</c:v>
                </c:pt>
                <c:pt idx="96">
                  <c:v>48094</c:v>
                </c:pt>
                <c:pt idx="97">
                  <c:v>97940</c:v>
                </c:pt>
                <c:pt idx="98">
                  <c:v>180837</c:v>
                </c:pt>
                <c:pt idx="99">
                  <c:v>142890</c:v>
                </c:pt>
                <c:pt idx="100">
                  <c:v>107640</c:v>
                </c:pt>
                <c:pt idx="101">
                  <c:v>86119</c:v>
                </c:pt>
                <c:pt idx="102">
                  <c:v>108855</c:v>
                </c:pt>
                <c:pt idx="103">
                  <c:v>331169</c:v>
                </c:pt>
                <c:pt idx="104">
                  <c:v>474535</c:v>
                </c:pt>
                <c:pt idx="105">
                  <c:v>382384</c:v>
                </c:pt>
                <c:pt idx="106">
                  <c:v>342745</c:v>
                </c:pt>
                <c:pt idx="107">
                  <c:v>267926</c:v>
                </c:pt>
                <c:pt idx="108">
                  <c:v>147792</c:v>
                </c:pt>
                <c:pt idx="109">
                  <c:v>33390</c:v>
                </c:pt>
                <c:pt idx="110">
                  <c:v>33734</c:v>
                </c:pt>
                <c:pt idx="111">
                  <c:v>49021</c:v>
                </c:pt>
                <c:pt idx="112">
                  <c:v>46776</c:v>
                </c:pt>
                <c:pt idx="113">
                  <c:v>33358</c:v>
                </c:pt>
                <c:pt idx="114">
                  <c:v>34506</c:v>
                </c:pt>
                <c:pt idx="115">
                  <c:v>36532</c:v>
                </c:pt>
                <c:pt idx="116">
                  <c:v>29317</c:v>
                </c:pt>
                <c:pt idx="117">
                  <c:v>35415</c:v>
                </c:pt>
                <c:pt idx="118">
                  <c:v>30351</c:v>
                </c:pt>
                <c:pt idx="119">
                  <c:v>35852</c:v>
                </c:pt>
                <c:pt idx="120">
                  <c:v>47564</c:v>
                </c:pt>
                <c:pt idx="121">
                  <c:v>29659</c:v>
                </c:pt>
                <c:pt idx="122">
                  <c:v>31699</c:v>
                </c:pt>
                <c:pt idx="123">
                  <c:v>33068</c:v>
                </c:pt>
                <c:pt idx="124">
                  <c:v>38696</c:v>
                </c:pt>
                <c:pt idx="125">
                  <c:v>149236</c:v>
                </c:pt>
                <c:pt idx="126">
                  <c:v>66796</c:v>
                </c:pt>
                <c:pt idx="127">
                  <c:v>32262</c:v>
                </c:pt>
                <c:pt idx="128">
                  <c:v>27029</c:v>
                </c:pt>
                <c:pt idx="129">
                  <c:v>30997</c:v>
                </c:pt>
                <c:pt idx="130">
                  <c:v>39258</c:v>
                </c:pt>
                <c:pt idx="131">
                  <c:v>48608</c:v>
                </c:pt>
                <c:pt idx="132">
                  <c:v>38508</c:v>
                </c:pt>
                <c:pt idx="133">
                  <c:v>36770</c:v>
                </c:pt>
                <c:pt idx="134">
                  <c:v>85764</c:v>
                </c:pt>
                <c:pt idx="135">
                  <c:v>46922</c:v>
                </c:pt>
                <c:pt idx="136">
                  <c:v>29791</c:v>
                </c:pt>
                <c:pt idx="137">
                  <c:v>25371</c:v>
                </c:pt>
                <c:pt idx="138">
                  <c:v>1395854</c:v>
                </c:pt>
                <c:pt idx="139">
                  <c:v>1110338</c:v>
                </c:pt>
                <c:pt idx="140">
                  <c:v>845547</c:v>
                </c:pt>
                <c:pt idx="141">
                  <c:v>799474</c:v>
                </c:pt>
                <c:pt idx="142">
                  <c:v>670997</c:v>
                </c:pt>
                <c:pt idx="143">
                  <c:v>40935</c:v>
                </c:pt>
                <c:pt idx="144">
                  <c:v>303068</c:v>
                </c:pt>
                <c:pt idx="145">
                  <c:v>1167312</c:v>
                </c:pt>
                <c:pt idx="146">
                  <c:v>1055171</c:v>
                </c:pt>
                <c:pt idx="147">
                  <c:v>929278</c:v>
                </c:pt>
                <c:pt idx="148">
                  <c:v>786664</c:v>
                </c:pt>
                <c:pt idx="149">
                  <c:v>533814</c:v>
                </c:pt>
                <c:pt idx="150">
                  <c:v>37510</c:v>
                </c:pt>
                <c:pt idx="151">
                  <c:v>216533</c:v>
                </c:pt>
                <c:pt idx="152">
                  <c:v>1296103</c:v>
                </c:pt>
                <c:pt idx="153">
                  <c:v>1225891</c:v>
                </c:pt>
                <c:pt idx="154">
                  <c:v>840841</c:v>
                </c:pt>
                <c:pt idx="155">
                  <c:v>809709</c:v>
                </c:pt>
                <c:pt idx="156">
                  <c:v>452949</c:v>
                </c:pt>
                <c:pt idx="157">
                  <c:v>147825</c:v>
                </c:pt>
                <c:pt idx="158">
                  <c:v>155300</c:v>
                </c:pt>
                <c:pt idx="159">
                  <c:v>168599</c:v>
                </c:pt>
                <c:pt idx="160">
                  <c:v>130309</c:v>
                </c:pt>
                <c:pt idx="161">
                  <c:v>125606</c:v>
                </c:pt>
                <c:pt idx="162">
                  <c:v>103102</c:v>
                </c:pt>
                <c:pt idx="163">
                  <c:v>85476</c:v>
                </c:pt>
                <c:pt idx="164">
                  <c:v>95084</c:v>
                </c:pt>
                <c:pt idx="165">
                  <c:v>86865</c:v>
                </c:pt>
                <c:pt idx="166">
                  <c:v>211345</c:v>
                </c:pt>
                <c:pt idx="167">
                  <c:v>171474</c:v>
                </c:pt>
                <c:pt idx="168">
                  <c:v>141746</c:v>
                </c:pt>
                <c:pt idx="169">
                  <c:v>128961</c:v>
                </c:pt>
                <c:pt idx="170">
                  <c:v>136396</c:v>
                </c:pt>
                <c:pt idx="171">
                  <c:v>228582</c:v>
                </c:pt>
                <c:pt idx="172">
                  <c:v>308953</c:v>
                </c:pt>
                <c:pt idx="173">
                  <c:v>235576</c:v>
                </c:pt>
                <c:pt idx="174">
                  <c:v>166866</c:v>
                </c:pt>
                <c:pt idx="175">
                  <c:v>150098</c:v>
                </c:pt>
                <c:pt idx="176">
                  <c:v>133326</c:v>
                </c:pt>
                <c:pt idx="177">
                  <c:v>77548</c:v>
                </c:pt>
                <c:pt idx="178">
                  <c:v>56030</c:v>
                </c:pt>
                <c:pt idx="179">
                  <c:v>304590</c:v>
                </c:pt>
                <c:pt idx="180">
                  <c:v>255737</c:v>
                </c:pt>
                <c:pt idx="181">
                  <c:v>222471</c:v>
                </c:pt>
                <c:pt idx="182">
                  <c:v>176261</c:v>
                </c:pt>
                <c:pt idx="183">
                  <c:v>137081</c:v>
                </c:pt>
                <c:pt idx="184">
                  <c:v>97896</c:v>
                </c:pt>
                <c:pt idx="185">
                  <c:v>85345</c:v>
                </c:pt>
                <c:pt idx="186">
                  <c:v>113222</c:v>
                </c:pt>
                <c:pt idx="187">
                  <c:v>41922</c:v>
                </c:pt>
                <c:pt idx="188">
                  <c:v>35054</c:v>
                </c:pt>
                <c:pt idx="189">
                  <c:v>28987</c:v>
                </c:pt>
                <c:pt idx="190">
                  <c:v>27148</c:v>
                </c:pt>
                <c:pt idx="191">
                  <c:v>29560</c:v>
                </c:pt>
                <c:pt idx="192">
                  <c:v>27975</c:v>
                </c:pt>
                <c:pt idx="193">
                  <c:v>31266</c:v>
                </c:pt>
                <c:pt idx="194">
                  <c:v>39932</c:v>
                </c:pt>
                <c:pt idx="195">
                  <c:v>34492</c:v>
                </c:pt>
                <c:pt idx="196">
                  <c:v>31232</c:v>
                </c:pt>
                <c:pt idx="197">
                  <c:v>39724</c:v>
                </c:pt>
                <c:pt idx="198">
                  <c:v>48494</c:v>
                </c:pt>
                <c:pt idx="199">
                  <c:v>31328</c:v>
                </c:pt>
                <c:pt idx="200">
                  <c:v>47692</c:v>
                </c:pt>
                <c:pt idx="201">
                  <c:v>42897</c:v>
                </c:pt>
                <c:pt idx="202">
                  <c:v>36516</c:v>
                </c:pt>
                <c:pt idx="203">
                  <c:v>43903</c:v>
                </c:pt>
                <c:pt idx="204">
                  <c:v>39970</c:v>
                </c:pt>
                <c:pt idx="205">
                  <c:v>54007</c:v>
                </c:pt>
                <c:pt idx="206">
                  <c:v>60045</c:v>
                </c:pt>
                <c:pt idx="207">
                  <c:v>44645</c:v>
                </c:pt>
                <c:pt idx="208">
                  <c:v>36313</c:v>
                </c:pt>
                <c:pt idx="209">
                  <c:v>11937</c:v>
                </c:pt>
                <c:pt idx="210">
                  <c:v>12337</c:v>
                </c:pt>
                <c:pt idx="211">
                  <c:v>29762</c:v>
                </c:pt>
                <c:pt idx="212">
                  <c:v>39959</c:v>
                </c:pt>
                <c:pt idx="213">
                  <c:v>39510</c:v>
                </c:pt>
                <c:pt idx="214">
                  <c:v>37843</c:v>
                </c:pt>
                <c:pt idx="215">
                  <c:v>46457</c:v>
                </c:pt>
                <c:pt idx="216">
                  <c:v>32736</c:v>
                </c:pt>
                <c:pt idx="217">
                  <c:v>47955</c:v>
                </c:pt>
                <c:pt idx="218">
                  <c:v>55028</c:v>
                </c:pt>
                <c:pt idx="219">
                  <c:v>59464</c:v>
                </c:pt>
                <c:pt idx="220">
                  <c:v>58261</c:v>
                </c:pt>
                <c:pt idx="221">
                  <c:v>67709</c:v>
                </c:pt>
                <c:pt idx="222">
                  <c:v>64520</c:v>
                </c:pt>
                <c:pt idx="223">
                  <c:v>57159</c:v>
                </c:pt>
                <c:pt idx="224">
                  <c:v>47315</c:v>
                </c:pt>
                <c:pt idx="225">
                  <c:v>54497</c:v>
                </c:pt>
                <c:pt idx="226">
                  <c:v>64279</c:v>
                </c:pt>
                <c:pt idx="227">
                  <c:v>160563</c:v>
                </c:pt>
                <c:pt idx="228">
                  <c:v>41157</c:v>
                </c:pt>
                <c:pt idx="229">
                  <c:v>43691</c:v>
                </c:pt>
                <c:pt idx="230">
                  <c:v>57969</c:v>
                </c:pt>
                <c:pt idx="231">
                  <c:v>51123</c:v>
                </c:pt>
                <c:pt idx="232">
                  <c:v>63959</c:v>
                </c:pt>
                <c:pt idx="233">
                  <c:v>102563</c:v>
                </c:pt>
                <c:pt idx="234">
                  <c:v>160758</c:v>
                </c:pt>
                <c:pt idx="235">
                  <c:v>187625</c:v>
                </c:pt>
                <c:pt idx="236">
                  <c:v>108153</c:v>
                </c:pt>
                <c:pt idx="237">
                  <c:v>112427</c:v>
                </c:pt>
                <c:pt idx="238">
                  <c:v>80108</c:v>
                </c:pt>
                <c:pt idx="239">
                  <c:v>61794</c:v>
                </c:pt>
                <c:pt idx="240">
                  <c:v>57528</c:v>
                </c:pt>
                <c:pt idx="241">
                  <c:v>62196</c:v>
                </c:pt>
                <c:pt idx="242">
                  <c:v>82496</c:v>
                </c:pt>
                <c:pt idx="243">
                  <c:v>68528</c:v>
                </c:pt>
                <c:pt idx="244">
                  <c:v>84724</c:v>
                </c:pt>
                <c:pt idx="245">
                  <c:v>102669</c:v>
                </c:pt>
                <c:pt idx="246">
                  <c:v>111774</c:v>
                </c:pt>
                <c:pt idx="247">
                  <c:v>94233</c:v>
                </c:pt>
                <c:pt idx="248">
                  <c:v>103377</c:v>
                </c:pt>
                <c:pt idx="249">
                  <c:v>114820</c:v>
                </c:pt>
                <c:pt idx="250">
                  <c:v>89476</c:v>
                </c:pt>
                <c:pt idx="251">
                  <c:v>140598</c:v>
                </c:pt>
                <c:pt idx="252">
                  <c:v>142664</c:v>
                </c:pt>
                <c:pt idx="253">
                  <c:v>166308</c:v>
                </c:pt>
                <c:pt idx="254">
                  <c:v>119750</c:v>
                </c:pt>
                <c:pt idx="255">
                  <c:v>107136</c:v>
                </c:pt>
                <c:pt idx="256">
                  <c:v>112686</c:v>
                </c:pt>
                <c:pt idx="257">
                  <c:v>114644</c:v>
                </c:pt>
                <c:pt idx="258">
                  <c:v>111424</c:v>
                </c:pt>
                <c:pt idx="259">
                  <c:v>106897</c:v>
                </c:pt>
                <c:pt idx="260">
                  <c:v>105903</c:v>
                </c:pt>
                <c:pt idx="261">
                  <c:v>98498</c:v>
                </c:pt>
                <c:pt idx="262">
                  <c:v>99993</c:v>
                </c:pt>
                <c:pt idx="263">
                  <c:v>103332</c:v>
                </c:pt>
                <c:pt idx="264">
                  <c:v>1034439</c:v>
                </c:pt>
                <c:pt idx="265">
                  <c:v>984785</c:v>
                </c:pt>
                <c:pt idx="266">
                  <c:v>728947</c:v>
                </c:pt>
                <c:pt idx="267">
                  <c:v>590797</c:v>
                </c:pt>
                <c:pt idx="268">
                  <c:v>382299</c:v>
                </c:pt>
                <c:pt idx="269">
                  <c:v>94571</c:v>
                </c:pt>
                <c:pt idx="270">
                  <c:v>298914</c:v>
                </c:pt>
                <c:pt idx="271">
                  <c:v>666131</c:v>
                </c:pt>
                <c:pt idx="272">
                  <c:v>561956</c:v>
                </c:pt>
                <c:pt idx="273">
                  <c:v>531725</c:v>
                </c:pt>
                <c:pt idx="274">
                  <c:v>514779</c:v>
                </c:pt>
                <c:pt idx="275">
                  <c:v>704628</c:v>
                </c:pt>
                <c:pt idx="276">
                  <c:v>481095</c:v>
                </c:pt>
                <c:pt idx="277">
                  <c:v>387791</c:v>
                </c:pt>
                <c:pt idx="278">
                  <c:v>539276</c:v>
                </c:pt>
                <c:pt idx="279">
                  <c:v>352555</c:v>
                </c:pt>
                <c:pt idx="280">
                  <c:v>1019809</c:v>
                </c:pt>
                <c:pt idx="281">
                  <c:v>874935</c:v>
                </c:pt>
                <c:pt idx="282">
                  <c:v>621217</c:v>
                </c:pt>
                <c:pt idx="283">
                  <c:v>106308</c:v>
                </c:pt>
                <c:pt idx="284">
                  <c:v>99935</c:v>
                </c:pt>
                <c:pt idx="285">
                  <c:v>82141</c:v>
                </c:pt>
                <c:pt idx="286">
                  <c:v>104765</c:v>
                </c:pt>
                <c:pt idx="287">
                  <c:v>100022</c:v>
                </c:pt>
                <c:pt idx="288">
                  <c:v>93347</c:v>
                </c:pt>
                <c:pt idx="289">
                  <c:v>42750</c:v>
                </c:pt>
                <c:pt idx="290">
                  <c:v>54592</c:v>
                </c:pt>
                <c:pt idx="291">
                  <c:v>54196</c:v>
                </c:pt>
                <c:pt idx="292">
                  <c:v>91750</c:v>
                </c:pt>
                <c:pt idx="293">
                  <c:v>93080</c:v>
                </c:pt>
                <c:pt idx="294">
                  <c:v>76748</c:v>
                </c:pt>
                <c:pt idx="295">
                  <c:v>77243</c:v>
                </c:pt>
                <c:pt idx="296">
                  <c:v>85295</c:v>
                </c:pt>
                <c:pt idx="297">
                  <c:v>55091</c:v>
                </c:pt>
                <c:pt idx="298">
                  <c:v>113430</c:v>
                </c:pt>
                <c:pt idx="299">
                  <c:v>255427</c:v>
                </c:pt>
                <c:pt idx="300">
                  <c:v>261024</c:v>
                </c:pt>
                <c:pt idx="301">
                  <c:v>284337</c:v>
                </c:pt>
                <c:pt idx="302">
                  <c:v>253992</c:v>
                </c:pt>
                <c:pt idx="303">
                  <c:v>143470</c:v>
                </c:pt>
                <c:pt idx="304">
                  <c:v>50297</c:v>
                </c:pt>
                <c:pt idx="305">
                  <c:v>53238</c:v>
                </c:pt>
                <c:pt idx="306">
                  <c:v>43787</c:v>
                </c:pt>
                <c:pt idx="307">
                  <c:v>46111</c:v>
                </c:pt>
                <c:pt idx="308">
                  <c:v>48397</c:v>
                </c:pt>
                <c:pt idx="309">
                  <c:v>42194</c:v>
                </c:pt>
                <c:pt idx="310">
                  <c:v>75917</c:v>
                </c:pt>
                <c:pt idx="311">
                  <c:v>81162</c:v>
                </c:pt>
                <c:pt idx="312">
                  <c:v>56287</c:v>
                </c:pt>
                <c:pt idx="313">
                  <c:v>56185</c:v>
                </c:pt>
                <c:pt idx="314">
                  <c:v>43027</c:v>
                </c:pt>
                <c:pt idx="315">
                  <c:v>104558</c:v>
                </c:pt>
                <c:pt idx="316">
                  <c:v>115155</c:v>
                </c:pt>
                <c:pt idx="317">
                  <c:v>80896</c:v>
                </c:pt>
                <c:pt idx="318">
                  <c:v>49372</c:v>
                </c:pt>
                <c:pt idx="319">
                  <c:v>71864</c:v>
                </c:pt>
                <c:pt idx="320">
                  <c:v>86292</c:v>
                </c:pt>
                <c:pt idx="321">
                  <c:v>134394</c:v>
                </c:pt>
                <c:pt idx="322">
                  <c:v>144479</c:v>
                </c:pt>
                <c:pt idx="323">
                  <c:v>121465</c:v>
                </c:pt>
                <c:pt idx="324">
                  <c:v>141768</c:v>
                </c:pt>
                <c:pt idx="325">
                  <c:v>140451</c:v>
                </c:pt>
                <c:pt idx="326">
                  <c:v>108119</c:v>
                </c:pt>
                <c:pt idx="327">
                  <c:v>107900</c:v>
                </c:pt>
                <c:pt idx="328">
                  <c:v>153990</c:v>
                </c:pt>
                <c:pt idx="329">
                  <c:v>142936</c:v>
                </c:pt>
                <c:pt idx="330">
                  <c:v>126192</c:v>
                </c:pt>
                <c:pt idx="331">
                  <c:v>91434</c:v>
                </c:pt>
                <c:pt idx="332">
                  <c:v>78885</c:v>
                </c:pt>
                <c:pt idx="333">
                  <c:v>79071</c:v>
                </c:pt>
                <c:pt idx="334">
                  <c:v>85538</c:v>
                </c:pt>
                <c:pt idx="335">
                  <c:v>242209</c:v>
                </c:pt>
                <c:pt idx="336">
                  <c:v>336485</c:v>
                </c:pt>
                <c:pt idx="337">
                  <c:v>393818</c:v>
                </c:pt>
                <c:pt idx="338">
                  <c:v>302914</c:v>
                </c:pt>
                <c:pt idx="339">
                  <c:v>367300</c:v>
                </c:pt>
                <c:pt idx="340">
                  <c:v>315054</c:v>
                </c:pt>
                <c:pt idx="341">
                  <c:v>741905</c:v>
                </c:pt>
                <c:pt idx="342">
                  <c:v>825312</c:v>
                </c:pt>
                <c:pt idx="343">
                  <c:v>659196</c:v>
                </c:pt>
                <c:pt idx="344">
                  <c:v>548425</c:v>
                </c:pt>
                <c:pt idx="345">
                  <c:v>835341</c:v>
                </c:pt>
                <c:pt idx="346">
                  <c:v>816363</c:v>
                </c:pt>
                <c:pt idx="347">
                  <c:v>964563</c:v>
                </c:pt>
                <c:pt idx="348">
                  <c:v>828436</c:v>
                </c:pt>
                <c:pt idx="349">
                  <c:v>813731</c:v>
                </c:pt>
                <c:pt idx="350">
                  <c:v>843090</c:v>
                </c:pt>
                <c:pt idx="351">
                  <c:v>760550</c:v>
                </c:pt>
                <c:pt idx="352">
                  <c:v>797580</c:v>
                </c:pt>
                <c:pt idx="353">
                  <c:v>995211</c:v>
                </c:pt>
                <c:pt idx="354">
                  <c:v>1264014</c:v>
                </c:pt>
                <c:pt idx="355">
                  <c:v>1482698</c:v>
                </c:pt>
                <c:pt idx="356">
                  <c:v>1570429</c:v>
                </c:pt>
                <c:pt idx="357">
                  <c:v>1294810</c:v>
                </c:pt>
                <c:pt idx="358">
                  <c:v>642928</c:v>
                </c:pt>
                <c:pt idx="359">
                  <c:v>495335</c:v>
                </c:pt>
                <c:pt idx="360">
                  <c:v>591511</c:v>
                </c:pt>
                <c:pt idx="361">
                  <c:v>428241</c:v>
                </c:pt>
                <c:pt idx="362">
                  <c:v>227742</c:v>
                </c:pt>
                <c:pt idx="363">
                  <c:v>485447</c:v>
                </c:pt>
                <c:pt idx="364">
                  <c:v>430916</c:v>
                </c:pt>
                <c:pt idx="365">
                  <c:v>195185</c:v>
                </c:pt>
                <c:pt idx="366">
                  <c:v>53979</c:v>
                </c:pt>
                <c:pt idx="367">
                  <c:v>54488</c:v>
                </c:pt>
                <c:pt idx="368">
                  <c:v>64492</c:v>
                </c:pt>
                <c:pt idx="369">
                  <c:v>127282</c:v>
                </c:pt>
                <c:pt idx="370">
                  <c:v>170386</c:v>
                </c:pt>
                <c:pt idx="371">
                  <c:v>171545</c:v>
                </c:pt>
                <c:pt idx="372">
                  <c:v>152340</c:v>
                </c:pt>
                <c:pt idx="373">
                  <c:v>122906</c:v>
                </c:pt>
                <c:pt idx="374">
                  <c:v>124616</c:v>
                </c:pt>
                <c:pt idx="375">
                  <c:v>116710</c:v>
                </c:pt>
                <c:pt idx="376">
                  <c:v>119118</c:v>
                </c:pt>
                <c:pt idx="377">
                  <c:v>170485</c:v>
                </c:pt>
                <c:pt idx="378">
                  <c:v>290948</c:v>
                </c:pt>
                <c:pt idx="379">
                  <c:v>448334</c:v>
                </c:pt>
                <c:pt idx="380">
                  <c:v>390847</c:v>
                </c:pt>
                <c:pt idx="381">
                  <c:v>327249</c:v>
                </c:pt>
                <c:pt idx="382">
                  <c:v>95659</c:v>
                </c:pt>
                <c:pt idx="383">
                  <c:v>74304</c:v>
                </c:pt>
                <c:pt idx="384">
                  <c:v>75505</c:v>
                </c:pt>
                <c:pt idx="385">
                  <c:v>90117</c:v>
                </c:pt>
                <c:pt idx="386">
                  <c:v>119783</c:v>
                </c:pt>
                <c:pt idx="387">
                  <c:v>82768</c:v>
                </c:pt>
                <c:pt idx="388">
                  <c:v>64771</c:v>
                </c:pt>
                <c:pt idx="389">
                  <c:v>69483</c:v>
                </c:pt>
                <c:pt idx="390">
                  <c:v>131246</c:v>
                </c:pt>
                <c:pt idx="391">
                  <c:v>99972</c:v>
                </c:pt>
                <c:pt idx="392">
                  <c:v>97780</c:v>
                </c:pt>
                <c:pt idx="393">
                  <c:v>135872</c:v>
                </c:pt>
                <c:pt idx="394">
                  <c:v>91681</c:v>
                </c:pt>
                <c:pt idx="395">
                  <c:v>652736</c:v>
                </c:pt>
                <c:pt idx="396">
                  <c:v>660515</c:v>
                </c:pt>
                <c:pt idx="397">
                  <c:v>437605</c:v>
                </c:pt>
                <c:pt idx="398">
                  <c:v>425223</c:v>
                </c:pt>
                <c:pt idx="399">
                  <c:v>344387</c:v>
                </c:pt>
                <c:pt idx="400">
                  <c:v>333289</c:v>
                </c:pt>
                <c:pt idx="401">
                  <c:v>351200</c:v>
                </c:pt>
                <c:pt idx="402">
                  <c:v>97100</c:v>
                </c:pt>
                <c:pt idx="403">
                  <c:v>125270</c:v>
                </c:pt>
                <c:pt idx="404">
                  <c:v>95041</c:v>
                </c:pt>
                <c:pt idx="405">
                  <c:v>165029</c:v>
                </c:pt>
                <c:pt idx="406">
                  <c:v>150958</c:v>
                </c:pt>
                <c:pt idx="407">
                  <c:v>182194</c:v>
                </c:pt>
                <c:pt idx="408">
                  <c:v>201574</c:v>
                </c:pt>
                <c:pt idx="409">
                  <c:v>251602</c:v>
                </c:pt>
                <c:pt idx="410">
                  <c:v>172416</c:v>
                </c:pt>
                <c:pt idx="411">
                  <c:v>135312</c:v>
                </c:pt>
                <c:pt idx="412">
                  <c:v>85976</c:v>
                </c:pt>
                <c:pt idx="413">
                  <c:v>93351</c:v>
                </c:pt>
                <c:pt idx="414">
                  <c:v>82360</c:v>
                </c:pt>
                <c:pt idx="415">
                  <c:v>53959</c:v>
                </c:pt>
                <c:pt idx="416">
                  <c:v>50916</c:v>
                </c:pt>
                <c:pt idx="417">
                  <c:v>57006</c:v>
                </c:pt>
                <c:pt idx="418">
                  <c:v>60311</c:v>
                </c:pt>
                <c:pt idx="419">
                  <c:v>50463</c:v>
                </c:pt>
                <c:pt idx="420">
                  <c:v>84124</c:v>
                </c:pt>
                <c:pt idx="421">
                  <c:v>69333</c:v>
                </c:pt>
                <c:pt idx="422">
                  <c:v>40249</c:v>
                </c:pt>
                <c:pt idx="423">
                  <c:v>47284</c:v>
                </c:pt>
                <c:pt idx="424">
                  <c:v>68162</c:v>
                </c:pt>
                <c:pt idx="425">
                  <c:v>64989</c:v>
                </c:pt>
                <c:pt idx="426">
                  <c:v>48943</c:v>
                </c:pt>
                <c:pt idx="427">
                  <c:v>61876</c:v>
                </c:pt>
                <c:pt idx="428">
                  <c:v>49884</c:v>
                </c:pt>
                <c:pt idx="429">
                  <c:v>39505</c:v>
                </c:pt>
                <c:pt idx="430">
                  <c:v>55599</c:v>
                </c:pt>
                <c:pt idx="431">
                  <c:v>74196</c:v>
                </c:pt>
                <c:pt idx="432">
                  <c:v>66775</c:v>
                </c:pt>
                <c:pt idx="433">
                  <c:v>144975</c:v>
                </c:pt>
                <c:pt idx="434">
                  <c:v>127519</c:v>
                </c:pt>
                <c:pt idx="435">
                  <c:v>64464</c:v>
                </c:pt>
                <c:pt idx="436">
                  <c:v>48375</c:v>
                </c:pt>
                <c:pt idx="437">
                  <c:v>43486</c:v>
                </c:pt>
                <c:pt idx="438">
                  <c:v>36874</c:v>
                </c:pt>
                <c:pt idx="439">
                  <c:v>65855</c:v>
                </c:pt>
                <c:pt idx="440">
                  <c:v>79847</c:v>
                </c:pt>
                <c:pt idx="441">
                  <c:v>89548</c:v>
                </c:pt>
                <c:pt idx="442">
                  <c:v>200951</c:v>
                </c:pt>
                <c:pt idx="443">
                  <c:v>89431</c:v>
                </c:pt>
                <c:pt idx="444">
                  <c:v>77923</c:v>
                </c:pt>
                <c:pt idx="445">
                  <c:v>102680</c:v>
                </c:pt>
                <c:pt idx="446">
                  <c:v>169817</c:v>
                </c:pt>
                <c:pt idx="447">
                  <c:v>140491</c:v>
                </c:pt>
                <c:pt idx="448">
                  <c:v>102417</c:v>
                </c:pt>
                <c:pt idx="449">
                  <c:v>93596</c:v>
                </c:pt>
                <c:pt idx="450">
                  <c:v>82454</c:v>
                </c:pt>
                <c:pt idx="451">
                  <c:v>76910</c:v>
                </c:pt>
                <c:pt idx="452">
                  <c:v>98046</c:v>
                </c:pt>
                <c:pt idx="453">
                  <c:v>105909</c:v>
                </c:pt>
                <c:pt idx="454">
                  <c:v>92307</c:v>
                </c:pt>
                <c:pt idx="455">
                  <c:v>94122</c:v>
                </c:pt>
                <c:pt idx="456">
                  <c:v>124554</c:v>
                </c:pt>
                <c:pt idx="457">
                  <c:v>139273</c:v>
                </c:pt>
                <c:pt idx="458">
                  <c:v>130230</c:v>
                </c:pt>
                <c:pt idx="459">
                  <c:v>134623</c:v>
                </c:pt>
                <c:pt idx="460">
                  <c:v>115586</c:v>
                </c:pt>
                <c:pt idx="461">
                  <c:v>128730</c:v>
                </c:pt>
                <c:pt idx="462">
                  <c:v>124516</c:v>
                </c:pt>
                <c:pt idx="463">
                  <c:v>138394</c:v>
                </c:pt>
                <c:pt idx="464">
                  <c:v>157693</c:v>
                </c:pt>
                <c:pt idx="465">
                  <c:v>155981</c:v>
                </c:pt>
                <c:pt idx="466">
                  <c:v>168263</c:v>
                </c:pt>
                <c:pt idx="467">
                  <c:v>101489</c:v>
                </c:pt>
                <c:pt idx="468">
                  <c:v>166896</c:v>
                </c:pt>
                <c:pt idx="469">
                  <c:v>154594</c:v>
                </c:pt>
                <c:pt idx="470">
                  <c:v>209734</c:v>
                </c:pt>
                <c:pt idx="471">
                  <c:v>78325</c:v>
                </c:pt>
                <c:pt idx="472">
                  <c:v>79650</c:v>
                </c:pt>
                <c:pt idx="473">
                  <c:v>75595</c:v>
                </c:pt>
                <c:pt idx="474">
                  <c:v>76468</c:v>
                </c:pt>
                <c:pt idx="475">
                  <c:v>78133</c:v>
                </c:pt>
                <c:pt idx="476">
                  <c:v>105410</c:v>
                </c:pt>
                <c:pt idx="477">
                  <c:v>112805</c:v>
                </c:pt>
                <c:pt idx="478">
                  <c:v>76587</c:v>
                </c:pt>
                <c:pt idx="479">
                  <c:v>99519</c:v>
                </c:pt>
                <c:pt idx="480">
                  <c:v>99148</c:v>
                </c:pt>
                <c:pt idx="481">
                  <c:v>106190</c:v>
                </c:pt>
                <c:pt idx="482">
                  <c:v>109802</c:v>
                </c:pt>
                <c:pt idx="483">
                  <c:v>125141</c:v>
                </c:pt>
                <c:pt idx="484">
                  <c:v>105862</c:v>
                </c:pt>
                <c:pt idx="485">
                  <c:v>63458</c:v>
                </c:pt>
                <c:pt idx="486">
                  <c:v>60279</c:v>
                </c:pt>
                <c:pt idx="487">
                  <c:v>75960</c:v>
                </c:pt>
                <c:pt idx="488">
                  <c:v>83769</c:v>
                </c:pt>
                <c:pt idx="489">
                  <c:v>100093</c:v>
                </c:pt>
                <c:pt idx="490">
                  <c:v>61137</c:v>
                </c:pt>
                <c:pt idx="491">
                  <c:v>69218</c:v>
                </c:pt>
                <c:pt idx="492">
                  <c:v>65475</c:v>
                </c:pt>
                <c:pt idx="493">
                  <c:v>70626</c:v>
                </c:pt>
                <c:pt idx="494">
                  <c:v>64713</c:v>
                </c:pt>
                <c:pt idx="495">
                  <c:v>60958</c:v>
                </c:pt>
                <c:pt idx="496">
                  <c:v>55598</c:v>
                </c:pt>
                <c:pt idx="497">
                  <c:v>50288</c:v>
                </c:pt>
                <c:pt idx="498">
                  <c:v>40940</c:v>
                </c:pt>
                <c:pt idx="499">
                  <c:v>49958</c:v>
                </c:pt>
                <c:pt idx="500">
                  <c:v>49558</c:v>
                </c:pt>
                <c:pt idx="501">
                  <c:v>58243</c:v>
                </c:pt>
                <c:pt idx="502">
                  <c:v>48752</c:v>
                </c:pt>
                <c:pt idx="503">
                  <c:v>46296</c:v>
                </c:pt>
                <c:pt idx="504">
                  <c:v>60409</c:v>
                </c:pt>
                <c:pt idx="505">
                  <c:v>67801</c:v>
                </c:pt>
                <c:pt idx="506">
                  <c:v>114541</c:v>
                </c:pt>
                <c:pt idx="507">
                  <c:v>128275</c:v>
                </c:pt>
                <c:pt idx="508">
                  <c:v>130340</c:v>
                </c:pt>
                <c:pt idx="509">
                  <c:v>137951</c:v>
                </c:pt>
                <c:pt idx="510">
                  <c:v>116688</c:v>
                </c:pt>
                <c:pt idx="511">
                  <c:v>135286</c:v>
                </c:pt>
                <c:pt idx="512">
                  <c:v>120141</c:v>
                </c:pt>
                <c:pt idx="513">
                  <c:v>55645</c:v>
                </c:pt>
                <c:pt idx="514">
                  <c:v>63794</c:v>
                </c:pt>
                <c:pt idx="515">
                  <c:v>83340</c:v>
                </c:pt>
                <c:pt idx="516">
                  <c:v>88173</c:v>
                </c:pt>
              </c:numCache>
            </c:numRef>
          </c:val>
          <c:smooth val="0"/>
          <c:extLst>
            <c:ext xmlns:c16="http://schemas.microsoft.com/office/drawing/2014/chart" uri="{C3380CC4-5D6E-409C-BE32-E72D297353CC}">
              <c16:uniqueId val="{00000000-AB9D-41B3-963A-7BC8802462FE}"/>
            </c:ext>
          </c:extLst>
        </c:ser>
        <c:dLbls>
          <c:showLegendKey val="0"/>
          <c:showVal val="0"/>
          <c:showCatName val="0"/>
          <c:showSerName val="0"/>
          <c:showPercent val="0"/>
          <c:showBubbleSize val="0"/>
        </c:dLbls>
        <c:smooth val="0"/>
        <c:axId val="442518496"/>
        <c:axId val="442514560"/>
      </c:lineChart>
      <c:dateAx>
        <c:axId val="442518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514560"/>
        <c:crosses val="autoZero"/>
        <c:auto val="1"/>
        <c:lblOffset val="100"/>
        <c:baseTimeUnit val="days"/>
      </c:dateAx>
      <c:valAx>
        <c:axId val="442514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518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Sheet1!$A$2:$A$518</c:f>
              <c:numCache>
                <c:formatCode>m/d/yyyy</c:formatCode>
                <c:ptCount val="517"/>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pt idx="152">
                  <c:v>43983</c:v>
                </c:pt>
                <c:pt idx="153">
                  <c:v>43984</c:v>
                </c:pt>
                <c:pt idx="154">
                  <c:v>43985</c:v>
                </c:pt>
                <c:pt idx="155">
                  <c:v>43986</c:v>
                </c:pt>
                <c:pt idx="156">
                  <c:v>43987</c:v>
                </c:pt>
                <c:pt idx="157">
                  <c:v>43988</c:v>
                </c:pt>
                <c:pt idx="158">
                  <c:v>43989</c:v>
                </c:pt>
                <c:pt idx="159">
                  <c:v>43990</c:v>
                </c:pt>
                <c:pt idx="160">
                  <c:v>43991</c:v>
                </c:pt>
                <c:pt idx="161">
                  <c:v>43992</c:v>
                </c:pt>
                <c:pt idx="162">
                  <c:v>43993</c:v>
                </c:pt>
                <c:pt idx="163">
                  <c:v>43994</c:v>
                </c:pt>
                <c:pt idx="164">
                  <c:v>43995</c:v>
                </c:pt>
                <c:pt idx="165">
                  <c:v>43996</c:v>
                </c:pt>
                <c:pt idx="166">
                  <c:v>43997</c:v>
                </c:pt>
                <c:pt idx="167">
                  <c:v>43998</c:v>
                </c:pt>
                <c:pt idx="168">
                  <c:v>43999</c:v>
                </c:pt>
                <c:pt idx="169">
                  <c:v>44000</c:v>
                </c:pt>
                <c:pt idx="170">
                  <c:v>44001</c:v>
                </c:pt>
                <c:pt idx="171">
                  <c:v>44002</c:v>
                </c:pt>
                <c:pt idx="172">
                  <c:v>44003</c:v>
                </c:pt>
                <c:pt idx="173">
                  <c:v>44004</c:v>
                </c:pt>
                <c:pt idx="174">
                  <c:v>44005</c:v>
                </c:pt>
                <c:pt idx="175">
                  <c:v>44006</c:v>
                </c:pt>
                <c:pt idx="176">
                  <c:v>44007</c:v>
                </c:pt>
                <c:pt idx="177">
                  <c:v>44008</c:v>
                </c:pt>
                <c:pt idx="178">
                  <c:v>44009</c:v>
                </c:pt>
                <c:pt idx="179">
                  <c:v>44010</c:v>
                </c:pt>
                <c:pt idx="180">
                  <c:v>44011</c:v>
                </c:pt>
                <c:pt idx="181">
                  <c:v>44012</c:v>
                </c:pt>
                <c:pt idx="182">
                  <c:v>44013</c:v>
                </c:pt>
                <c:pt idx="183">
                  <c:v>44014</c:v>
                </c:pt>
                <c:pt idx="184">
                  <c:v>44015</c:v>
                </c:pt>
                <c:pt idx="185">
                  <c:v>44016</c:v>
                </c:pt>
                <c:pt idx="186">
                  <c:v>44017</c:v>
                </c:pt>
                <c:pt idx="187">
                  <c:v>44018</c:v>
                </c:pt>
                <c:pt idx="188">
                  <c:v>44019</c:v>
                </c:pt>
                <c:pt idx="189">
                  <c:v>44020</c:v>
                </c:pt>
                <c:pt idx="190">
                  <c:v>44021</c:v>
                </c:pt>
                <c:pt idx="191">
                  <c:v>44022</c:v>
                </c:pt>
                <c:pt idx="192">
                  <c:v>44023</c:v>
                </c:pt>
                <c:pt idx="193">
                  <c:v>44024</c:v>
                </c:pt>
                <c:pt idx="194">
                  <c:v>44025</c:v>
                </c:pt>
                <c:pt idx="195">
                  <c:v>44026</c:v>
                </c:pt>
                <c:pt idx="196">
                  <c:v>44027</c:v>
                </c:pt>
                <c:pt idx="197">
                  <c:v>44028</c:v>
                </c:pt>
                <c:pt idx="198">
                  <c:v>44029</c:v>
                </c:pt>
                <c:pt idx="199">
                  <c:v>44030</c:v>
                </c:pt>
                <c:pt idx="200">
                  <c:v>44031</c:v>
                </c:pt>
                <c:pt idx="201">
                  <c:v>44032</c:v>
                </c:pt>
                <c:pt idx="202">
                  <c:v>44033</c:v>
                </c:pt>
                <c:pt idx="203">
                  <c:v>44034</c:v>
                </c:pt>
                <c:pt idx="204">
                  <c:v>44035</c:v>
                </c:pt>
                <c:pt idx="205">
                  <c:v>44036</c:v>
                </c:pt>
                <c:pt idx="206">
                  <c:v>44037</c:v>
                </c:pt>
                <c:pt idx="207">
                  <c:v>44038</c:v>
                </c:pt>
                <c:pt idx="208">
                  <c:v>44039</c:v>
                </c:pt>
                <c:pt idx="209">
                  <c:v>44040</c:v>
                </c:pt>
                <c:pt idx="210">
                  <c:v>44041</c:v>
                </c:pt>
                <c:pt idx="211">
                  <c:v>44042</c:v>
                </c:pt>
                <c:pt idx="212">
                  <c:v>44043</c:v>
                </c:pt>
                <c:pt idx="213">
                  <c:v>44044</c:v>
                </c:pt>
                <c:pt idx="214">
                  <c:v>44045</c:v>
                </c:pt>
                <c:pt idx="215">
                  <c:v>44046</c:v>
                </c:pt>
                <c:pt idx="216">
                  <c:v>44047</c:v>
                </c:pt>
                <c:pt idx="217">
                  <c:v>44048</c:v>
                </c:pt>
                <c:pt idx="218">
                  <c:v>44049</c:v>
                </c:pt>
                <c:pt idx="219">
                  <c:v>44050</c:v>
                </c:pt>
                <c:pt idx="220">
                  <c:v>44051</c:v>
                </c:pt>
                <c:pt idx="221">
                  <c:v>44052</c:v>
                </c:pt>
                <c:pt idx="222">
                  <c:v>44053</c:v>
                </c:pt>
                <c:pt idx="223">
                  <c:v>44054</c:v>
                </c:pt>
                <c:pt idx="224">
                  <c:v>44055</c:v>
                </c:pt>
                <c:pt idx="225">
                  <c:v>44056</c:v>
                </c:pt>
                <c:pt idx="226">
                  <c:v>44057</c:v>
                </c:pt>
                <c:pt idx="227">
                  <c:v>44058</c:v>
                </c:pt>
                <c:pt idx="228">
                  <c:v>44059</c:v>
                </c:pt>
                <c:pt idx="229">
                  <c:v>44060</c:v>
                </c:pt>
                <c:pt idx="230">
                  <c:v>44061</c:v>
                </c:pt>
                <c:pt idx="231">
                  <c:v>44062</c:v>
                </c:pt>
                <c:pt idx="232">
                  <c:v>44063</c:v>
                </c:pt>
                <c:pt idx="233">
                  <c:v>44064</c:v>
                </c:pt>
                <c:pt idx="234">
                  <c:v>44065</c:v>
                </c:pt>
                <c:pt idx="235">
                  <c:v>44066</c:v>
                </c:pt>
                <c:pt idx="236">
                  <c:v>44067</c:v>
                </c:pt>
                <c:pt idx="237">
                  <c:v>44068</c:v>
                </c:pt>
                <c:pt idx="238">
                  <c:v>44069</c:v>
                </c:pt>
                <c:pt idx="239">
                  <c:v>44070</c:v>
                </c:pt>
                <c:pt idx="240">
                  <c:v>44071</c:v>
                </c:pt>
                <c:pt idx="241">
                  <c:v>44072</c:v>
                </c:pt>
                <c:pt idx="242">
                  <c:v>44073</c:v>
                </c:pt>
                <c:pt idx="243">
                  <c:v>44074</c:v>
                </c:pt>
                <c:pt idx="244">
                  <c:v>44075</c:v>
                </c:pt>
                <c:pt idx="245">
                  <c:v>44076</c:v>
                </c:pt>
                <c:pt idx="246">
                  <c:v>44077</c:v>
                </c:pt>
                <c:pt idx="247">
                  <c:v>44078</c:v>
                </c:pt>
                <c:pt idx="248">
                  <c:v>44079</c:v>
                </c:pt>
                <c:pt idx="249">
                  <c:v>44080</c:v>
                </c:pt>
                <c:pt idx="250">
                  <c:v>44081</c:v>
                </c:pt>
                <c:pt idx="251">
                  <c:v>44082</c:v>
                </c:pt>
                <c:pt idx="252">
                  <c:v>44083</c:v>
                </c:pt>
                <c:pt idx="253">
                  <c:v>44084</c:v>
                </c:pt>
                <c:pt idx="254">
                  <c:v>44085</c:v>
                </c:pt>
                <c:pt idx="255">
                  <c:v>44086</c:v>
                </c:pt>
                <c:pt idx="256">
                  <c:v>44087</c:v>
                </c:pt>
                <c:pt idx="257">
                  <c:v>44088</c:v>
                </c:pt>
                <c:pt idx="258">
                  <c:v>44089</c:v>
                </c:pt>
                <c:pt idx="259">
                  <c:v>44090</c:v>
                </c:pt>
                <c:pt idx="260">
                  <c:v>44091</c:v>
                </c:pt>
                <c:pt idx="261">
                  <c:v>44092</c:v>
                </c:pt>
                <c:pt idx="262">
                  <c:v>44093</c:v>
                </c:pt>
                <c:pt idx="263">
                  <c:v>44094</c:v>
                </c:pt>
                <c:pt idx="264">
                  <c:v>44095</c:v>
                </c:pt>
                <c:pt idx="265">
                  <c:v>44096</c:v>
                </c:pt>
                <c:pt idx="266">
                  <c:v>44097</c:v>
                </c:pt>
                <c:pt idx="267">
                  <c:v>44098</c:v>
                </c:pt>
                <c:pt idx="268">
                  <c:v>44099</c:v>
                </c:pt>
                <c:pt idx="269">
                  <c:v>44100</c:v>
                </c:pt>
                <c:pt idx="270">
                  <c:v>44101</c:v>
                </c:pt>
                <c:pt idx="271">
                  <c:v>44102</c:v>
                </c:pt>
                <c:pt idx="272">
                  <c:v>44103</c:v>
                </c:pt>
                <c:pt idx="273">
                  <c:v>44104</c:v>
                </c:pt>
                <c:pt idx="274">
                  <c:v>44105</c:v>
                </c:pt>
                <c:pt idx="275">
                  <c:v>44106</c:v>
                </c:pt>
                <c:pt idx="276">
                  <c:v>44107</c:v>
                </c:pt>
                <c:pt idx="277">
                  <c:v>44108</c:v>
                </c:pt>
                <c:pt idx="278">
                  <c:v>44109</c:v>
                </c:pt>
                <c:pt idx="279">
                  <c:v>44110</c:v>
                </c:pt>
                <c:pt idx="280">
                  <c:v>44111</c:v>
                </c:pt>
                <c:pt idx="281">
                  <c:v>44112</c:v>
                </c:pt>
                <c:pt idx="282">
                  <c:v>44113</c:v>
                </c:pt>
                <c:pt idx="283">
                  <c:v>44114</c:v>
                </c:pt>
                <c:pt idx="284">
                  <c:v>44115</c:v>
                </c:pt>
                <c:pt idx="285">
                  <c:v>44116</c:v>
                </c:pt>
                <c:pt idx="286">
                  <c:v>44117</c:v>
                </c:pt>
                <c:pt idx="287">
                  <c:v>44118</c:v>
                </c:pt>
                <c:pt idx="288">
                  <c:v>44119</c:v>
                </c:pt>
                <c:pt idx="289">
                  <c:v>44120</c:v>
                </c:pt>
                <c:pt idx="290">
                  <c:v>44121</c:v>
                </c:pt>
                <c:pt idx="291">
                  <c:v>44122</c:v>
                </c:pt>
                <c:pt idx="292">
                  <c:v>44123</c:v>
                </c:pt>
                <c:pt idx="293">
                  <c:v>44124</c:v>
                </c:pt>
                <c:pt idx="294">
                  <c:v>44125</c:v>
                </c:pt>
                <c:pt idx="295">
                  <c:v>44126</c:v>
                </c:pt>
                <c:pt idx="296">
                  <c:v>44127</c:v>
                </c:pt>
                <c:pt idx="297">
                  <c:v>44128</c:v>
                </c:pt>
                <c:pt idx="298">
                  <c:v>44129</c:v>
                </c:pt>
                <c:pt idx="299">
                  <c:v>44130</c:v>
                </c:pt>
                <c:pt idx="300">
                  <c:v>44131</c:v>
                </c:pt>
                <c:pt idx="301">
                  <c:v>44132</c:v>
                </c:pt>
                <c:pt idx="302">
                  <c:v>44133</c:v>
                </c:pt>
                <c:pt idx="303">
                  <c:v>44134</c:v>
                </c:pt>
                <c:pt idx="304">
                  <c:v>44135</c:v>
                </c:pt>
                <c:pt idx="305">
                  <c:v>44136</c:v>
                </c:pt>
                <c:pt idx="306">
                  <c:v>44137</c:v>
                </c:pt>
                <c:pt idx="307">
                  <c:v>44138</c:v>
                </c:pt>
                <c:pt idx="308">
                  <c:v>44139</c:v>
                </c:pt>
                <c:pt idx="309">
                  <c:v>44140</c:v>
                </c:pt>
                <c:pt idx="310">
                  <c:v>44141</c:v>
                </c:pt>
                <c:pt idx="311">
                  <c:v>44142</c:v>
                </c:pt>
                <c:pt idx="312">
                  <c:v>44143</c:v>
                </c:pt>
                <c:pt idx="313">
                  <c:v>44144</c:v>
                </c:pt>
                <c:pt idx="314">
                  <c:v>44145</c:v>
                </c:pt>
                <c:pt idx="315">
                  <c:v>44146</c:v>
                </c:pt>
                <c:pt idx="316">
                  <c:v>44147</c:v>
                </c:pt>
                <c:pt idx="317">
                  <c:v>44148</c:v>
                </c:pt>
                <c:pt idx="318">
                  <c:v>44149</c:v>
                </c:pt>
                <c:pt idx="319">
                  <c:v>44150</c:v>
                </c:pt>
                <c:pt idx="320">
                  <c:v>44151</c:v>
                </c:pt>
                <c:pt idx="321">
                  <c:v>44152</c:v>
                </c:pt>
                <c:pt idx="322">
                  <c:v>44153</c:v>
                </c:pt>
                <c:pt idx="323">
                  <c:v>44154</c:v>
                </c:pt>
                <c:pt idx="324">
                  <c:v>44155</c:v>
                </c:pt>
                <c:pt idx="325">
                  <c:v>44156</c:v>
                </c:pt>
                <c:pt idx="326">
                  <c:v>44157</c:v>
                </c:pt>
                <c:pt idx="327">
                  <c:v>44158</c:v>
                </c:pt>
                <c:pt idx="328">
                  <c:v>44159</c:v>
                </c:pt>
                <c:pt idx="329">
                  <c:v>44160</c:v>
                </c:pt>
                <c:pt idx="330">
                  <c:v>44161</c:v>
                </c:pt>
                <c:pt idx="331">
                  <c:v>44162</c:v>
                </c:pt>
                <c:pt idx="332">
                  <c:v>44163</c:v>
                </c:pt>
                <c:pt idx="333">
                  <c:v>44164</c:v>
                </c:pt>
                <c:pt idx="334">
                  <c:v>44165</c:v>
                </c:pt>
                <c:pt idx="335">
                  <c:v>44166</c:v>
                </c:pt>
                <c:pt idx="336">
                  <c:v>44167</c:v>
                </c:pt>
                <c:pt idx="337">
                  <c:v>44168</c:v>
                </c:pt>
                <c:pt idx="338">
                  <c:v>44169</c:v>
                </c:pt>
                <c:pt idx="339">
                  <c:v>44170</c:v>
                </c:pt>
                <c:pt idx="340">
                  <c:v>44171</c:v>
                </c:pt>
                <c:pt idx="341">
                  <c:v>44172</c:v>
                </c:pt>
                <c:pt idx="342">
                  <c:v>44173</c:v>
                </c:pt>
                <c:pt idx="343">
                  <c:v>44174</c:v>
                </c:pt>
                <c:pt idx="344">
                  <c:v>44175</c:v>
                </c:pt>
                <c:pt idx="345">
                  <c:v>44176</c:v>
                </c:pt>
                <c:pt idx="346">
                  <c:v>44177</c:v>
                </c:pt>
                <c:pt idx="347">
                  <c:v>44178</c:v>
                </c:pt>
                <c:pt idx="348">
                  <c:v>44179</c:v>
                </c:pt>
                <c:pt idx="349">
                  <c:v>44180</c:v>
                </c:pt>
                <c:pt idx="350">
                  <c:v>44181</c:v>
                </c:pt>
                <c:pt idx="351">
                  <c:v>44182</c:v>
                </c:pt>
                <c:pt idx="352">
                  <c:v>44183</c:v>
                </c:pt>
                <c:pt idx="353">
                  <c:v>44184</c:v>
                </c:pt>
                <c:pt idx="354">
                  <c:v>44185</c:v>
                </c:pt>
                <c:pt idx="355">
                  <c:v>44186</c:v>
                </c:pt>
                <c:pt idx="356">
                  <c:v>44187</c:v>
                </c:pt>
                <c:pt idx="357">
                  <c:v>44188</c:v>
                </c:pt>
                <c:pt idx="358">
                  <c:v>44189</c:v>
                </c:pt>
                <c:pt idx="359">
                  <c:v>44190</c:v>
                </c:pt>
                <c:pt idx="360">
                  <c:v>44191</c:v>
                </c:pt>
                <c:pt idx="361">
                  <c:v>44192</c:v>
                </c:pt>
                <c:pt idx="362">
                  <c:v>44193</c:v>
                </c:pt>
                <c:pt idx="363">
                  <c:v>44194</c:v>
                </c:pt>
                <c:pt idx="364">
                  <c:v>44195</c:v>
                </c:pt>
                <c:pt idx="365">
                  <c:v>44196</c:v>
                </c:pt>
                <c:pt idx="366">
                  <c:v>44197</c:v>
                </c:pt>
                <c:pt idx="367">
                  <c:v>44198</c:v>
                </c:pt>
                <c:pt idx="368">
                  <c:v>44199</c:v>
                </c:pt>
                <c:pt idx="369">
                  <c:v>44200</c:v>
                </c:pt>
                <c:pt idx="370">
                  <c:v>44201</c:v>
                </c:pt>
                <c:pt idx="371">
                  <c:v>44202</c:v>
                </c:pt>
                <c:pt idx="372">
                  <c:v>44203</c:v>
                </c:pt>
                <c:pt idx="373">
                  <c:v>44204</c:v>
                </c:pt>
                <c:pt idx="374">
                  <c:v>44205</c:v>
                </c:pt>
                <c:pt idx="375">
                  <c:v>44206</c:v>
                </c:pt>
                <c:pt idx="376">
                  <c:v>44207</c:v>
                </c:pt>
                <c:pt idx="377">
                  <c:v>44208</c:v>
                </c:pt>
                <c:pt idx="378">
                  <c:v>44209</c:v>
                </c:pt>
                <c:pt idx="379">
                  <c:v>44210</c:v>
                </c:pt>
                <c:pt idx="380">
                  <c:v>44211</c:v>
                </c:pt>
                <c:pt idx="381">
                  <c:v>44212</c:v>
                </c:pt>
                <c:pt idx="382">
                  <c:v>44213</c:v>
                </c:pt>
                <c:pt idx="383">
                  <c:v>44214</c:v>
                </c:pt>
                <c:pt idx="384">
                  <c:v>44215</c:v>
                </c:pt>
                <c:pt idx="385">
                  <c:v>44216</c:v>
                </c:pt>
                <c:pt idx="386">
                  <c:v>44217</c:v>
                </c:pt>
                <c:pt idx="387">
                  <c:v>44218</c:v>
                </c:pt>
                <c:pt idx="388">
                  <c:v>44219</c:v>
                </c:pt>
                <c:pt idx="389">
                  <c:v>44220</c:v>
                </c:pt>
                <c:pt idx="390">
                  <c:v>44221</c:v>
                </c:pt>
                <c:pt idx="391">
                  <c:v>44222</c:v>
                </c:pt>
                <c:pt idx="392">
                  <c:v>44223</c:v>
                </c:pt>
                <c:pt idx="393">
                  <c:v>44224</c:v>
                </c:pt>
                <c:pt idx="394">
                  <c:v>44225</c:v>
                </c:pt>
                <c:pt idx="395">
                  <c:v>44226</c:v>
                </c:pt>
                <c:pt idx="396">
                  <c:v>44227</c:v>
                </c:pt>
                <c:pt idx="397">
                  <c:v>44228</c:v>
                </c:pt>
                <c:pt idx="398">
                  <c:v>44229</c:v>
                </c:pt>
                <c:pt idx="399">
                  <c:v>44230</c:v>
                </c:pt>
                <c:pt idx="400">
                  <c:v>44231</c:v>
                </c:pt>
                <c:pt idx="401">
                  <c:v>44232</c:v>
                </c:pt>
                <c:pt idx="402">
                  <c:v>44233</c:v>
                </c:pt>
                <c:pt idx="403">
                  <c:v>44234</c:v>
                </c:pt>
                <c:pt idx="404">
                  <c:v>44235</c:v>
                </c:pt>
                <c:pt idx="405">
                  <c:v>44236</c:v>
                </c:pt>
                <c:pt idx="406">
                  <c:v>44237</c:v>
                </c:pt>
                <c:pt idx="407">
                  <c:v>44238</c:v>
                </c:pt>
                <c:pt idx="408">
                  <c:v>44239</c:v>
                </c:pt>
                <c:pt idx="409">
                  <c:v>44240</c:v>
                </c:pt>
                <c:pt idx="410">
                  <c:v>44241</c:v>
                </c:pt>
                <c:pt idx="411">
                  <c:v>44242</c:v>
                </c:pt>
                <c:pt idx="412">
                  <c:v>44243</c:v>
                </c:pt>
                <c:pt idx="413">
                  <c:v>44244</c:v>
                </c:pt>
                <c:pt idx="414">
                  <c:v>44245</c:v>
                </c:pt>
                <c:pt idx="415">
                  <c:v>44246</c:v>
                </c:pt>
                <c:pt idx="416">
                  <c:v>44247</c:v>
                </c:pt>
                <c:pt idx="417">
                  <c:v>44248</c:v>
                </c:pt>
                <c:pt idx="418">
                  <c:v>44249</c:v>
                </c:pt>
                <c:pt idx="419">
                  <c:v>44250</c:v>
                </c:pt>
                <c:pt idx="420">
                  <c:v>44251</c:v>
                </c:pt>
                <c:pt idx="421">
                  <c:v>44252</c:v>
                </c:pt>
                <c:pt idx="422">
                  <c:v>44253</c:v>
                </c:pt>
                <c:pt idx="423">
                  <c:v>44254</c:v>
                </c:pt>
                <c:pt idx="424">
                  <c:v>44255</c:v>
                </c:pt>
                <c:pt idx="425">
                  <c:v>44256</c:v>
                </c:pt>
                <c:pt idx="426">
                  <c:v>44257</c:v>
                </c:pt>
                <c:pt idx="427">
                  <c:v>44258</c:v>
                </c:pt>
                <c:pt idx="428">
                  <c:v>44259</c:v>
                </c:pt>
                <c:pt idx="429">
                  <c:v>44260</c:v>
                </c:pt>
                <c:pt idx="430">
                  <c:v>44261</c:v>
                </c:pt>
                <c:pt idx="431">
                  <c:v>44262</c:v>
                </c:pt>
                <c:pt idx="432">
                  <c:v>44263</c:v>
                </c:pt>
                <c:pt idx="433">
                  <c:v>44264</c:v>
                </c:pt>
                <c:pt idx="434">
                  <c:v>44265</c:v>
                </c:pt>
                <c:pt idx="435">
                  <c:v>44266</c:v>
                </c:pt>
                <c:pt idx="436">
                  <c:v>44267</c:v>
                </c:pt>
                <c:pt idx="437">
                  <c:v>44268</c:v>
                </c:pt>
                <c:pt idx="438">
                  <c:v>44269</c:v>
                </c:pt>
                <c:pt idx="439">
                  <c:v>44270</c:v>
                </c:pt>
                <c:pt idx="440">
                  <c:v>44271</c:v>
                </c:pt>
                <c:pt idx="441">
                  <c:v>44272</c:v>
                </c:pt>
                <c:pt idx="442">
                  <c:v>44273</c:v>
                </c:pt>
                <c:pt idx="443">
                  <c:v>44274</c:v>
                </c:pt>
                <c:pt idx="444">
                  <c:v>44275</c:v>
                </c:pt>
                <c:pt idx="445">
                  <c:v>44276</c:v>
                </c:pt>
                <c:pt idx="446">
                  <c:v>44277</c:v>
                </c:pt>
                <c:pt idx="447">
                  <c:v>44278</c:v>
                </c:pt>
                <c:pt idx="448">
                  <c:v>44279</c:v>
                </c:pt>
                <c:pt idx="449">
                  <c:v>44280</c:v>
                </c:pt>
                <c:pt idx="450">
                  <c:v>44281</c:v>
                </c:pt>
                <c:pt idx="451">
                  <c:v>44282</c:v>
                </c:pt>
                <c:pt idx="452">
                  <c:v>44283</c:v>
                </c:pt>
                <c:pt idx="453">
                  <c:v>44284</c:v>
                </c:pt>
                <c:pt idx="454">
                  <c:v>44285</c:v>
                </c:pt>
                <c:pt idx="455">
                  <c:v>44286</c:v>
                </c:pt>
                <c:pt idx="456">
                  <c:v>44287</c:v>
                </c:pt>
                <c:pt idx="457">
                  <c:v>44288</c:v>
                </c:pt>
                <c:pt idx="458">
                  <c:v>44289</c:v>
                </c:pt>
                <c:pt idx="459">
                  <c:v>44290</c:v>
                </c:pt>
                <c:pt idx="460">
                  <c:v>44291</c:v>
                </c:pt>
                <c:pt idx="461">
                  <c:v>44292</c:v>
                </c:pt>
                <c:pt idx="462">
                  <c:v>44293</c:v>
                </c:pt>
                <c:pt idx="463">
                  <c:v>44294</c:v>
                </c:pt>
                <c:pt idx="464">
                  <c:v>44295</c:v>
                </c:pt>
                <c:pt idx="465">
                  <c:v>44296</c:v>
                </c:pt>
                <c:pt idx="466">
                  <c:v>44297</c:v>
                </c:pt>
                <c:pt idx="467">
                  <c:v>44298</c:v>
                </c:pt>
                <c:pt idx="468">
                  <c:v>44299</c:v>
                </c:pt>
                <c:pt idx="469">
                  <c:v>44300</c:v>
                </c:pt>
                <c:pt idx="470">
                  <c:v>44301</c:v>
                </c:pt>
                <c:pt idx="471">
                  <c:v>44302</c:v>
                </c:pt>
                <c:pt idx="472">
                  <c:v>44303</c:v>
                </c:pt>
                <c:pt idx="473">
                  <c:v>44304</c:v>
                </c:pt>
                <c:pt idx="474">
                  <c:v>44305</c:v>
                </c:pt>
                <c:pt idx="475">
                  <c:v>44306</c:v>
                </c:pt>
                <c:pt idx="476">
                  <c:v>44307</c:v>
                </c:pt>
                <c:pt idx="477">
                  <c:v>44308</c:v>
                </c:pt>
                <c:pt idx="478">
                  <c:v>44309</c:v>
                </c:pt>
                <c:pt idx="479">
                  <c:v>44310</c:v>
                </c:pt>
                <c:pt idx="480">
                  <c:v>44311</c:v>
                </c:pt>
                <c:pt idx="481">
                  <c:v>44312</c:v>
                </c:pt>
                <c:pt idx="482">
                  <c:v>44313</c:v>
                </c:pt>
                <c:pt idx="483">
                  <c:v>44314</c:v>
                </c:pt>
                <c:pt idx="484">
                  <c:v>44315</c:v>
                </c:pt>
                <c:pt idx="485">
                  <c:v>44316</c:v>
                </c:pt>
                <c:pt idx="486">
                  <c:v>44317</c:v>
                </c:pt>
                <c:pt idx="487">
                  <c:v>44318</c:v>
                </c:pt>
                <c:pt idx="488">
                  <c:v>44319</c:v>
                </c:pt>
                <c:pt idx="489">
                  <c:v>44320</c:v>
                </c:pt>
                <c:pt idx="490">
                  <c:v>44321</c:v>
                </c:pt>
                <c:pt idx="491">
                  <c:v>44322</c:v>
                </c:pt>
                <c:pt idx="492">
                  <c:v>44323</c:v>
                </c:pt>
                <c:pt idx="493">
                  <c:v>44324</c:v>
                </c:pt>
                <c:pt idx="494">
                  <c:v>44325</c:v>
                </c:pt>
                <c:pt idx="495">
                  <c:v>44326</c:v>
                </c:pt>
                <c:pt idx="496">
                  <c:v>44327</c:v>
                </c:pt>
                <c:pt idx="497">
                  <c:v>44328</c:v>
                </c:pt>
                <c:pt idx="498">
                  <c:v>44329</c:v>
                </c:pt>
                <c:pt idx="499">
                  <c:v>44330</c:v>
                </c:pt>
                <c:pt idx="500">
                  <c:v>44331</c:v>
                </c:pt>
                <c:pt idx="501">
                  <c:v>44332</c:v>
                </c:pt>
                <c:pt idx="502">
                  <c:v>44333</c:v>
                </c:pt>
                <c:pt idx="503">
                  <c:v>44334</c:v>
                </c:pt>
                <c:pt idx="504">
                  <c:v>44335</c:v>
                </c:pt>
                <c:pt idx="505">
                  <c:v>44336</c:v>
                </c:pt>
                <c:pt idx="506">
                  <c:v>44337</c:v>
                </c:pt>
                <c:pt idx="507">
                  <c:v>44338</c:v>
                </c:pt>
                <c:pt idx="508">
                  <c:v>44339</c:v>
                </c:pt>
                <c:pt idx="509">
                  <c:v>44340</c:v>
                </c:pt>
                <c:pt idx="510">
                  <c:v>44341</c:v>
                </c:pt>
                <c:pt idx="511">
                  <c:v>44342</c:v>
                </c:pt>
                <c:pt idx="512">
                  <c:v>44343</c:v>
                </c:pt>
                <c:pt idx="513">
                  <c:v>44344</c:v>
                </c:pt>
                <c:pt idx="514">
                  <c:v>44345</c:v>
                </c:pt>
                <c:pt idx="515">
                  <c:v>44346</c:v>
                </c:pt>
                <c:pt idx="516">
                  <c:v>44347</c:v>
                </c:pt>
              </c:numCache>
            </c:numRef>
          </c:cat>
          <c:val>
            <c:numRef>
              <c:f>Sheet1!$B$2:$B$518</c:f>
              <c:numCache>
                <c:formatCode>General</c:formatCode>
                <c:ptCount val="517"/>
                <c:pt idx="0">
                  <c:v>1603</c:v>
                </c:pt>
                <c:pt idx="1">
                  <c:v>1624</c:v>
                </c:pt>
                <c:pt idx="2">
                  <c:v>1251</c:v>
                </c:pt>
                <c:pt idx="3">
                  <c:v>1329</c:v>
                </c:pt>
                <c:pt idx="4">
                  <c:v>1152</c:v>
                </c:pt>
                <c:pt idx="5">
                  <c:v>1105</c:v>
                </c:pt>
                <c:pt idx="6">
                  <c:v>1381</c:v>
                </c:pt>
                <c:pt idx="7">
                  <c:v>906</c:v>
                </c:pt>
                <c:pt idx="8">
                  <c:v>992</c:v>
                </c:pt>
                <c:pt idx="9">
                  <c:v>921</c:v>
                </c:pt>
                <c:pt idx="10">
                  <c:v>1054</c:v>
                </c:pt>
                <c:pt idx="11">
                  <c:v>1057</c:v>
                </c:pt>
                <c:pt idx="12">
                  <c:v>835</c:v>
                </c:pt>
                <c:pt idx="13">
                  <c:v>1277</c:v>
                </c:pt>
                <c:pt idx="14">
                  <c:v>1002</c:v>
                </c:pt>
                <c:pt idx="15">
                  <c:v>687</c:v>
                </c:pt>
                <c:pt idx="16">
                  <c:v>736</c:v>
                </c:pt>
                <c:pt idx="17">
                  <c:v>1005</c:v>
                </c:pt>
                <c:pt idx="18">
                  <c:v>901</c:v>
                </c:pt>
                <c:pt idx="19">
                  <c:v>768</c:v>
                </c:pt>
                <c:pt idx="20">
                  <c:v>621</c:v>
                </c:pt>
                <c:pt idx="21">
                  <c:v>850</c:v>
                </c:pt>
                <c:pt idx="22">
                  <c:v>591</c:v>
                </c:pt>
                <c:pt idx="23">
                  <c:v>923</c:v>
                </c:pt>
                <c:pt idx="24">
                  <c:v>564</c:v>
                </c:pt>
                <c:pt idx="25">
                  <c:v>571</c:v>
                </c:pt>
                <c:pt idx="26">
                  <c:v>1185</c:v>
                </c:pt>
                <c:pt idx="27">
                  <c:v>450</c:v>
                </c:pt>
                <c:pt idx="28">
                  <c:v>626</c:v>
                </c:pt>
                <c:pt idx="29">
                  <c:v>781</c:v>
                </c:pt>
                <c:pt idx="30">
                  <c:v>563</c:v>
                </c:pt>
                <c:pt idx="31">
                  <c:v>923</c:v>
                </c:pt>
                <c:pt idx="32">
                  <c:v>485</c:v>
                </c:pt>
                <c:pt idx="33">
                  <c:v>1356</c:v>
                </c:pt>
                <c:pt idx="34">
                  <c:v>1020</c:v>
                </c:pt>
                <c:pt idx="35">
                  <c:v>702</c:v>
                </c:pt>
                <c:pt idx="36">
                  <c:v>1419</c:v>
                </c:pt>
                <c:pt idx="37">
                  <c:v>978</c:v>
                </c:pt>
                <c:pt idx="38">
                  <c:v>756</c:v>
                </c:pt>
                <c:pt idx="39">
                  <c:v>1132</c:v>
                </c:pt>
                <c:pt idx="40">
                  <c:v>879</c:v>
                </c:pt>
                <c:pt idx="41">
                  <c:v>793</c:v>
                </c:pt>
                <c:pt idx="42">
                  <c:v>1884</c:v>
                </c:pt>
                <c:pt idx="43">
                  <c:v>1008</c:v>
                </c:pt>
                <c:pt idx="44">
                  <c:v>2367</c:v>
                </c:pt>
                <c:pt idx="45">
                  <c:v>783</c:v>
                </c:pt>
                <c:pt idx="46">
                  <c:v>1871</c:v>
                </c:pt>
                <c:pt idx="47">
                  <c:v>2358</c:v>
                </c:pt>
                <c:pt idx="48">
                  <c:v>1232</c:v>
                </c:pt>
                <c:pt idx="49">
                  <c:v>1141</c:v>
                </c:pt>
                <c:pt idx="50">
                  <c:v>1589</c:v>
                </c:pt>
                <c:pt idx="51">
                  <c:v>1061</c:v>
                </c:pt>
                <c:pt idx="52">
                  <c:v>1016</c:v>
                </c:pt>
                <c:pt idx="53">
                  <c:v>837</c:v>
                </c:pt>
                <c:pt idx="54">
                  <c:v>886</c:v>
                </c:pt>
                <c:pt idx="55">
                  <c:v>1028</c:v>
                </c:pt>
                <c:pt idx="56">
                  <c:v>1421</c:v>
                </c:pt>
                <c:pt idx="57">
                  <c:v>1018</c:v>
                </c:pt>
                <c:pt idx="58">
                  <c:v>882</c:v>
                </c:pt>
                <c:pt idx="59">
                  <c:v>662</c:v>
                </c:pt>
                <c:pt idx="60">
                  <c:v>1399</c:v>
                </c:pt>
                <c:pt idx="61">
                  <c:v>1485</c:v>
                </c:pt>
                <c:pt idx="62">
                  <c:v>1086</c:v>
                </c:pt>
                <c:pt idx="63">
                  <c:v>666</c:v>
                </c:pt>
                <c:pt idx="64">
                  <c:v>1102</c:v>
                </c:pt>
                <c:pt idx="65">
                  <c:v>646</c:v>
                </c:pt>
                <c:pt idx="66">
                  <c:v>869</c:v>
                </c:pt>
                <c:pt idx="67">
                  <c:v>1451</c:v>
                </c:pt>
                <c:pt idx="68">
                  <c:v>1362</c:v>
                </c:pt>
                <c:pt idx="69">
                  <c:v>2198</c:v>
                </c:pt>
                <c:pt idx="70">
                  <c:v>619</c:v>
                </c:pt>
                <c:pt idx="71">
                  <c:v>1531</c:v>
                </c:pt>
                <c:pt idx="72">
                  <c:v>676</c:v>
                </c:pt>
                <c:pt idx="73">
                  <c:v>2230</c:v>
                </c:pt>
                <c:pt idx="74">
                  <c:v>622</c:v>
                </c:pt>
                <c:pt idx="75">
                  <c:v>948</c:v>
                </c:pt>
                <c:pt idx="76">
                  <c:v>1783</c:v>
                </c:pt>
                <c:pt idx="77">
                  <c:v>1135</c:v>
                </c:pt>
                <c:pt idx="78">
                  <c:v>1380</c:v>
                </c:pt>
                <c:pt idx="79">
                  <c:v>2556</c:v>
                </c:pt>
                <c:pt idx="80">
                  <c:v>827</c:v>
                </c:pt>
                <c:pt idx="81">
                  <c:v>2016</c:v>
                </c:pt>
                <c:pt idx="82">
                  <c:v>1276</c:v>
                </c:pt>
                <c:pt idx="83">
                  <c:v>1112</c:v>
                </c:pt>
                <c:pt idx="84">
                  <c:v>1598</c:v>
                </c:pt>
                <c:pt idx="85">
                  <c:v>1106</c:v>
                </c:pt>
                <c:pt idx="86">
                  <c:v>991</c:v>
                </c:pt>
                <c:pt idx="87">
                  <c:v>827</c:v>
                </c:pt>
                <c:pt idx="88">
                  <c:v>691</c:v>
                </c:pt>
                <c:pt idx="89">
                  <c:v>1074</c:v>
                </c:pt>
                <c:pt idx="90">
                  <c:v>945</c:v>
                </c:pt>
                <c:pt idx="91">
                  <c:v>1010</c:v>
                </c:pt>
                <c:pt idx="92">
                  <c:v>1100</c:v>
                </c:pt>
                <c:pt idx="93">
                  <c:v>836</c:v>
                </c:pt>
                <c:pt idx="94">
                  <c:v>886</c:v>
                </c:pt>
                <c:pt idx="95">
                  <c:v>1091</c:v>
                </c:pt>
                <c:pt idx="96">
                  <c:v>1403</c:v>
                </c:pt>
                <c:pt idx="97">
                  <c:v>1179</c:v>
                </c:pt>
                <c:pt idx="98">
                  <c:v>1013</c:v>
                </c:pt>
                <c:pt idx="99">
                  <c:v>528</c:v>
                </c:pt>
                <c:pt idx="100">
                  <c:v>748</c:v>
                </c:pt>
                <c:pt idx="101">
                  <c:v>588</c:v>
                </c:pt>
                <c:pt idx="102">
                  <c:v>1210</c:v>
                </c:pt>
                <c:pt idx="103">
                  <c:v>761</c:v>
                </c:pt>
                <c:pt idx="104">
                  <c:v>805</c:v>
                </c:pt>
                <c:pt idx="105">
                  <c:v>754</c:v>
                </c:pt>
                <c:pt idx="106">
                  <c:v>792</c:v>
                </c:pt>
                <c:pt idx="107">
                  <c:v>811</c:v>
                </c:pt>
                <c:pt idx="108">
                  <c:v>1395</c:v>
                </c:pt>
                <c:pt idx="109">
                  <c:v>737</c:v>
                </c:pt>
                <c:pt idx="110">
                  <c:v>962</c:v>
                </c:pt>
                <c:pt idx="111">
                  <c:v>2084</c:v>
                </c:pt>
                <c:pt idx="112">
                  <c:v>1381</c:v>
                </c:pt>
                <c:pt idx="113">
                  <c:v>531</c:v>
                </c:pt>
                <c:pt idx="114">
                  <c:v>620</c:v>
                </c:pt>
                <c:pt idx="115">
                  <c:v>1284</c:v>
                </c:pt>
                <c:pt idx="116">
                  <c:v>580</c:v>
                </c:pt>
                <c:pt idx="117">
                  <c:v>980</c:v>
                </c:pt>
                <c:pt idx="118">
                  <c:v>620</c:v>
                </c:pt>
                <c:pt idx="119">
                  <c:v>843</c:v>
                </c:pt>
                <c:pt idx="120">
                  <c:v>1054</c:v>
                </c:pt>
                <c:pt idx="121">
                  <c:v>535</c:v>
                </c:pt>
                <c:pt idx="122">
                  <c:v>859</c:v>
                </c:pt>
                <c:pt idx="123">
                  <c:v>1010</c:v>
                </c:pt>
                <c:pt idx="124">
                  <c:v>1196</c:v>
                </c:pt>
                <c:pt idx="125">
                  <c:v>702</c:v>
                </c:pt>
                <c:pt idx="126">
                  <c:v>579</c:v>
                </c:pt>
                <c:pt idx="127">
                  <c:v>723</c:v>
                </c:pt>
                <c:pt idx="128">
                  <c:v>669</c:v>
                </c:pt>
                <c:pt idx="129">
                  <c:v>831</c:v>
                </c:pt>
                <c:pt idx="130">
                  <c:v>926</c:v>
                </c:pt>
                <c:pt idx="131">
                  <c:v>1359</c:v>
                </c:pt>
                <c:pt idx="132">
                  <c:v>754</c:v>
                </c:pt>
                <c:pt idx="133">
                  <c:v>847</c:v>
                </c:pt>
                <c:pt idx="134">
                  <c:v>1545</c:v>
                </c:pt>
                <c:pt idx="135">
                  <c:v>592</c:v>
                </c:pt>
                <c:pt idx="136">
                  <c:v>584</c:v>
                </c:pt>
                <c:pt idx="137">
                  <c:v>516</c:v>
                </c:pt>
                <c:pt idx="138">
                  <c:v>608</c:v>
                </c:pt>
                <c:pt idx="139">
                  <c:v>840</c:v>
                </c:pt>
                <c:pt idx="140">
                  <c:v>893</c:v>
                </c:pt>
                <c:pt idx="141">
                  <c:v>519</c:v>
                </c:pt>
                <c:pt idx="142">
                  <c:v>1019</c:v>
                </c:pt>
                <c:pt idx="143">
                  <c:v>887</c:v>
                </c:pt>
                <c:pt idx="144">
                  <c:v>713</c:v>
                </c:pt>
                <c:pt idx="145">
                  <c:v>700</c:v>
                </c:pt>
                <c:pt idx="146">
                  <c:v>814</c:v>
                </c:pt>
                <c:pt idx="147">
                  <c:v>865</c:v>
                </c:pt>
                <c:pt idx="148">
                  <c:v>666</c:v>
                </c:pt>
                <c:pt idx="149">
                  <c:v>803</c:v>
                </c:pt>
                <c:pt idx="150">
                  <c:v>781</c:v>
                </c:pt>
                <c:pt idx="151">
                  <c:v>448</c:v>
                </c:pt>
                <c:pt idx="152">
                  <c:v>1454</c:v>
                </c:pt>
                <c:pt idx="153">
                  <c:v>1032</c:v>
                </c:pt>
                <c:pt idx="154">
                  <c:v>4782</c:v>
                </c:pt>
                <c:pt idx="155">
                  <c:v>816</c:v>
                </c:pt>
                <c:pt idx="156">
                  <c:v>575</c:v>
                </c:pt>
                <c:pt idx="157">
                  <c:v>848</c:v>
                </c:pt>
                <c:pt idx="158">
                  <c:v>918</c:v>
                </c:pt>
                <c:pt idx="159">
                  <c:v>687</c:v>
                </c:pt>
                <c:pt idx="160">
                  <c:v>552</c:v>
                </c:pt>
                <c:pt idx="161">
                  <c:v>943</c:v>
                </c:pt>
                <c:pt idx="162">
                  <c:v>557</c:v>
                </c:pt>
                <c:pt idx="163">
                  <c:v>452</c:v>
                </c:pt>
                <c:pt idx="164">
                  <c:v>1059</c:v>
                </c:pt>
                <c:pt idx="165">
                  <c:v>920</c:v>
                </c:pt>
                <c:pt idx="166">
                  <c:v>967</c:v>
                </c:pt>
                <c:pt idx="167">
                  <c:v>710</c:v>
                </c:pt>
                <c:pt idx="168">
                  <c:v>536</c:v>
                </c:pt>
                <c:pt idx="169">
                  <c:v>1119</c:v>
                </c:pt>
                <c:pt idx="170">
                  <c:v>769</c:v>
                </c:pt>
                <c:pt idx="171">
                  <c:v>3768</c:v>
                </c:pt>
                <c:pt idx="172">
                  <c:v>1217</c:v>
                </c:pt>
                <c:pt idx="173">
                  <c:v>635</c:v>
                </c:pt>
                <c:pt idx="174">
                  <c:v>597</c:v>
                </c:pt>
                <c:pt idx="175">
                  <c:v>719</c:v>
                </c:pt>
                <c:pt idx="176">
                  <c:v>1132</c:v>
                </c:pt>
                <c:pt idx="177">
                  <c:v>897</c:v>
                </c:pt>
                <c:pt idx="178">
                  <c:v>672</c:v>
                </c:pt>
                <c:pt idx="179">
                  <c:v>637</c:v>
                </c:pt>
                <c:pt idx="180">
                  <c:v>986</c:v>
                </c:pt>
                <c:pt idx="181">
                  <c:v>590</c:v>
                </c:pt>
                <c:pt idx="182">
                  <c:v>965</c:v>
                </c:pt>
                <c:pt idx="183">
                  <c:v>667</c:v>
                </c:pt>
                <c:pt idx="184">
                  <c:v>908</c:v>
                </c:pt>
                <c:pt idx="185">
                  <c:v>970</c:v>
                </c:pt>
                <c:pt idx="186">
                  <c:v>2127</c:v>
                </c:pt>
                <c:pt idx="187">
                  <c:v>687</c:v>
                </c:pt>
                <c:pt idx="188">
                  <c:v>787</c:v>
                </c:pt>
                <c:pt idx="189">
                  <c:v>518</c:v>
                </c:pt>
                <c:pt idx="190">
                  <c:v>558</c:v>
                </c:pt>
                <c:pt idx="191">
                  <c:v>689</c:v>
                </c:pt>
                <c:pt idx="192">
                  <c:v>554</c:v>
                </c:pt>
                <c:pt idx="193">
                  <c:v>752</c:v>
                </c:pt>
                <c:pt idx="194">
                  <c:v>1098</c:v>
                </c:pt>
                <c:pt idx="195">
                  <c:v>776</c:v>
                </c:pt>
                <c:pt idx="196">
                  <c:v>520</c:v>
                </c:pt>
                <c:pt idx="197">
                  <c:v>896</c:v>
                </c:pt>
                <c:pt idx="198">
                  <c:v>1150</c:v>
                </c:pt>
                <c:pt idx="199">
                  <c:v>451</c:v>
                </c:pt>
                <c:pt idx="200">
                  <c:v>1364</c:v>
                </c:pt>
                <c:pt idx="201">
                  <c:v>1038</c:v>
                </c:pt>
                <c:pt idx="202">
                  <c:v>636</c:v>
                </c:pt>
                <c:pt idx="203">
                  <c:v>906</c:v>
                </c:pt>
                <c:pt idx="204">
                  <c:v>812</c:v>
                </c:pt>
                <c:pt idx="205">
                  <c:v>1510</c:v>
                </c:pt>
                <c:pt idx="206">
                  <c:v>1289</c:v>
                </c:pt>
                <c:pt idx="207">
                  <c:v>797</c:v>
                </c:pt>
                <c:pt idx="208">
                  <c:v>579</c:v>
                </c:pt>
                <c:pt idx="209">
                  <c:v>0</c:v>
                </c:pt>
                <c:pt idx="210">
                  <c:v>0</c:v>
                </c:pt>
                <c:pt idx="211">
                  <c:v>551</c:v>
                </c:pt>
                <c:pt idx="212">
                  <c:v>1016</c:v>
                </c:pt>
                <c:pt idx="213">
                  <c:v>973</c:v>
                </c:pt>
                <c:pt idx="214">
                  <c:v>900</c:v>
                </c:pt>
                <c:pt idx="215">
                  <c:v>1020</c:v>
                </c:pt>
                <c:pt idx="216">
                  <c:v>455</c:v>
                </c:pt>
                <c:pt idx="217">
                  <c:v>664</c:v>
                </c:pt>
                <c:pt idx="218">
                  <c:v>584</c:v>
                </c:pt>
                <c:pt idx="219">
                  <c:v>1035</c:v>
                </c:pt>
                <c:pt idx="220">
                  <c:v>923</c:v>
                </c:pt>
                <c:pt idx="221">
                  <c:v>1098</c:v>
                </c:pt>
                <c:pt idx="222">
                  <c:v>905</c:v>
                </c:pt>
                <c:pt idx="223">
                  <c:v>998</c:v>
                </c:pt>
                <c:pt idx="224">
                  <c:v>624</c:v>
                </c:pt>
                <c:pt idx="225">
                  <c:v>1715</c:v>
                </c:pt>
                <c:pt idx="226">
                  <c:v>640</c:v>
                </c:pt>
                <c:pt idx="227">
                  <c:v>558</c:v>
                </c:pt>
                <c:pt idx="228">
                  <c:v>1443</c:v>
                </c:pt>
                <c:pt idx="229">
                  <c:v>567</c:v>
                </c:pt>
                <c:pt idx="230">
                  <c:v>1367</c:v>
                </c:pt>
                <c:pt idx="231">
                  <c:v>793</c:v>
                </c:pt>
                <c:pt idx="232">
                  <c:v>1116</c:v>
                </c:pt>
                <c:pt idx="233">
                  <c:v>709</c:v>
                </c:pt>
                <c:pt idx="234">
                  <c:v>808</c:v>
                </c:pt>
                <c:pt idx="235">
                  <c:v>834</c:v>
                </c:pt>
                <c:pt idx="236">
                  <c:v>715</c:v>
                </c:pt>
                <c:pt idx="237">
                  <c:v>1080</c:v>
                </c:pt>
                <c:pt idx="238">
                  <c:v>807</c:v>
                </c:pt>
                <c:pt idx="239">
                  <c:v>1195</c:v>
                </c:pt>
                <c:pt idx="240">
                  <c:v>639</c:v>
                </c:pt>
                <c:pt idx="241">
                  <c:v>880</c:v>
                </c:pt>
                <c:pt idx="242">
                  <c:v>638</c:v>
                </c:pt>
                <c:pt idx="243">
                  <c:v>696</c:v>
                </c:pt>
                <c:pt idx="244">
                  <c:v>405</c:v>
                </c:pt>
                <c:pt idx="245">
                  <c:v>313</c:v>
                </c:pt>
                <c:pt idx="246">
                  <c:v>941</c:v>
                </c:pt>
                <c:pt idx="247">
                  <c:v>483</c:v>
                </c:pt>
                <c:pt idx="248">
                  <c:v>725</c:v>
                </c:pt>
                <c:pt idx="249">
                  <c:v>968</c:v>
                </c:pt>
                <c:pt idx="250">
                  <c:v>672</c:v>
                </c:pt>
                <c:pt idx="251">
                  <c:v>739</c:v>
                </c:pt>
                <c:pt idx="252">
                  <c:v>715</c:v>
                </c:pt>
                <c:pt idx="253">
                  <c:v>1076</c:v>
                </c:pt>
                <c:pt idx="254">
                  <c:v>1812</c:v>
                </c:pt>
                <c:pt idx="255">
                  <c:v>724</c:v>
                </c:pt>
                <c:pt idx="256">
                  <c:v>792</c:v>
                </c:pt>
                <c:pt idx="257">
                  <c:v>1103</c:v>
                </c:pt>
                <c:pt idx="258">
                  <c:v>795</c:v>
                </c:pt>
                <c:pt idx="259">
                  <c:v>882</c:v>
                </c:pt>
                <c:pt idx="260">
                  <c:v>647</c:v>
                </c:pt>
                <c:pt idx="261">
                  <c:v>823</c:v>
                </c:pt>
                <c:pt idx="262">
                  <c:v>535</c:v>
                </c:pt>
                <c:pt idx="263">
                  <c:v>473</c:v>
                </c:pt>
                <c:pt idx="264">
                  <c:v>1239</c:v>
                </c:pt>
                <c:pt idx="265">
                  <c:v>901</c:v>
                </c:pt>
                <c:pt idx="266">
                  <c:v>629</c:v>
                </c:pt>
                <c:pt idx="267">
                  <c:v>768</c:v>
                </c:pt>
                <c:pt idx="268">
                  <c:v>468</c:v>
                </c:pt>
                <c:pt idx="269">
                  <c:v>682</c:v>
                </c:pt>
                <c:pt idx="270">
                  <c:v>508</c:v>
                </c:pt>
                <c:pt idx="271">
                  <c:v>679</c:v>
                </c:pt>
                <c:pt idx="272">
                  <c:v>568</c:v>
                </c:pt>
                <c:pt idx="273">
                  <c:v>592</c:v>
                </c:pt>
                <c:pt idx="274">
                  <c:v>1172</c:v>
                </c:pt>
                <c:pt idx="275">
                  <c:v>802</c:v>
                </c:pt>
                <c:pt idx="276">
                  <c:v>624</c:v>
                </c:pt>
                <c:pt idx="277">
                  <c:v>842</c:v>
                </c:pt>
                <c:pt idx="278">
                  <c:v>916</c:v>
                </c:pt>
                <c:pt idx="279">
                  <c:v>897</c:v>
                </c:pt>
                <c:pt idx="280">
                  <c:v>1042</c:v>
                </c:pt>
                <c:pt idx="281">
                  <c:v>845</c:v>
                </c:pt>
                <c:pt idx="282">
                  <c:v>726</c:v>
                </c:pt>
                <c:pt idx="283">
                  <c:v>877</c:v>
                </c:pt>
                <c:pt idx="284">
                  <c:v>880</c:v>
                </c:pt>
                <c:pt idx="285">
                  <c:v>590</c:v>
                </c:pt>
                <c:pt idx="286">
                  <c:v>838</c:v>
                </c:pt>
                <c:pt idx="287">
                  <c:v>537</c:v>
                </c:pt>
                <c:pt idx="288">
                  <c:v>562</c:v>
                </c:pt>
                <c:pt idx="289">
                  <c:v>625</c:v>
                </c:pt>
                <c:pt idx="290">
                  <c:v>823</c:v>
                </c:pt>
                <c:pt idx="291">
                  <c:v>597</c:v>
                </c:pt>
                <c:pt idx="292">
                  <c:v>1080</c:v>
                </c:pt>
                <c:pt idx="293">
                  <c:v>550</c:v>
                </c:pt>
                <c:pt idx="294">
                  <c:v>560</c:v>
                </c:pt>
                <c:pt idx="295">
                  <c:v>1096</c:v>
                </c:pt>
                <c:pt idx="296">
                  <c:v>759</c:v>
                </c:pt>
                <c:pt idx="297">
                  <c:v>652</c:v>
                </c:pt>
                <c:pt idx="298">
                  <c:v>663</c:v>
                </c:pt>
                <c:pt idx="299">
                  <c:v>774</c:v>
                </c:pt>
                <c:pt idx="300">
                  <c:v>734</c:v>
                </c:pt>
                <c:pt idx="301">
                  <c:v>679</c:v>
                </c:pt>
                <c:pt idx="302">
                  <c:v>475</c:v>
                </c:pt>
                <c:pt idx="303">
                  <c:v>854</c:v>
                </c:pt>
                <c:pt idx="304">
                  <c:v>721</c:v>
                </c:pt>
                <c:pt idx="305">
                  <c:v>694</c:v>
                </c:pt>
                <c:pt idx="306">
                  <c:v>543</c:v>
                </c:pt>
                <c:pt idx="307">
                  <c:v>692</c:v>
                </c:pt>
                <c:pt idx="308">
                  <c:v>594</c:v>
                </c:pt>
                <c:pt idx="309">
                  <c:v>595</c:v>
                </c:pt>
                <c:pt idx="310">
                  <c:v>1788</c:v>
                </c:pt>
                <c:pt idx="311">
                  <c:v>867</c:v>
                </c:pt>
                <c:pt idx="312">
                  <c:v>510</c:v>
                </c:pt>
                <c:pt idx="313">
                  <c:v>1007</c:v>
                </c:pt>
                <c:pt idx="314">
                  <c:v>650</c:v>
                </c:pt>
                <c:pt idx="315">
                  <c:v>563</c:v>
                </c:pt>
                <c:pt idx="316">
                  <c:v>996</c:v>
                </c:pt>
                <c:pt idx="317">
                  <c:v>852</c:v>
                </c:pt>
                <c:pt idx="318">
                  <c:v>890</c:v>
                </c:pt>
                <c:pt idx="319">
                  <c:v>1160</c:v>
                </c:pt>
                <c:pt idx="320">
                  <c:v>867</c:v>
                </c:pt>
                <c:pt idx="321">
                  <c:v>461</c:v>
                </c:pt>
                <c:pt idx="322">
                  <c:v>635</c:v>
                </c:pt>
                <c:pt idx="323">
                  <c:v>541</c:v>
                </c:pt>
                <c:pt idx="324">
                  <c:v>1157</c:v>
                </c:pt>
                <c:pt idx="325">
                  <c:v>449</c:v>
                </c:pt>
                <c:pt idx="326">
                  <c:v>735</c:v>
                </c:pt>
                <c:pt idx="327">
                  <c:v>1719</c:v>
                </c:pt>
                <c:pt idx="328">
                  <c:v>690</c:v>
                </c:pt>
                <c:pt idx="329">
                  <c:v>874</c:v>
                </c:pt>
                <c:pt idx="330">
                  <c:v>612</c:v>
                </c:pt>
                <c:pt idx="331">
                  <c:v>475</c:v>
                </c:pt>
                <c:pt idx="332">
                  <c:v>441</c:v>
                </c:pt>
                <c:pt idx="333">
                  <c:v>531</c:v>
                </c:pt>
                <c:pt idx="334">
                  <c:v>1083</c:v>
                </c:pt>
                <c:pt idx="335">
                  <c:v>474</c:v>
                </c:pt>
                <c:pt idx="336">
                  <c:v>365</c:v>
                </c:pt>
                <c:pt idx="337">
                  <c:v>1207</c:v>
                </c:pt>
                <c:pt idx="338">
                  <c:v>897</c:v>
                </c:pt>
                <c:pt idx="339">
                  <c:v>500</c:v>
                </c:pt>
                <c:pt idx="340">
                  <c:v>322</c:v>
                </c:pt>
                <c:pt idx="341">
                  <c:v>1007</c:v>
                </c:pt>
                <c:pt idx="342">
                  <c:v>755</c:v>
                </c:pt>
                <c:pt idx="343">
                  <c:v>319</c:v>
                </c:pt>
                <c:pt idx="344">
                  <c:v>567</c:v>
                </c:pt>
                <c:pt idx="345">
                  <c:v>984</c:v>
                </c:pt>
                <c:pt idx="346">
                  <c:v>603</c:v>
                </c:pt>
                <c:pt idx="347">
                  <c:v>696</c:v>
                </c:pt>
                <c:pt idx="348">
                  <c:v>991</c:v>
                </c:pt>
                <c:pt idx="349">
                  <c:v>531</c:v>
                </c:pt>
                <c:pt idx="350">
                  <c:v>782</c:v>
                </c:pt>
                <c:pt idx="351">
                  <c:v>531</c:v>
                </c:pt>
                <c:pt idx="352">
                  <c:v>1149</c:v>
                </c:pt>
                <c:pt idx="353">
                  <c:v>1090</c:v>
                </c:pt>
                <c:pt idx="354">
                  <c:v>1104</c:v>
                </c:pt>
                <c:pt idx="355">
                  <c:v>1483</c:v>
                </c:pt>
                <c:pt idx="356">
                  <c:v>1242</c:v>
                </c:pt>
                <c:pt idx="357">
                  <c:v>1464</c:v>
                </c:pt>
                <c:pt idx="358">
                  <c:v>1873</c:v>
                </c:pt>
                <c:pt idx="359">
                  <c:v>1885</c:v>
                </c:pt>
                <c:pt idx="360">
                  <c:v>1258</c:v>
                </c:pt>
                <c:pt idx="361">
                  <c:v>1546</c:v>
                </c:pt>
                <c:pt idx="362">
                  <c:v>1457</c:v>
                </c:pt>
                <c:pt idx="363">
                  <c:v>643</c:v>
                </c:pt>
                <c:pt idx="364">
                  <c:v>707</c:v>
                </c:pt>
                <c:pt idx="365">
                  <c:v>811</c:v>
                </c:pt>
                <c:pt idx="366">
                  <c:v>588</c:v>
                </c:pt>
                <c:pt idx="367">
                  <c:v>943</c:v>
                </c:pt>
                <c:pt idx="368">
                  <c:v>894</c:v>
                </c:pt>
                <c:pt idx="369">
                  <c:v>735</c:v>
                </c:pt>
                <c:pt idx="370">
                  <c:v>628</c:v>
                </c:pt>
                <c:pt idx="371">
                  <c:v>725</c:v>
                </c:pt>
                <c:pt idx="372">
                  <c:v>624</c:v>
                </c:pt>
                <c:pt idx="373">
                  <c:v>756</c:v>
                </c:pt>
                <c:pt idx="374">
                  <c:v>711</c:v>
                </c:pt>
                <c:pt idx="375">
                  <c:v>577</c:v>
                </c:pt>
                <c:pt idx="376">
                  <c:v>627</c:v>
                </c:pt>
                <c:pt idx="377">
                  <c:v>727</c:v>
                </c:pt>
                <c:pt idx="378">
                  <c:v>557</c:v>
                </c:pt>
                <c:pt idx="379">
                  <c:v>692</c:v>
                </c:pt>
                <c:pt idx="380">
                  <c:v>745</c:v>
                </c:pt>
                <c:pt idx="381">
                  <c:v>582</c:v>
                </c:pt>
                <c:pt idx="382">
                  <c:v>646</c:v>
                </c:pt>
                <c:pt idx="383">
                  <c:v>909</c:v>
                </c:pt>
                <c:pt idx="384">
                  <c:v>569</c:v>
                </c:pt>
                <c:pt idx="385">
                  <c:v>908</c:v>
                </c:pt>
                <c:pt idx="386">
                  <c:v>367</c:v>
                </c:pt>
                <c:pt idx="387">
                  <c:v>579</c:v>
                </c:pt>
                <c:pt idx="388">
                  <c:v>520</c:v>
                </c:pt>
                <c:pt idx="389">
                  <c:v>672</c:v>
                </c:pt>
                <c:pt idx="390">
                  <c:v>1443</c:v>
                </c:pt>
                <c:pt idx="391">
                  <c:v>627</c:v>
                </c:pt>
                <c:pt idx="392">
                  <c:v>597</c:v>
                </c:pt>
                <c:pt idx="393">
                  <c:v>1543</c:v>
                </c:pt>
                <c:pt idx="394">
                  <c:v>761</c:v>
                </c:pt>
                <c:pt idx="395">
                  <c:v>570</c:v>
                </c:pt>
                <c:pt idx="396">
                  <c:v>442</c:v>
                </c:pt>
                <c:pt idx="397">
                  <c:v>975</c:v>
                </c:pt>
                <c:pt idx="398">
                  <c:v>550</c:v>
                </c:pt>
                <c:pt idx="399">
                  <c:v>430</c:v>
                </c:pt>
                <c:pt idx="400">
                  <c:v>867</c:v>
                </c:pt>
                <c:pt idx="401">
                  <c:v>826</c:v>
                </c:pt>
                <c:pt idx="402">
                  <c:v>736</c:v>
                </c:pt>
                <c:pt idx="403">
                  <c:v>549</c:v>
                </c:pt>
                <c:pt idx="404">
                  <c:v>870</c:v>
                </c:pt>
                <c:pt idx="405">
                  <c:v>771</c:v>
                </c:pt>
                <c:pt idx="406">
                  <c:v>694</c:v>
                </c:pt>
                <c:pt idx="407">
                  <c:v>1016</c:v>
                </c:pt>
                <c:pt idx="408">
                  <c:v>1202</c:v>
                </c:pt>
                <c:pt idx="409">
                  <c:v>757</c:v>
                </c:pt>
                <c:pt idx="410">
                  <c:v>651</c:v>
                </c:pt>
                <c:pt idx="411">
                  <c:v>915</c:v>
                </c:pt>
                <c:pt idx="412">
                  <c:v>585</c:v>
                </c:pt>
                <c:pt idx="413">
                  <c:v>969</c:v>
                </c:pt>
                <c:pt idx="414">
                  <c:v>487</c:v>
                </c:pt>
                <c:pt idx="415">
                  <c:v>495</c:v>
                </c:pt>
                <c:pt idx="416">
                  <c:v>485</c:v>
                </c:pt>
                <c:pt idx="417">
                  <c:v>653</c:v>
                </c:pt>
                <c:pt idx="418">
                  <c:v>821</c:v>
                </c:pt>
                <c:pt idx="419">
                  <c:v>443</c:v>
                </c:pt>
                <c:pt idx="420">
                  <c:v>997</c:v>
                </c:pt>
                <c:pt idx="421">
                  <c:v>770</c:v>
                </c:pt>
                <c:pt idx="422">
                  <c:v>419</c:v>
                </c:pt>
                <c:pt idx="423">
                  <c:v>642</c:v>
                </c:pt>
                <c:pt idx="424">
                  <c:v>742</c:v>
                </c:pt>
                <c:pt idx="425">
                  <c:v>583</c:v>
                </c:pt>
                <c:pt idx="426">
                  <c:v>523</c:v>
                </c:pt>
                <c:pt idx="427">
                  <c:v>891</c:v>
                </c:pt>
                <c:pt idx="428">
                  <c:v>701</c:v>
                </c:pt>
                <c:pt idx="429">
                  <c:v>588</c:v>
                </c:pt>
                <c:pt idx="430">
                  <c:v>634</c:v>
                </c:pt>
                <c:pt idx="431">
                  <c:v>693</c:v>
                </c:pt>
                <c:pt idx="432">
                  <c:v>646</c:v>
                </c:pt>
                <c:pt idx="433">
                  <c:v>755</c:v>
                </c:pt>
                <c:pt idx="434">
                  <c:v>517</c:v>
                </c:pt>
                <c:pt idx="435">
                  <c:v>838</c:v>
                </c:pt>
                <c:pt idx="436">
                  <c:v>646</c:v>
                </c:pt>
                <c:pt idx="437">
                  <c:v>474</c:v>
                </c:pt>
                <c:pt idx="438">
                  <c:v>449</c:v>
                </c:pt>
                <c:pt idx="439">
                  <c:v>842</c:v>
                </c:pt>
                <c:pt idx="440">
                  <c:v>824</c:v>
                </c:pt>
                <c:pt idx="441">
                  <c:v>1199</c:v>
                </c:pt>
                <c:pt idx="442">
                  <c:v>1196</c:v>
                </c:pt>
                <c:pt idx="443">
                  <c:v>770</c:v>
                </c:pt>
                <c:pt idx="444">
                  <c:v>1082</c:v>
                </c:pt>
                <c:pt idx="445">
                  <c:v>1265</c:v>
                </c:pt>
                <c:pt idx="446">
                  <c:v>1440</c:v>
                </c:pt>
                <c:pt idx="447">
                  <c:v>665</c:v>
                </c:pt>
                <c:pt idx="448">
                  <c:v>727</c:v>
                </c:pt>
                <c:pt idx="449">
                  <c:v>792</c:v>
                </c:pt>
                <c:pt idx="450">
                  <c:v>603</c:v>
                </c:pt>
                <c:pt idx="451">
                  <c:v>496</c:v>
                </c:pt>
                <c:pt idx="452">
                  <c:v>656</c:v>
                </c:pt>
                <c:pt idx="453">
                  <c:v>1293</c:v>
                </c:pt>
                <c:pt idx="454">
                  <c:v>647</c:v>
                </c:pt>
                <c:pt idx="455">
                  <c:v>501</c:v>
                </c:pt>
                <c:pt idx="456">
                  <c:v>722</c:v>
                </c:pt>
                <c:pt idx="457">
                  <c:v>1289</c:v>
                </c:pt>
                <c:pt idx="458">
                  <c:v>568</c:v>
                </c:pt>
                <c:pt idx="459">
                  <c:v>616</c:v>
                </c:pt>
                <c:pt idx="460">
                  <c:v>889</c:v>
                </c:pt>
                <c:pt idx="461">
                  <c:v>938</c:v>
                </c:pt>
                <c:pt idx="462">
                  <c:v>495</c:v>
                </c:pt>
                <c:pt idx="463">
                  <c:v>578</c:v>
                </c:pt>
                <c:pt idx="464">
                  <c:v>1264</c:v>
                </c:pt>
                <c:pt idx="465">
                  <c:v>720</c:v>
                </c:pt>
                <c:pt idx="466">
                  <c:v>562</c:v>
                </c:pt>
                <c:pt idx="467">
                  <c:v>788</c:v>
                </c:pt>
                <c:pt idx="468">
                  <c:v>911</c:v>
                </c:pt>
                <c:pt idx="469">
                  <c:v>696</c:v>
                </c:pt>
                <c:pt idx="470">
                  <c:v>1589</c:v>
                </c:pt>
                <c:pt idx="471">
                  <c:v>1061</c:v>
                </c:pt>
                <c:pt idx="472">
                  <c:v>1115</c:v>
                </c:pt>
                <c:pt idx="473">
                  <c:v>1033</c:v>
                </c:pt>
                <c:pt idx="474">
                  <c:v>1021</c:v>
                </c:pt>
                <c:pt idx="475">
                  <c:v>1340</c:v>
                </c:pt>
                <c:pt idx="476">
                  <c:v>1329</c:v>
                </c:pt>
                <c:pt idx="477">
                  <c:v>650</c:v>
                </c:pt>
                <c:pt idx="478">
                  <c:v>626</c:v>
                </c:pt>
                <c:pt idx="479">
                  <c:v>999</c:v>
                </c:pt>
                <c:pt idx="480">
                  <c:v>437</c:v>
                </c:pt>
                <c:pt idx="481">
                  <c:v>1365</c:v>
                </c:pt>
                <c:pt idx="482">
                  <c:v>900</c:v>
                </c:pt>
                <c:pt idx="483">
                  <c:v>491</c:v>
                </c:pt>
                <c:pt idx="484">
                  <c:v>832</c:v>
                </c:pt>
                <c:pt idx="485">
                  <c:v>920</c:v>
                </c:pt>
                <c:pt idx="486">
                  <c:v>591</c:v>
                </c:pt>
                <c:pt idx="487">
                  <c:v>791</c:v>
                </c:pt>
                <c:pt idx="488">
                  <c:v>1289</c:v>
                </c:pt>
                <c:pt idx="489">
                  <c:v>814</c:v>
                </c:pt>
                <c:pt idx="490">
                  <c:v>379</c:v>
                </c:pt>
                <c:pt idx="491">
                  <c:v>520</c:v>
                </c:pt>
                <c:pt idx="492">
                  <c:v>522</c:v>
                </c:pt>
                <c:pt idx="493">
                  <c:v>576</c:v>
                </c:pt>
                <c:pt idx="494">
                  <c:v>397</c:v>
                </c:pt>
                <c:pt idx="495">
                  <c:v>574</c:v>
                </c:pt>
                <c:pt idx="496">
                  <c:v>555</c:v>
                </c:pt>
                <c:pt idx="497">
                  <c:v>616</c:v>
                </c:pt>
                <c:pt idx="498">
                  <c:v>447</c:v>
                </c:pt>
                <c:pt idx="499">
                  <c:v>685</c:v>
                </c:pt>
                <c:pt idx="500">
                  <c:v>682</c:v>
                </c:pt>
                <c:pt idx="501">
                  <c:v>766</c:v>
                </c:pt>
                <c:pt idx="502">
                  <c:v>779</c:v>
                </c:pt>
                <c:pt idx="503">
                  <c:v>566</c:v>
                </c:pt>
                <c:pt idx="504">
                  <c:v>544</c:v>
                </c:pt>
                <c:pt idx="505">
                  <c:v>392</c:v>
                </c:pt>
                <c:pt idx="506">
                  <c:v>1241</c:v>
                </c:pt>
                <c:pt idx="507">
                  <c:v>1065</c:v>
                </c:pt>
                <c:pt idx="508">
                  <c:v>1346</c:v>
                </c:pt>
                <c:pt idx="509">
                  <c:v>722</c:v>
                </c:pt>
                <c:pt idx="510">
                  <c:v>553</c:v>
                </c:pt>
                <c:pt idx="511">
                  <c:v>784</c:v>
                </c:pt>
                <c:pt idx="512">
                  <c:v>773</c:v>
                </c:pt>
                <c:pt idx="513">
                  <c:v>526</c:v>
                </c:pt>
                <c:pt idx="514">
                  <c:v>445</c:v>
                </c:pt>
                <c:pt idx="515">
                  <c:v>1045</c:v>
                </c:pt>
                <c:pt idx="516">
                  <c:v>760</c:v>
                </c:pt>
              </c:numCache>
            </c:numRef>
          </c:val>
          <c:smooth val="0"/>
          <c:extLst>
            <c:ext xmlns:c16="http://schemas.microsoft.com/office/drawing/2014/chart" uri="{C3380CC4-5D6E-409C-BE32-E72D297353CC}">
              <c16:uniqueId val="{00000000-EE52-46E5-99BE-7AF28C9B4F65}"/>
            </c:ext>
          </c:extLst>
        </c:ser>
        <c:dLbls>
          <c:showLegendKey val="0"/>
          <c:showVal val="0"/>
          <c:showCatName val="0"/>
          <c:showSerName val="0"/>
          <c:showPercent val="0"/>
          <c:showBubbleSize val="0"/>
        </c:dLbls>
        <c:smooth val="0"/>
        <c:axId val="490361424"/>
        <c:axId val="490359456"/>
      </c:lineChart>
      <c:dateAx>
        <c:axId val="490361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359456"/>
        <c:crosses val="autoZero"/>
        <c:auto val="1"/>
        <c:lblOffset val="100"/>
        <c:baseTimeUnit val="days"/>
      </c:dateAx>
      <c:valAx>
        <c:axId val="490359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361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Sheet1!$A$2:$A$518</c:f>
              <c:numCache>
                <c:formatCode>m/d/yyyy</c:formatCode>
                <c:ptCount val="517"/>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pt idx="152">
                  <c:v>43983</c:v>
                </c:pt>
                <c:pt idx="153">
                  <c:v>43984</c:v>
                </c:pt>
                <c:pt idx="154">
                  <c:v>43985</c:v>
                </c:pt>
                <c:pt idx="155">
                  <c:v>43986</c:v>
                </c:pt>
                <c:pt idx="156">
                  <c:v>43987</c:v>
                </c:pt>
                <c:pt idx="157">
                  <c:v>43988</c:v>
                </c:pt>
                <c:pt idx="158">
                  <c:v>43989</c:v>
                </c:pt>
                <c:pt idx="159">
                  <c:v>43990</c:v>
                </c:pt>
                <c:pt idx="160">
                  <c:v>43991</c:v>
                </c:pt>
                <c:pt idx="161">
                  <c:v>43992</c:v>
                </c:pt>
                <c:pt idx="162">
                  <c:v>43993</c:v>
                </c:pt>
                <c:pt idx="163">
                  <c:v>43994</c:v>
                </c:pt>
                <c:pt idx="164">
                  <c:v>43995</c:v>
                </c:pt>
                <c:pt idx="165">
                  <c:v>43996</c:v>
                </c:pt>
                <c:pt idx="166">
                  <c:v>43997</c:v>
                </c:pt>
                <c:pt idx="167">
                  <c:v>43998</c:v>
                </c:pt>
                <c:pt idx="168">
                  <c:v>43999</c:v>
                </c:pt>
                <c:pt idx="169">
                  <c:v>44000</c:v>
                </c:pt>
                <c:pt idx="170">
                  <c:v>44001</c:v>
                </c:pt>
                <c:pt idx="171">
                  <c:v>44002</c:v>
                </c:pt>
                <c:pt idx="172">
                  <c:v>44003</c:v>
                </c:pt>
                <c:pt idx="173">
                  <c:v>44004</c:v>
                </c:pt>
                <c:pt idx="174">
                  <c:v>44005</c:v>
                </c:pt>
                <c:pt idx="175">
                  <c:v>44006</c:v>
                </c:pt>
                <c:pt idx="176">
                  <c:v>44007</c:v>
                </c:pt>
                <c:pt idx="177">
                  <c:v>44008</c:v>
                </c:pt>
                <c:pt idx="178">
                  <c:v>44009</c:v>
                </c:pt>
                <c:pt idx="179">
                  <c:v>44010</c:v>
                </c:pt>
                <c:pt idx="180">
                  <c:v>44011</c:v>
                </c:pt>
                <c:pt idx="181">
                  <c:v>44012</c:v>
                </c:pt>
                <c:pt idx="182">
                  <c:v>44013</c:v>
                </c:pt>
                <c:pt idx="183">
                  <c:v>44014</c:v>
                </c:pt>
                <c:pt idx="184">
                  <c:v>44015</c:v>
                </c:pt>
                <c:pt idx="185">
                  <c:v>44016</c:v>
                </c:pt>
                <c:pt idx="186">
                  <c:v>44017</c:v>
                </c:pt>
                <c:pt idx="187">
                  <c:v>44018</c:v>
                </c:pt>
                <c:pt idx="188">
                  <c:v>44019</c:v>
                </c:pt>
                <c:pt idx="189">
                  <c:v>44020</c:v>
                </c:pt>
                <c:pt idx="190">
                  <c:v>44021</c:v>
                </c:pt>
                <c:pt idx="191">
                  <c:v>44022</c:v>
                </c:pt>
                <c:pt idx="192">
                  <c:v>44023</c:v>
                </c:pt>
                <c:pt idx="193">
                  <c:v>44024</c:v>
                </c:pt>
                <c:pt idx="194">
                  <c:v>44025</c:v>
                </c:pt>
                <c:pt idx="195">
                  <c:v>44026</c:v>
                </c:pt>
                <c:pt idx="196">
                  <c:v>44027</c:v>
                </c:pt>
                <c:pt idx="197">
                  <c:v>44028</c:v>
                </c:pt>
                <c:pt idx="198">
                  <c:v>44029</c:v>
                </c:pt>
                <c:pt idx="199">
                  <c:v>44030</c:v>
                </c:pt>
                <c:pt idx="200">
                  <c:v>44031</c:v>
                </c:pt>
                <c:pt idx="201">
                  <c:v>44032</c:v>
                </c:pt>
                <c:pt idx="202">
                  <c:v>44033</c:v>
                </c:pt>
                <c:pt idx="203">
                  <c:v>44034</c:v>
                </c:pt>
                <c:pt idx="204">
                  <c:v>44035</c:v>
                </c:pt>
                <c:pt idx="205">
                  <c:v>44036</c:v>
                </c:pt>
                <c:pt idx="206">
                  <c:v>44037</c:v>
                </c:pt>
                <c:pt idx="207">
                  <c:v>44038</c:v>
                </c:pt>
                <c:pt idx="208">
                  <c:v>44039</c:v>
                </c:pt>
                <c:pt idx="209">
                  <c:v>44040</c:v>
                </c:pt>
                <c:pt idx="210">
                  <c:v>44041</c:v>
                </c:pt>
                <c:pt idx="211">
                  <c:v>44042</c:v>
                </c:pt>
                <c:pt idx="212">
                  <c:v>44043</c:v>
                </c:pt>
                <c:pt idx="213">
                  <c:v>44044</c:v>
                </c:pt>
                <c:pt idx="214">
                  <c:v>44045</c:v>
                </c:pt>
                <c:pt idx="215">
                  <c:v>44046</c:v>
                </c:pt>
                <c:pt idx="216">
                  <c:v>44047</c:v>
                </c:pt>
                <c:pt idx="217">
                  <c:v>44048</c:v>
                </c:pt>
                <c:pt idx="218">
                  <c:v>44049</c:v>
                </c:pt>
                <c:pt idx="219">
                  <c:v>44050</c:v>
                </c:pt>
                <c:pt idx="220">
                  <c:v>44051</c:v>
                </c:pt>
                <c:pt idx="221">
                  <c:v>44052</c:v>
                </c:pt>
                <c:pt idx="222">
                  <c:v>44053</c:v>
                </c:pt>
                <c:pt idx="223">
                  <c:v>44054</c:v>
                </c:pt>
                <c:pt idx="224">
                  <c:v>44055</c:v>
                </c:pt>
                <c:pt idx="225">
                  <c:v>44056</c:v>
                </c:pt>
                <c:pt idx="226">
                  <c:v>44057</c:v>
                </c:pt>
                <c:pt idx="227">
                  <c:v>44058</c:v>
                </c:pt>
                <c:pt idx="228">
                  <c:v>44059</c:v>
                </c:pt>
                <c:pt idx="229">
                  <c:v>44060</c:v>
                </c:pt>
                <c:pt idx="230">
                  <c:v>44061</c:v>
                </c:pt>
                <c:pt idx="231">
                  <c:v>44062</c:v>
                </c:pt>
                <c:pt idx="232">
                  <c:v>44063</c:v>
                </c:pt>
                <c:pt idx="233">
                  <c:v>44064</c:v>
                </c:pt>
                <c:pt idx="234">
                  <c:v>44065</c:v>
                </c:pt>
                <c:pt idx="235">
                  <c:v>44066</c:v>
                </c:pt>
                <c:pt idx="236">
                  <c:v>44067</c:v>
                </c:pt>
                <c:pt idx="237">
                  <c:v>44068</c:v>
                </c:pt>
                <c:pt idx="238">
                  <c:v>44069</c:v>
                </c:pt>
                <c:pt idx="239">
                  <c:v>44070</c:v>
                </c:pt>
                <c:pt idx="240">
                  <c:v>44071</c:v>
                </c:pt>
                <c:pt idx="241">
                  <c:v>44072</c:v>
                </c:pt>
                <c:pt idx="242">
                  <c:v>44073</c:v>
                </c:pt>
                <c:pt idx="243">
                  <c:v>44074</c:v>
                </c:pt>
                <c:pt idx="244">
                  <c:v>44075</c:v>
                </c:pt>
                <c:pt idx="245">
                  <c:v>44076</c:v>
                </c:pt>
                <c:pt idx="246">
                  <c:v>44077</c:v>
                </c:pt>
                <c:pt idx="247">
                  <c:v>44078</c:v>
                </c:pt>
                <c:pt idx="248">
                  <c:v>44079</c:v>
                </c:pt>
                <c:pt idx="249">
                  <c:v>44080</c:v>
                </c:pt>
                <c:pt idx="250">
                  <c:v>44081</c:v>
                </c:pt>
                <c:pt idx="251">
                  <c:v>44082</c:v>
                </c:pt>
                <c:pt idx="252">
                  <c:v>44083</c:v>
                </c:pt>
                <c:pt idx="253">
                  <c:v>44084</c:v>
                </c:pt>
                <c:pt idx="254">
                  <c:v>44085</c:v>
                </c:pt>
                <c:pt idx="255">
                  <c:v>44086</c:v>
                </c:pt>
                <c:pt idx="256">
                  <c:v>44087</c:v>
                </c:pt>
                <c:pt idx="257">
                  <c:v>44088</c:v>
                </c:pt>
                <c:pt idx="258">
                  <c:v>44089</c:v>
                </c:pt>
                <c:pt idx="259">
                  <c:v>44090</c:v>
                </c:pt>
                <c:pt idx="260">
                  <c:v>44091</c:v>
                </c:pt>
                <c:pt idx="261">
                  <c:v>44092</c:v>
                </c:pt>
                <c:pt idx="262">
                  <c:v>44093</c:v>
                </c:pt>
                <c:pt idx="263">
                  <c:v>44094</c:v>
                </c:pt>
                <c:pt idx="264">
                  <c:v>44095</c:v>
                </c:pt>
                <c:pt idx="265">
                  <c:v>44096</c:v>
                </c:pt>
                <c:pt idx="266">
                  <c:v>44097</c:v>
                </c:pt>
                <c:pt idx="267">
                  <c:v>44098</c:v>
                </c:pt>
                <c:pt idx="268">
                  <c:v>44099</c:v>
                </c:pt>
                <c:pt idx="269">
                  <c:v>44100</c:v>
                </c:pt>
                <c:pt idx="270">
                  <c:v>44101</c:v>
                </c:pt>
                <c:pt idx="271">
                  <c:v>44102</c:v>
                </c:pt>
                <c:pt idx="272">
                  <c:v>44103</c:v>
                </c:pt>
                <c:pt idx="273">
                  <c:v>44104</c:v>
                </c:pt>
                <c:pt idx="274">
                  <c:v>44105</c:v>
                </c:pt>
                <c:pt idx="275">
                  <c:v>44106</c:v>
                </c:pt>
                <c:pt idx="276">
                  <c:v>44107</c:v>
                </c:pt>
                <c:pt idx="277">
                  <c:v>44108</c:v>
                </c:pt>
                <c:pt idx="278">
                  <c:v>44109</c:v>
                </c:pt>
                <c:pt idx="279">
                  <c:v>44110</c:v>
                </c:pt>
                <c:pt idx="280">
                  <c:v>44111</c:v>
                </c:pt>
                <c:pt idx="281">
                  <c:v>44112</c:v>
                </c:pt>
                <c:pt idx="282">
                  <c:v>44113</c:v>
                </c:pt>
                <c:pt idx="283">
                  <c:v>44114</c:v>
                </c:pt>
                <c:pt idx="284">
                  <c:v>44115</c:v>
                </c:pt>
                <c:pt idx="285">
                  <c:v>44116</c:v>
                </c:pt>
                <c:pt idx="286">
                  <c:v>44117</c:v>
                </c:pt>
                <c:pt idx="287">
                  <c:v>44118</c:v>
                </c:pt>
                <c:pt idx="288">
                  <c:v>44119</c:v>
                </c:pt>
                <c:pt idx="289">
                  <c:v>44120</c:v>
                </c:pt>
                <c:pt idx="290">
                  <c:v>44121</c:v>
                </c:pt>
                <c:pt idx="291">
                  <c:v>44122</c:v>
                </c:pt>
                <c:pt idx="292">
                  <c:v>44123</c:v>
                </c:pt>
                <c:pt idx="293">
                  <c:v>44124</c:v>
                </c:pt>
                <c:pt idx="294">
                  <c:v>44125</c:v>
                </c:pt>
                <c:pt idx="295">
                  <c:v>44126</c:v>
                </c:pt>
                <c:pt idx="296">
                  <c:v>44127</c:v>
                </c:pt>
                <c:pt idx="297">
                  <c:v>44128</c:v>
                </c:pt>
                <c:pt idx="298">
                  <c:v>44129</c:v>
                </c:pt>
                <c:pt idx="299">
                  <c:v>44130</c:v>
                </c:pt>
                <c:pt idx="300">
                  <c:v>44131</c:v>
                </c:pt>
                <c:pt idx="301">
                  <c:v>44132</c:v>
                </c:pt>
                <c:pt idx="302">
                  <c:v>44133</c:v>
                </c:pt>
                <c:pt idx="303">
                  <c:v>44134</c:v>
                </c:pt>
                <c:pt idx="304">
                  <c:v>44135</c:v>
                </c:pt>
                <c:pt idx="305">
                  <c:v>44136</c:v>
                </c:pt>
                <c:pt idx="306">
                  <c:v>44137</c:v>
                </c:pt>
                <c:pt idx="307">
                  <c:v>44138</c:v>
                </c:pt>
                <c:pt idx="308">
                  <c:v>44139</c:v>
                </c:pt>
                <c:pt idx="309">
                  <c:v>44140</c:v>
                </c:pt>
                <c:pt idx="310">
                  <c:v>44141</c:v>
                </c:pt>
                <c:pt idx="311">
                  <c:v>44142</c:v>
                </c:pt>
                <c:pt idx="312">
                  <c:v>44143</c:v>
                </c:pt>
                <c:pt idx="313">
                  <c:v>44144</c:v>
                </c:pt>
                <c:pt idx="314">
                  <c:v>44145</c:v>
                </c:pt>
                <c:pt idx="315">
                  <c:v>44146</c:v>
                </c:pt>
                <c:pt idx="316">
                  <c:v>44147</c:v>
                </c:pt>
                <c:pt idx="317">
                  <c:v>44148</c:v>
                </c:pt>
                <c:pt idx="318">
                  <c:v>44149</c:v>
                </c:pt>
                <c:pt idx="319">
                  <c:v>44150</c:v>
                </c:pt>
                <c:pt idx="320">
                  <c:v>44151</c:v>
                </c:pt>
                <c:pt idx="321">
                  <c:v>44152</c:v>
                </c:pt>
                <c:pt idx="322">
                  <c:v>44153</c:v>
                </c:pt>
                <c:pt idx="323">
                  <c:v>44154</c:v>
                </c:pt>
                <c:pt idx="324">
                  <c:v>44155</c:v>
                </c:pt>
                <c:pt idx="325">
                  <c:v>44156</c:v>
                </c:pt>
                <c:pt idx="326">
                  <c:v>44157</c:v>
                </c:pt>
                <c:pt idx="327">
                  <c:v>44158</c:v>
                </c:pt>
                <c:pt idx="328">
                  <c:v>44159</c:v>
                </c:pt>
                <c:pt idx="329">
                  <c:v>44160</c:v>
                </c:pt>
                <c:pt idx="330">
                  <c:v>44161</c:v>
                </c:pt>
                <c:pt idx="331">
                  <c:v>44162</c:v>
                </c:pt>
                <c:pt idx="332">
                  <c:v>44163</c:v>
                </c:pt>
                <c:pt idx="333">
                  <c:v>44164</c:v>
                </c:pt>
                <c:pt idx="334">
                  <c:v>44165</c:v>
                </c:pt>
                <c:pt idx="335">
                  <c:v>44166</c:v>
                </c:pt>
                <c:pt idx="336">
                  <c:v>44167</c:v>
                </c:pt>
                <c:pt idx="337">
                  <c:v>44168</c:v>
                </c:pt>
                <c:pt idx="338">
                  <c:v>44169</c:v>
                </c:pt>
                <c:pt idx="339">
                  <c:v>44170</c:v>
                </c:pt>
                <c:pt idx="340">
                  <c:v>44171</c:v>
                </c:pt>
                <c:pt idx="341">
                  <c:v>44172</c:v>
                </c:pt>
                <c:pt idx="342">
                  <c:v>44173</c:v>
                </c:pt>
                <c:pt idx="343">
                  <c:v>44174</c:v>
                </c:pt>
                <c:pt idx="344">
                  <c:v>44175</c:v>
                </c:pt>
                <c:pt idx="345">
                  <c:v>44176</c:v>
                </c:pt>
                <c:pt idx="346">
                  <c:v>44177</c:v>
                </c:pt>
                <c:pt idx="347">
                  <c:v>44178</c:v>
                </c:pt>
                <c:pt idx="348">
                  <c:v>44179</c:v>
                </c:pt>
                <c:pt idx="349">
                  <c:v>44180</c:v>
                </c:pt>
                <c:pt idx="350">
                  <c:v>44181</c:v>
                </c:pt>
                <c:pt idx="351">
                  <c:v>44182</c:v>
                </c:pt>
                <c:pt idx="352">
                  <c:v>44183</c:v>
                </c:pt>
                <c:pt idx="353">
                  <c:v>44184</c:v>
                </c:pt>
                <c:pt idx="354">
                  <c:v>44185</c:v>
                </c:pt>
                <c:pt idx="355">
                  <c:v>44186</c:v>
                </c:pt>
                <c:pt idx="356">
                  <c:v>44187</c:v>
                </c:pt>
                <c:pt idx="357">
                  <c:v>44188</c:v>
                </c:pt>
                <c:pt idx="358">
                  <c:v>44189</c:v>
                </c:pt>
                <c:pt idx="359">
                  <c:v>44190</c:v>
                </c:pt>
                <c:pt idx="360">
                  <c:v>44191</c:v>
                </c:pt>
                <c:pt idx="361">
                  <c:v>44192</c:v>
                </c:pt>
                <c:pt idx="362">
                  <c:v>44193</c:v>
                </c:pt>
                <c:pt idx="363">
                  <c:v>44194</c:v>
                </c:pt>
                <c:pt idx="364">
                  <c:v>44195</c:v>
                </c:pt>
                <c:pt idx="365">
                  <c:v>44196</c:v>
                </c:pt>
                <c:pt idx="366">
                  <c:v>44197</c:v>
                </c:pt>
                <c:pt idx="367">
                  <c:v>44198</c:v>
                </c:pt>
                <c:pt idx="368">
                  <c:v>44199</c:v>
                </c:pt>
                <c:pt idx="369">
                  <c:v>44200</c:v>
                </c:pt>
                <c:pt idx="370">
                  <c:v>44201</c:v>
                </c:pt>
                <c:pt idx="371">
                  <c:v>44202</c:v>
                </c:pt>
                <c:pt idx="372">
                  <c:v>44203</c:v>
                </c:pt>
                <c:pt idx="373">
                  <c:v>44204</c:v>
                </c:pt>
                <c:pt idx="374">
                  <c:v>44205</c:v>
                </c:pt>
                <c:pt idx="375">
                  <c:v>44206</c:v>
                </c:pt>
                <c:pt idx="376">
                  <c:v>44207</c:v>
                </c:pt>
                <c:pt idx="377">
                  <c:v>44208</c:v>
                </c:pt>
                <c:pt idx="378">
                  <c:v>44209</c:v>
                </c:pt>
                <c:pt idx="379">
                  <c:v>44210</c:v>
                </c:pt>
                <c:pt idx="380">
                  <c:v>44211</c:v>
                </c:pt>
                <c:pt idx="381">
                  <c:v>44212</c:v>
                </c:pt>
                <c:pt idx="382">
                  <c:v>44213</c:v>
                </c:pt>
                <c:pt idx="383">
                  <c:v>44214</c:v>
                </c:pt>
                <c:pt idx="384">
                  <c:v>44215</c:v>
                </c:pt>
                <c:pt idx="385">
                  <c:v>44216</c:v>
                </c:pt>
                <c:pt idx="386">
                  <c:v>44217</c:v>
                </c:pt>
                <c:pt idx="387">
                  <c:v>44218</c:v>
                </c:pt>
                <c:pt idx="388">
                  <c:v>44219</c:v>
                </c:pt>
                <c:pt idx="389">
                  <c:v>44220</c:v>
                </c:pt>
                <c:pt idx="390">
                  <c:v>44221</c:v>
                </c:pt>
                <c:pt idx="391">
                  <c:v>44222</c:v>
                </c:pt>
                <c:pt idx="392">
                  <c:v>44223</c:v>
                </c:pt>
                <c:pt idx="393">
                  <c:v>44224</c:v>
                </c:pt>
                <c:pt idx="394">
                  <c:v>44225</c:v>
                </c:pt>
                <c:pt idx="395">
                  <c:v>44226</c:v>
                </c:pt>
                <c:pt idx="396">
                  <c:v>44227</c:v>
                </c:pt>
                <c:pt idx="397">
                  <c:v>44228</c:v>
                </c:pt>
                <c:pt idx="398">
                  <c:v>44229</c:v>
                </c:pt>
                <c:pt idx="399">
                  <c:v>44230</c:v>
                </c:pt>
                <c:pt idx="400">
                  <c:v>44231</c:v>
                </c:pt>
                <c:pt idx="401">
                  <c:v>44232</c:v>
                </c:pt>
                <c:pt idx="402">
                  <c:v>44233</c:v>
                </c:pt>
                <c:pt idx="403">
                  <c:v>44234</c:v>
                </c:pt>
                <c:pt idx="404">
                  <c:v>44235</c:v>
                </c:pt>
                <c:pt idx="405">
                  <c:v>44236</c:v>
                </c:pt>
                <c:pt idx="406">
                  <c:v>44237</c:v>
                </c:pt>
                <c:pt idx="407">
                  <c:v>44238</c:v>
                </c:pt>
                <c:pt idx="408">
                  <c:v>44239</c:v>
                </c:pt>
                <c:pt idx="409">
                  <c:v>44240</c:v>
                </c:pt>
                <c:pt idx="410">
                  <c:v>44241</c:v>
                </c:pt>
                <c:pt idx="411">
                  <c:v>44242</c:v>
                </c:pt>
                <c:pt idx="412">
                  <c:v>44243</c:v>
                </c:pt>
                <c:pt idx="413">
                  <c:v>44244</c:v>
                </c:pt>
                <c:pt idx="414">
                  <c:v>44245</c:v>
                </c:pt>
                <c:pt idx="415">
                  <c:v>44246</c:v>
                </c:pt>
                <c:pt idx="416">
                  <c:v>44247</c:v>
                </c:pt>
                <c:pt idx="417">
                  <c:v>44248</c:v>
                </c:pt>
                <c:pt idx="418">
                  <c:v>44249</c:v>
                </c:pt>
                <c:pt idx="419">
                  <c:v>44250</c:v>
                </c:pt>
                <c:pt idx="420">
                  <c:v>44251</c:v>
                </c:pt>
                <c:pt idx="421">
                  <c:v>44252</c:v>
                </c:pt>
                <c:pt idx="422">
                  <c:v>44253</c:v>
                </c:pt>
                <c:pt idx="423">
                  <c:v>44254</c:v>
                </c:pt>
                <c:pt idx="424">
                  <c:v>44255</c:v>
                </c:pt>
                <c:pt idx="425">
                  <c:v>44256</c:v>
                </c:pt>
                <c:pt idx="426">
                  <c:v>44257</c:v>
                </c:pt>
                <c:pt idx="427">
                  <c:v>44258</c:v>
                </c:pt>
                <c:pt idx="428">
                  <c:v>44259</c:v>
                </c:pt>
                <c:pt idx="429">
                  <c:v>44260</c:v>
                </c:pt>
                <c:pt idx="430">
                  <c:v>44261</c:v>
                </c:pt>
                <c:pt idx="431">
                  <c:v>44262</c:v>
                </c:pt>
                <c:pt idx="432">
                  <c:v>44263</c:v>
                </c:pt>
                <c:pt idx="433">
                  <c:v>44264</c:v>
                </c:pt>
                <c:pt idx="434">
                  <c:v>44265</c:v>
                </c:pt>
                <c:pt idx="435">
                  <c:v>44266</c:v>
                </c:pt>
                <c:pt idx="436">
                  <c:v>44267</c:v>
                </c:pt>
                <c:pt idx="437">
                  <c:v>44268</c:v>
                </c:pt>
                <c:pt idx="438">
                  <c:v>44269</c:v>
                </c:pt>
                <c:pt idx="439">
                  <c:v>44270</c:v>
                </c:pt>
                <c:pt idx="440">
                  <c:v>44271</c:v>
                </c:pt>
                <c:pt idx="441">
                  <c:v>44272</c:v>
                </c:pt>
                <c:pt idx="442">
                  <c:v>44273</c:v>
                </c:pt>
                <c:pt idx="443">
                  <c:v>44274</c:v>
                </c:pt>
                <c:pt idx="444">
                  <c:v>44275</c:v>
                </c:pt>
                <c:pt idx="445">
                  <c:v>44276</c:v>
                </c:pt>
                <c:pt idx="446">
                  <c:v>44277</c:v>
                </c:pt>
                <c:pt idx="447">
                  <c:v>44278</c:v>
                </c:pt>
                <c:pt idx="448">
                  <c:v>44279</c:v>
                </c:pt>
                <c:pt idx="449">
                  <c:v>44280</c:v>
                </c:pt>
                <c:pt idx="450">
                  <c:v>44281</c:v>
                </c:pt>
                <c:pt idx="451">
                  <c:v>44282</c:v>
                </c:pt>
                <c:pt idx="452">
                  <c:v>44283</c:v>
                </c:pt>
                <c:pt idx="453">
                  <c:v>44284</c:v>
                </c:pt>
                <c:pt idx="454">
                  <c:v>44285</c:v>
                </c:pt>
                <c:pt idx="455">
                  <c:v>44286</c:v>
                </c:pt>
                <c:pt idx="456">
                  <c:v>44287</c:v>
                </c:pt>
                <c:pt idx="457">
                  <c:v>44288</c:v>
                </c:pt>
                <c:pt idx="458">
                  <c:v>44289</c:v>
                </c:pt>
                <c:pt idx="459">
                  <c:v>44290</c:v>
                </c:pt>
                <c:pt idx="460">
                  <c:v>44291</c:v>
                </c:pt>
                <c:pt idx="461">
                  <c:v>44292</c:v>
                </c:pt>
                <c:pt idx="462">
                  <c:v>44293</c:v>
                </c:pt>
                <c:pt idx="463">
                  <c:v>44294</c:v>
                </c:pt>
                <c:pt idx="464">
                  <c:v>44295</c:v>
                </c:pt>
                <c:pt idx="465">
                  <c:v>44296</c:v>
                </c:pt>
                <c:pt idx="466">
                  <c:v>44297</c:v>
                </c:pt>
                <c:pt idx="467">
                  <c:v>44298</c:v>
                </c:pt>
                <c:pt idx="468">
                  <c:v>44299</c:v>
                </c:pt>
                <c:pt idx="469">
                  <c:v>44300</c:v>
                </c:pt>
                <c:pt idx="470">
                  <c:v>44301</c:v>
                </c:pt>
                <c:pt idx="471">
                  <c:v>44302</c:v>
                </c:pt>
                <c:pt idx="472">
                  <c:v>44303</c:v>
                </c:pt>
                <c:pt idx="473">
                  <c:v>44304</c:v>
                </c:pt>
                <c:pt idx="474">
                  <c:v>44305</c:v>
                </c:pt>
                <c:pt idx="475">
                  <c:v>44306</c:v>
                </c:pt>
                <c:pt idx="476">
                  <c:v>44307</c:v>
                </c:pt>
                <c:pt idx="477">
                  <c:v>44308</c:v>
                </c:pt>
                <c:pt idx="478">
                  <c:v>44309</c:v>
                </c:pt>
                <c:pt idx="479">
                  <c:v>44310</c:v>
                </c:pt>
                <c:pt idx="480">
                  <c:v>44311</c:v>
                </c:pt>
                <c:pt idx="481">
                  <c:v>44312</c:v>
                </c:pt>
                <c:pt idx="482">
                  <c:v>44313</c:v>
                </c:pt>
                <c:pt idx="483">
                  <c:v>44314</c:v>
                </c:pt>
                <c:pt idx="484">
                  <c:v>44315</c:v>
                </c:pt>
                <c:pt idx="485">
                  <c:v>44316</c:v>
                </c:pt>
                <c:pt idx="486">
                  <c:v>44317</c:v>
                </c:pt>
                <c:pt idx="487">
                  <c:v>44318</c:v>
                </c:pt>
                <c:pt idx="488">
                  <c:v>44319</c:v>
                </c:pt>
                <c:pt idx="489">
                  <c:v>44320</c:v>
                </c:pt>
                <c:pt idx="490">
                  <c:v>44321</c:v>
                </c:pt>
                <c:pt idx="491">
                  <c:v>44322</c:v>
                </c:pt>
                <c:pt idx="492">
                  <c:v>44323</c:v>
                </c:pt>
                <c:pt idx="493">
                  <c:v>44324</c:v>
                </c:pt>
                <c:pt idx="494">
                  <c:v>44325</c:v>
                </c:pt>
                <c:pt idx="495">
                  <c:v>44326</c:v>
                </c:pt>
                <c:pt idx="496">
                  <c:v>44327</c:v>
                </c:pt>
                <c:pt idx="497">
                  <c:v>44328</c:v>
                </c:pt>
                <c:pt idx="498">
                  <c:v>44329</c:v>
                </c:pt>
                <c:pt idx="499">
                  <c:v>44330</c:v>
                </c:pt>
                <c:pt idx="500">
                  <c:v>44331</c:v>
                </c:pt>
                <c:pt idx="501">
                  <c:v>44332</c:v>
                </c:pt>
                <c:pt idx="502">
                  <c:v>44333</c:v>
                </c:pt>
                <c:pt idx="503">
                  <c:v>44334</c:v>
                </c:pt>
                <c:pt idx="504">
                  <c:v>44335</c:v>
                </c:pt>
                <c:pt idx="505">
                  <c:v>44336</c:v>
                </c:pt>
                <c:pt idx="506">
                  <c:v>44337</c:v>
                </c:pt>
                <c:pt idx="507">
                  <c:v>44338</c:v>
                </c:pt>
                <c:pt idx="508">
                  <c:v>44339</c:v>
                </c:pt>
                <c:pt idx="509">
                  <c:v>44340</c:v>
                </c:pt>
                <c:pt idx="510">
                  <c:v>44341</c:v>
                </c:pt>
                <c:pt idx="511">
                  <c:v>44342</c:v>
                </c:pt>
                <c:pt idx="512">
                  <c:v>44343</c:v>
                </c:pt>
                <c:pt idx="513">
                  <c:v>44344</c:v>
                </c:pt>
                <c:pt idx="514">
                  <c:v>44345</c:v>
                </c:pt>
                <c:pt idx="515">
                  <c:v>44346</c:v>
                </c:pt>
                <c:pt idx="516">
                  <c:v>44347</c:v>
                </c:pt>
              </c:numCache>
            </c:numRef>
          </c:cat>
          <c:val>
            <c:numRef>
              <c:f>Sheet1!$B$2:$B$518</c:f>
              <c:numCache>
                <c:formatCode>General</c:formatCode>
                <c:ptCount val="517"/>
                <c:pt idx="493">
                  <c:v>69200</c:v>
                </c:pt>
                <c:pt idx="494">
                  <c:v>69200</c:v>
                </c:pt>
                <c:pt idx="495">
                  <c:v>69200</c:v>
                </c:pt>
                <c:pt idx="496">
                  <c:v>69200</c:v>
                </c:pt>
                <c:pt idx="497">
                  <c:v>69300</c:v>
                </c:pt>
                <c:pt idx="498">
                  <c:v>69300</c:v>
                </c:pt>
                <c:pt idx="499">
                  <c:v>69300</c:v>
                </c:pt>
                <c:pt idx="500">
                  <c:v>69300</c:v>
                </c:pt>
                <c:pt idx="501">
                  <c:v>69300</c:v>
                </c:pt>
                <c:pt idx="502">
                  <c:v>69300</c:v>
                </c:pt>
                <c:pt idx="503">
                  <c:v>69300</c:v>
                </c:pt>
                <c:pt idx="504">
                  <c:v>69400</c:v>
                </c:pt>
                <c:pt idx="505">
                  <c:v>69400</c:v>
                </c:pt>
                <c:pt idx="506">
                  <c:v>69400</c:v>
                </c:pt>
                <c:pt idx="507">
                  <c:v>69500</c:v>
                </c:pt>
                <c:pt idx="508">
                  <c:v>69500</c:v>
                </c:pt>
                <c:pt idx="509">
                  <c:v>69500</c:v>
                </c:pt>
                <c:pt idx="510">
                  <c:v>69500</c:v>
                </c:pt>
                <c:pt idx="511">
                  <c:v>69500</c:v>
                </c:pt>
                <c:pt idx="512">
                  <c:v>69500</c:v>
                </c:pt>
                <c:pt idx="513">
                  <c:v>69500</c:v>
                </c:pt>
                <c:pt idx="514">
                  <c:v>69500</c:v>
                </c:pt>
                <c:pt idx="515">
                  <c:v>69500</c:v>
                </c:pt>
                <c:pt idx="516">
                  <c:v>69500</c:v>
                </c:pt>
              </c:numCache>
            </c:numRef>
          </c:val>
          <c:smooth val="0"/>
          <c:extLst>
            <c:ext xmlns:c16="http://schemas.microsoft.com/office/drawing/2014/chart" uri="{C3380CC4-5D6E-409C-BE32-E72D297353CC}">
              <c16:uniqueId val="{00000000-9E00-4174-A86A-F5DAA6355D2D}"/>
            </c:ext>
          </c:extLst>
        </c:ser>
        <c:ser>
          <c:idx val="1"/>
          <c:order val="1"/>
          <c:tx>
            <c:strRef>
              <c:f>Sheet1!$C$1</c:f>
              <c:strCache>
                <c:ptCount val="1"/>
                <c:pt idx="0">
                  <c:v>3FM Live Box</c:v>
                </c:pt>
              </c:strCache>
            </c:strRef>
          </c:tx>
          <c:spPr>
            <a:ln w="28575" cap="rnd">
              <a:solidFill>
                <a:schemeClr val="accent2"/>
              </a:solidFill>
              <a:round/>
            </a:ln>
            <a:effectLst/>
          </c:spPr>
          <c:marker>
            <c:symbol val="none"/>
          </c:marker>
          <c:cat>
            <c:numRef>
              <c:f>Sheet1!$A$2:$A$518</c:f>
              <c:numCache>
                <c:formatCode>m/d/yyyy</c:formatCode>
                <c:ptCount val="517"/>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pt idx="152">
                  <c:v>43983</c:v>
                </c:pt>
                <c:pt idx="153">
                  <c:v>43984</c:v>
                </c:pt>
                <c:pt idx="154">
                  <c:v>43985</c:v>
                </c:pt>
                <c:pt idx="155">
                  <c:v>43986</c:v>
                </c:pt>
                <c:pt idx="156">
                  <c:v>43987</c:v>
                </c:pt>
                <c:pt idx="157">
                  <c:v>43988</c:v>
                </c:pt>
                <c:pt idx="158">
                  <c:v>43989</c:v>
                </c:pt>
                <c:pt idx="159">
                  <c:v>43990</c:v>
                </c:pt>
                <c:pt idx="160">
                  <c:v>43991</c:v>
                </c:pt>
                <c:pt idx="161">
                  <c:v>43992</c:v>
                </c:pt>
                <c:pt idx="162">
                  <c:v>43993</c:v>
                </c:pt>
                <c:pt idx="163">
                  <c:v>43994</c:v>
                </c:pt>
                <c:pt idx="164">
                  <c:v>43995</c:v>
                </c:pt>
                <c:pt idx="165">
                  <c:v>43996</c:v>
                </c:pt>
                <c:pt idx="166">
                  <c:v>43997</c:v>
                </c:pt>
                <c:pt idx="167">
                  <c:v>43998</c:v>
                </c:pt>
                <c:pt idx="168">
                  <c:v>43999</c:v>
                </c:pt>
                <c:pt idx="169">
                  <c:v>44000</c:v>
                </c:pt>
                <c:pt idx="170">
                  <c:v>44001</c:v>
                </c:pt>
                <c:pt idx="171">
                  <c:v>44002</c:v>
                </c:pt>
                <c:pt idx="172">
                  <c:v>44003</c:v>
                </c:pt>
                <c:pt idx="173">
                  <c:v>44004</c:v>
                </c:pt>
                <c:pt idx="174">
                  <c:v>44005</c:v>
                </c:pt>
                <c:pt idx="175">
                  <c:v>44006</c:v>
                </c:pt>
                <c:pt idx="176">
                  <c:v>44007</c:v>
                </c:pt>
                <c:pt idx="177">
                  <c:v>44008</c:v>
                </c:pt>
                <c:pt idx="178">
                  <c:v>44009</c:v>
                </c:pt>
                <c:pt idx="179">
                  <c:v>44010</c:v>
                </c:pt>
                <c:pt idx="180">
                  <c:v>44011</c:v>
                </c:pt>
                <c:pt idx="181">
                  <c:v>44012</c:v>
                </c:pt>
                <c:pt idx="182">
                  <c:v>44013</c:v>
                </c:pt>
                <c:pt idx="183">
                  <c:v>44014</c:v>
                </c:pt>
                <c:pt idx="184">
                  <c:v>44015</c:v>
                </c:pt>
                <c:pt idx="185">
                  <c:v>44016</c:v>
                </c:pt>
                <c:pt idx="186">
                  <c:v>44017</c:v>
                </c:pt>
                <c:pt idx="187">
                  <c:v>44018</c:v>
                </c:pt>
                <c:pt idx="188">
                  <c:v>44019</c:v>
                </c:pt>
                <c:pt idx="189">
                  <c:v>44020</c:v>
                </c:pt>
                <c:pt idx="190">
                  <c:v>44021</c:v>
                </c:pt>
                <c:pt idx="191">
                  <c:v>44022</c:v>
                </c:pt>
                <c:pt idx="192">
                  <c:v>44023</c:v>
                </c:pt>
                <c:pt idx="193">
                  <c:v>44024</c:v>
                </c:pt>
                <c:pt idx="194">
                  <c:v>44025</c:v>
                </c:pt>
                <c:pt idx="195">
                  <c:v>44026</c:v>
                </c:pt>
                <c:pt idx="196">
                  <c:v>44027</c:v>
                </c:pt>
                <c:pt idx="197">
                  <c:v>44028</c:v>
                </c:pt>
                <c:pt idx="198">
                  <c:v>44029</c:v>
                </c:pt>
                <c:pt idx="199">
                  <c:v>44030</c:v>
                </c:pt>
                <c:pt idx="200">
                  <c:v>44031</c:v>
                </c:pt>
                <c:pt idx="201">
                  <c:v>44032</c:v>
                </c:pt>
                <c:pt idx="202">
                  <c:v>44033</c:v>
                </c:pt>
                <c:pt idx="203">
                  <c:v>44034</c:v>
                </c:pt>
                <c:pt idx="204">
                  <c:v>44035</c:v>
                </c:pt>
                <c:pt idx="205">
                  <c:v>44036</c:v>
                </c:pt>
                <c:pt idx="206">
                  <c:v>44037</c:v>
                </c:pt>
                <c:pt idx="207">
                  <c:v>44038</c:v>
                </c:pt>
                <c:pt idx="208">
                  <c:v>44039</c:v>
                </c:pt>
                <c:pt idx="209">
                  <c:v>44040</c:v>
                </c:pt>
                <c:pt idx="210">
                  <c:v>44041</c:v>
                </c:pt>
                <c:pt idx="211">
                  <c:v>44042</c:v>
                </c:pt>
                <c:pt idx="212">
                  <c:v>44043</c:v>
                </c:pt>
                <c:pt idx="213">
                  <c:v>44044</c:v>
                </c:pt>
                <c:pt idx="214">
                  <c:v>44045</c:v>
                </c:pt>
                <c:pt idx="215">
                  <c:v>44046</c:v>
                </c:pt>
                <c:pt idx="216">
                  <c:v>44047</c:v>
                </c:pt>
                <c:pt idx="217">
                  <c:v>44048</c:v>
                </c:pt>
                <c:pt idx="218">
                  <c:v>44049</c:v>
                </c:pt>
                <c:pt idx="219">
                  <c:v>44050</c:v>
                </c:pt>
                <c:pt idx="220">
                  <c:v>44051</c:v>
                </c:pt>
                <c:pt idx="221">
                  <c:v>44052</c:v>
                </c:pt>
                <c:pt idx="222">
                  <c:v>44053</c:v>
                </c:pt>
                <c:pt idx="223">
                  <c:v>44054</c:v>
                </c:pt>
                <c:pt idx="224">
                  <c:v>44055</c:v>
                </c:pt>
                <c:pt idx="225">
                  <c:v>44056</c:v>
                </c:pt>
                <c:pt idx="226">
                  <c:v>44057</c:v>
                </c:pt>
                <c:pt idx="227">
                  <c:v>44058</c:v>
                </c:pt>
                <c:pt idx="228">
                  <c:v>44059</c:v>
                </c:pt>
                <c:pt idx="229">
                  <c:v>44060</c:v>
                </c:pt>
                <c:pt idx="230">
                  <c:v>44061</c:v>
                </c:pt>
                <c:pt idx="231">
                  <c:v>44062</c:v>
                </c:pt>
                <c:pt idx="232">
                  <c:v>44063</c:v>
                </c:pt>
                <c:pt idx="233">
                  <c:v>44064</c:v>
                </c:pt>
                <c:pt idx="234">
                  <c:v>44065</c:v>
                </c:pt>
                <c:pt idx="235">
                  <c:v>44066</c:v>
                </c:pt>
                <c:pt idx="236">
                  <c:v>44067</c:v>
                </c:pt>
                <c:pt idx="237">
                  <c:v>44068</c:v>
                </c:pt>
                <c:pt idx="238">
                  <c:v>44069</c:v>
                </c:pt>
                <c:pt idx="239">
                  <c:v>44070</c:v>
                </c:pt>
                <c:pt idx="240">
                  <c:v>44071</c:v>
                </c:pt>
                <c:pt idx="241">
                  <c:v>44072</c:v>
                </c:pt>
                <c:pt idx="242">
                  <c:v>44073</c:v>
                </c:pt>
                <c:pt idx="243">
                  <c:v>44074</c:v>
                </c:pt>
                <c:pt idx="244">
                  <c:v>44075</c:v>
                </c:pt>
                <c:pt idx="245">
                  <c:v>44076</c:v>
                </c:pt>
                <c:pt idx="246">
                  <c:v>44077</c:v>
                </c:pt>
                <c:pt idx="247">
                  <c:v>44078</c:v>
                </c:pt>
                <c:pt idx="248">
                  <c:v>44079</c:v>
                </c:pt>
                <c:pt idx="249">
                  <c:v>44080</c:v>
                </c:pt>
                <c:pt idx="250">
                  <c:v>44081</c:v>
                </c:pt>
                <c:pt idx="251">
                  <c:v>44082</c:v>
                </c:pt>
                <c:pt idx="252">
                  <c:v>44083</c:v>
                </c:pt>
                <c:pt idx="253">
                  <c:v>44084</c:v>
                </c:pt>
                <c:pt idx="254">
                  <c:v>44085</c:v>
                </c:pt>
                <c:pt idx="255">
                  <c:v>44086</c:v>
                </c:pt>
                <c:pt idx="256">
                  <c:v>44087</c:v>
                </c:pt>
                <c:pt idx="257">
                  <c:v>44088</c:v>
                </c:pt>
                <c:pt idx="258">
                  <c:v>44089</c:v>
                </c:pt>
                <c:pt idx="259">
                  <c:v>44090</c:v>
                </c:pt>
                <c:pt idx="260">
                  <c:v>44091</c:v>
                </c:pt>
                <c:pt idx="261">
                  <c:v>44092</c:v>
                </c:pt>
                <c:pt idx="262">
                  <c:v>44093</c:v>
                </c:pt>
                <c:pt idx="263">
                  <c:v>44094</c:v>
                </c:pt>
                <c:pt idx="264">
                  <c:v>44095</c:v>
                </c:pt>
                <c:pt idx="265">
                  <c:v>44096</c:v>
                </c:pt>
                <c:pt idx="266">
                  <c:v>44097</c:v>
                </c:pt>
                <c:pt idx="267">
                  <c:v>44098</c:v>
                </c:pt>
                <c:pt idx="268">
                  <c:v>44099</c:v>
                </c:pt>
                <c:pt idx="269">
                  <c:v>44100</c:v>
                </c:pt>
                <c:pt idx="270">
                  <c:v>44101</c:v>
                </c:pt>
                <c:pt idx="271">
                  <c:v>44102</c:v>
                </c:pt>
                <c:pt idx="272">
                  <c:v>44103</c:v>
                </c:pt>
                <c:pt idx="273">
                  <c:v>44104</c:v>
                </c:pt>
                <c:pt idx="274">
                  <c:v>44105</c:v>
                </c:pt>
                <c:pt idx="275">
                  <c:v>44106</c:v>
                </c:pt>
                <c:pt idx="276">
                  <c:v>44107</c:v>
                </c:pt>
                <c:pt idx="277">
                  <c:v>44108</c:v>
                </c:pt>
                <c:pt idx="278">
                  <c:v>44109</c:v>
                </c:pt>
                <c:pt idx="279">
                  <c:v>44110</c:v>
                </c:pt>
                <c:pt idx="280">
                  <c:v>44111</c:v>
                </c:pt>
                <c:pt idx="281">
                  <c:v>44112</c:v>
                </c:pt>
                <c:pt idx="282">
                  <c:v>44113</c:v>
                </c:pt>
                <c:pt idx="283">
                  <c:v>44114</c:v>
                </c:pt>
                <c:pt idx="284">
                  <c:v>44115</c:v>
                </c:pt>
                <c:pt idx="285">
                  <c:v>44116</c:v>
                </c:pt>
                <c:pt idx="286">
                  <c:v>44117</c:v>
                </c:pt>
                <c:pt idx="287">
                  <c:v>44118</c:v>
                </c:pt>
                <c:pt idx="288">
                  <c:v>44119</c:v>
                </c:pt>
                <c:pt idx="289">
                  <c:v>44120</c:v>
                </c:pt>
                <c:pt idx="290">
                  <c:v>44121</c:v>
                </c:pt>
                <c:pt idx="291">
                  <c:v>44122</c:v>
                </c:pt>
                <c:pt idx="292">
                  <c:v>44123</c:v>
                </c:pt>
                <c:pt idx="293">
                  <c:v>44124</c:v>
                </c:pt>
                <c:pt idx="294">
                  <c:v>44125</c:v>
                </c:pt>
                <c:pt idx="295">
                  <c:v>44126</c:v>
                </c:pt>
                <c:pt idx="296">
                  <c:v>44127</c:v>
                </c:pt>
                <c:pt idx="297">
                  <c:v>44128</c:v>
                </c:pt>
                <c:pt idx="298">
                  <c:v>44129</c:v>
                </c:pt>
                <c:pt idx="299">
                  <c:v>44130</c:v>
                </c:pt>
                <c:pt idx="300">
                  <c:v>44131</c:v>
                </c:pt>
                <c:pt idx="301">
                  <c:v>44132</c:v>
                </c:pt>
                <c:pt idx="302">
                  <c:v>44133</c:v>
                </c:pt>
                <c:pt idx="303">
                  <c:v>44134</c:v>
                </c:pt>
                <c:pt idx="304">
                  <c:v>44135</c:v>
                </c:pt>
                <c:pt idx="305">
                  <c:v>44136</c:v>
                </c:pt>
                <c:pt idx="306">
                  <c:v>44137</c:v>
                </c:pt>
                <c:pt idx="307">
                  <c:v>44138</c:v>
                </c:pt>
                <c:pt idx="308">
                  <c:v>44139</c:v>
                </c:pt>
                <c:pt idx="309">
                  <c:v>44140</c:v>
                </c:pt>
                <c:pt idx="310">
                  <c:v>44141</c:v>
                </c:pt>
                <c:pt idx="311">
                  <c:v>44142</c:v>
                </c:pt>
                <c:pt idx="312">
                  <c:v>44143</c:v>
                </c:pt>
                <c:pt idx="313">
                  <c:v>44144</c:v>
                </c:pt>
                <c:pt idx="314">
                  <c:v>44145</c:v>
                </c:pt>
                <c:pt idx="315">
                  <c:v>44146</c:v>
                </c:pt>
                <c:pt idx="316">
                  <c:v>44147</c:v>
                </c:pt>
                <c:pt idx="317">
                  <c:v>44148</c:v>
                </c:pt>
                <c:pt idx="318">
                  <c:v>44149</c:v>
                </c:pt>
                <c:pt idx="319">
                  <c:v>44150</c:v>
                </c:pt>
                <c:pt idx="320">
                  <c:v>44151</c:v>
                </c:pt>
                <c:pt idx="321">
                  <c:v>44152</c:v>
                </c:pt>
                <c:pt idx="322">
                  <c:v>44153</c:v>
                </c:pt>
                <c:pt idx="323">
                  <c:v>44154</c:v>
                </c:pt>
                <c:pt idx="324">
                  <c:v>44155</c:v>
                </c:pt>
                <c:pt idx="325">
                  <c:v>44156</c:v>
                </c:pt>
                <c:pt idx="326">
                  <c:v>44157</c:v>
                </c:pt>
                <c:pt idx="327">
                  <c:v>44158</c:v>
                </c:pt>
                <c:pt idx="328">
                  <c:v>44159</c:v>
                </c:pt>
                <c:pt idx="329">
                  <c:v>44160</c:v>
                </c:pt>
                <c:pt idx="330">
                  <c:v>44161</c:v>
                </c:pt>
                <c:pt idx="331">
                  <c:v>44162</c:v>
                </c:pt>
                <c:pt idx="332">
                  <c:v>44163</c:v>
                </c:pt>
                <c:pt idx="333">
                  <c:v>44164</c:v>
                </c:pt>
                <c:pt idx="334">
                  <c:v>44165</c:v>
                </c:pt>
                <c:pt idx="335">
                  <c:v>44166</c:v>
                </c:pt>
                <c:pt idx="336">
                  <c:v>44167</c:v>
                </c:pt>
                <c:pt idx="337">
                  <c:v>44168</c:v>
                </c:pt>
                <c:pt idx="338">
                  <c:v>44169</c:v>
                </c:pt>
                <c:pt idx="339">
                  <c:v>44170</c:v>
                </c:pt>
                <c:pt idx="340">
                  <c:v>44171</c:v>
                </c:pt>
                <c:pt idx="341">
                  <c:v>44172</c:v>
                </c:pt>
                <c:pt idx="342">
                  <c:v>44173</c:v>
                </c:pt>
                <c:pt idx="343">
                  <c:v>44174</c:v>
                </c:pt>
                <c:pt idx="344">
                  <c:v>44175</c:v>
                </c:pt>
                <c:pt idx="345">
                  <c:v>44176</c:v>
                </c:pt>
                <c:pt idx="346">
                  <c:v>44177</c:v>
                </c:pt>
                <c:pt idx="347">
                  <c:v>44178</c:v>
                </c:pt>
                <c:pt idx="348">
                  <c:v>44179</c:v>
                </c:pt>
                <c:pt idx="349">
                  <c:v>44180</c:v>
                </c:pt>
                <c:pt idx="350">
                  <c:v>44181</c:v>
                </c:pt>
                <c:pt idx="351">
                  <c:v>44182</c:v>
                </c:pt>
                <c:pt idx="352">
                  <c:v>44183</c:v>
                </c:pt>
                <c:pt idx="353">
                  <c:v>44184</c:v>
                </c:pt>
                <c:pt idx="354">
                  <c:v>44185</c:v>
                </c:pt>
                <c:pt idx="355">
                  <c:v>44186</c:v>
                </c:pt>
                <c:pt idx="356">
                  <c:v>44187</c:v>
                </c:pt>
                <c:pt idx="357">
                  <c:v>44188</c:v>
                </c:pt>
                <c:pt idx="358">
                  <c:v>44189</c:v>
                </c:pt>
                <c:pt idx="359">
                  <c:v>44190</c:v>
                </c:pt>
                <c:pt idx="360">
                  <c:v>44191</c:v>
                </c:pt>
                <c:pt idx="361">
                  <c:v>44192</c:v>
                </c:pt>
                <c:pt idx="362">
                  <c:v>44193</c:v>
                </c:pt>
                <c:pt idx="363">
                  <c:v>44194</c:v>
                </c:pt>
                <c:pt idx="364">
                  <c:v>44195</c:v>
                </c:pt>
                <c:pt idx="365">
                  <c:v>44196</c:v>
                </c:pt>
                <c:pt idx="366">
                  <c:v>44197</c:v>
                </c:pt>
                <c:pt idx="367">
                  <c:v>44198</c:v>
                </c:pt>
                <c:pt idx="368">
                  <c:v>44199</c:v>
                </c:pt>
                <c:pt idx="369">
                  <c:v>44200</c:v>
                </c:pt>
                <c:pt idx="370">
                  <c:v>44201</c:v>
                </c:pt>
                <c:pt idx="371">
                  <c:v>44202</c:v>
                </c:pt>
                <c:pt idx="372">
                  <c:v>44203</c:v>
                </c:pt>
                <c:pt idx="373">
                  <c:v>44204</c:v>
                </c:pt>
                <c:pt idx="374">
                  <c:v>44205</c:v>
                </c:pt>
                <c:pt idx="375">
                  <c:v>44206</c:v>
                </c:pt>
                <c:pt idx="376">
                  <c:v>44207</c:v>
                </c:pt>
                <c:pt idx="377">
                  <c:v>44208</c:v>
                </c:pt>
                <c:pt idx="378">
                  <c:v>44209</c:v>
                </c:pt>
                <c:pt idx="379">
                  <c:v>44210</c:v>
                </c:pt>
                <c:pt idx="380">
                  <c:v>44211</c:v>
                </c:pt>
                <c:pt idx="381">
                  <c:v>44212</c:v>
                </c:pt>
                <c:pt idx="382">
                  <c:v>44213</c:v>
                </c:pt>
                <c:pt idx="383">
                  <c:v>44214</c:v>
                </c:pt>
                <c:pt idx="384">
                  <c:v>44215</c:v>
                </c:pt>
                <c:pt idx="385">
                  <c:v>44216</c:v>
                </c:pt>
                <c:pt idx="386">
                  <c:v>44217</c:v>
                </c:pt>
                <c:pt idx="387">
                  <c:v>44218</c:v>
                </c:pt>
                <c:pt idx="388">
                  <c:v>44219</c:v>
                </c:pt>
                <c:pt idx="389">
                  <c:v>44220</c:v>
                </c:pt>
                <c:pt idx="390">
                  <c:v>44221</c:v>
                </c:pt>
                <c:pt idx="391">
                  <c:v>44222</c:v>
                </c:pt>
                <c:pt idx="392">
                  <c:v>44223</c:v>
                </c:pt>
                <c:pt idx="393">
                  <c:v>44224</c:v>
                </c:pt>
                <c:pt idx="394">
                  <c:v>44225</c:v>
                </c:pt>
                <c:pt idx="395">
                  <c:v>44226</c:v>
                </c:pt>
                <c:pt idx="396">
                  <c:v>44227</c:v>
                </c:pt>
                <c:pt idx="397">
                  <c:v>44228</c:v>
                </c:pt>
                <c:pt idx="398">
                  <c:v>44229</c:v>
                </c:pt>
                <c:pt idx="399">
                  <c:v>44230</c:v>
                </c:pt>
                <c:pt idx="400">
                  <c:v>44231</c:v>
                </c:pt>
                <c:pt idx="401">
                  <c:v>44232</c:v>
                </c:pt>
                <c:pt idx="402">
                  <c:v>44233</c:v>
                </c:pt>
                <c:pt idx="403">
                  <c:v>44234</c:v>
                </c:pt>
                <c:pt idx="404">
                  <c:v>44235</c:v>
                </c:pt>
                <c:pt idx="405">
                  <c:v>44236</c:v>
                </c:pt>
                <c:pt idx="406">
                  <c:v>44237</c:v>
                </c:pt>
                <c:pt idx="407">
                  <c:v>44238</c:v>
                </c:pt>
                <c:pt idx="408">
                  <c:v>44239</c:v>
                </c:pt>
                <c:pt idx="409">
                  <c:v>44240</c:v>
                </c:pt>
                <c:pt idx="410">
                  <c:v>44241</c:v>
                </c:pt>
                <c:pt idx="411">
                  <c:v>44242</c:v>
                </c:pt>
                <c:pt idx="412">
                  <c:v>44243</c:v>
                </c:pt>
                <c:pt idx="413">
                  <c:v>44244</c:v>
                </c:pt>
                <c:pt idx="414">
                  <c:v>44245</c:v>
                </c:pt>
                <c:pt idx="415">
                  <c:v>44246</c:v>
                </c:pt>
                <c:pt idx="416">
                  <c:v>44247</c:v>
                </c:pt>
                <c:pt idx="417">
                  <c:v>44248</c:v>
                </c:pt>
                <c:pt idx="418">
                  <c:v>44249</c:v>
                </c:pt>
                <c:pt idx="419">
                  <c:v>44250</c:v>
                </c:pt>
                <c:pt idx="420">
                  <c:v>44251</c:v>
                </c:pt>
                <c:pt idx="421">
                  <c:v>44252</c:v>
                </c:pt>
                <c:pt idx="422">
                  <c:v>44253</c:v>
                </c:pt>
                <c:pt idx="423">
                  <c:v>44254</c:v>
                </c:pt>
                <c:pt idx="424">
                  <c:v>44255</c:v>
                </c:pt>
                <c:pt idx="425">
                  <c:v>44256</c:v>
                </c:pt>
                <c:pt idx="426">
                  <c:v>44257</c:v>
                </c:pt>
                <c:pt idx="427">
                  <c:v>44258</c:v>
                </c:pt>
                <c:pt idx="428">
                  <c:v>44259</c:v>
                </c:pt>
                <c:pt idx="429">
                  <c:v>44260</c:v>
                </c:pt>
                <c:pt idx="430">
                  <c:v>44261</c:v>
                </c:pt>
                <c:pt idx="431">
                  <c:v>44262</c:v>
                </c:pt>
                <c:pt idx="432">
                  <c:v>44263</c:v>
                </c:pt>
                <c:pt idx="433">
                  <c:v>44264</c:v>
                </c:pt>
                <c:pt idx="434">
                  <c:v>44265</c:v>
                </c:pt>
                <c:pt idx="435">
                  <c:v>44266</c:v>
                </c:pt>
                <c:pt idx="436">
                  <c:v>44267</c:v>
                </c:pt>
                <c:pt idx="437">
                  <c:v>44268</c:v>
                </c:pt>
                <c:pt idx="438">
                  <c:v>44269</c:v>
                </c:pt>
                <c:pt idx="439">
                  <c:v>44270</c:v>
                </c:pt>
                <c:pt idx="440">
                  <c:v>44271</c:v>
                </c:pt>
                <c:pt idx="441">
                  <c:v>44272</c:v>
                </c:pt>
                <c:pt idx="442">
                  <c:v>44273</c:v>
                </c:pt>
                <c:pt idx="443">
                  <c:v>44274</c:v>
                </c:pt>
                <c:pt idx="444">
                  <c:v>44275</c:v>
                </c:pt>
                <c:pt idx="445">
                  <c:v>44276</c:v>
                </c:pt>
                <c:pt idx="446">
                  <c:v>44277</c:v>
                </c:pt>
                <c:pt idx="447">
                  <c:v>44278</c:v>
                </c:pt>
                <c:pt idx="448">
                  <c:v>44279</c:v>
                </c:pt>
                <c:pt idx="449">
                  <c:v>44280</c:v>
                </c:pt>
                <c:pt idx="450">
                  <c:v>44281</c:v>
                </c:pt>
                <c:pt idx="451">
                  <c:v>44282</c:v>
                </c:pt>
                <c:pt idx="452">
                  <c:v>44283</c:v>
                </c:pt>
                <c:pt idx="453">
                  <c:v>44284</c:v>
                </c:pt>
                <c:pt idx="454">
                  <c:v>44285</c:v>
                </c:pt>
                <c:pt idx="455">
                  <c:v>44286</c:v>
                </c:pt>
                <c:pt idx="456">
                  <c:v>44287</c:v>
                </c:pt>
                <c:pt idx="457">
                  <c:v>44288</c:v>
                </c:pt>
                <c:pt idx="458">
                  <c:v>44289</c:v>
                </c:pt>
                <c:pt idx="459">
                  <c:v>44290</c:v>
                </c:pt>
                <c:pt idx="460">
                  <c:v>44291</c:v>
                </c:pt>
                <c:pt idx="461">
                  <c:v>44292</c:v>
                </c:pt>
                <c:pt idx="462">
                  <c:v>44293</c:v>
                </c:pt>
                <c:pt idx="463">
                  <c:v>44294</c:v>
                </c:pt>
                <c:pt idx="464">
                  <c:v>44295</c:v>
                </c:pt>
                <c:pt idx="465">
                  <c:v>44296</c:v>
                </c:pt>
                <c:pt idx="466">
                  <c:v>44297</c:v>
                </c:pt>
                <c:pt idx="467">
                  <c:v>44298</c:v>
                </c:pt>
                <c:pt idx="468">
                  <c:v>44299</c:v>
                </c:pt>
                <c:pt idx="469">
                  <c:v>44300</c:v>
                </c:pt>
                <c:pt idx="470">
                  <c:v>44301</c:v>
                </c:pt>
                <c:pt idx="471">
                  <c:v>44302</c:v>
                </c:pt>
                <c:pt idx="472">
                  <c:v>44303</c:v>
                </c:pt>
                <c:pt idx="473">
                  <c:v>44304</c:v>
                </c:pt>
                <c:pt idx="474">
                  <c:v>44305</c:v>
                </c:pt>
                <c:pt idx="475">
                  <c:v>44306</c:v>
                </c:pt>
                <c:pt idx="476">
                  <c:v>44307</c:v>
                </c:pt>
                <c:pt idx="477">
                  <c:v>44308</c:v>
                </c:pt>
                <c:pt idx="478">
                  <c:v>44309</c:v>
                </c:pt>
                <c:pt idx="479">
                  <c:v>44310</c:v>
                </c:pt>
                <c:pt idx="480">
                  <c:v>44311</c:v>
                </c:pt>
                <c:pt idx="481">
                  <c:v>44312</c:v>
                </c:pt>
                <c:pt idx="482">
                  <c:v>44313</c:v>
                </c:pt>
                <c:pt idx="483">
                  <c:v>44314</c:v>
                </c:pt>
                <c:pt idx="484">
                  <c:v>44315</c:v>
                </c:pt>
                <c:pt idx="485">
                  <c:v>44316</c:v>
                </c:pt>
                <c:pt idx="486">
                  <c:v>44317</c:v>
                </c:pt>
                <c:pt idx="487">
                  <c:v>44318</c:v>
                </c:pt>
                <c:pt idx="488">
                  <c:v>44319</c:v>
                </c:pt>
                <c:pt idx="489">
                  <c:v>44320</c:v>
                </c:pt>
                <c:pt idx="490">
                  <c:v>44321</c:v>
                </c:pt>
                <c:pt idx="491">
                  <c:v>44322</c:v>
                </c:pt>
                <c:pt idx="492">
                  <c:v>44323</c:v>
                </c:pt>
                <c:pt idx="493">
                  <c:v>44324</c:v>
                </c:pt>
                <c:pt idx="494">
                  <c:v>44325</c:v>
                </c:pt>
                <c:pt idx="495">
                  <c:v>44326</c:v>
                </c:pt>
                <c:pt idx="496">
                  <c:v>44327</c:v>
                </c:pt>
                <c:pt idx="497">
                  <c:v>44328</c:v>
                </c:pt>
                <c:pt idx="498">
                  <c:v>44329</c:v>
                </c:pt>
                <c:pt idx="499">
                  <c:v>44330</c:v>
                </c:pt>
                <c:pt idx="500">
                  <c:v>44331</c:v>
                </c:pt>
                <c:pt idx="501">
                  <c:v>44332</c:v>
                </c:pt>
                <c:pt idx="502">
                  <c:v>44333</c:v>
                </c:pt>
                <c:pt idx="503">
                  <c:v>44334</c:v>
                </c:pt>
                <c:pt idx="504">
                  <c:v>44335</c:v>
                </c:pt>
                <c:pt idx="505">
                  <c:v>44336</c:v>
                </c:pt>
                <c:pt idx="506">
                  <c:v>44337</c:v>
                </c:pt>
                <c:pt idx="507">
                  <c:v>44338</c:v>
                </c:pt>
                <c:pt idx="508">
                  <c:v>44339</c:v>
                </c:pt>
                <c:pt idx="509">
                  <c:v>44340</c:v>
                </c:pt>
                <c:pt idx="510">
                  <c:v>44341</c:v>
                </c:pt>
                <c:pt idx="511">
                  <c:v>44342</c:v>
                </c:pt>
                <c:pt idx="512">
                  <c:v>44343</c:v>
                </c:pt>
                <c:pt idx="513">
                  <c:v>44344</c:v>
                </c:pt>
                <c:pt idx="514">
                  <c:v>44345</c:v>
                </c:pt>
                <c:pt idx="515">
                  <c:v>44346</c:v>
                </c:pt>
                <c:pt idx="516">
                  <c:v>44347</c:v>
                </c:pt>
              </c:numCache>
            </c:numRef>
          </c:cat>
          <c:val>
            <c:numRef>
              <c:f>Sheet1!$C$2:$C$518</c:f>
              <c:numCache>
                <c:formatCode>General</c:formatCode>
                <c:ptCount val="517"/>
                <c:pt idx="493">
                  <c:v>71500</c:v>
                </c:pt>
                <c:pt idx="494">
                  <c:v>71500</c:v>
                </c:pt>
                <c:pt idx="495">
                  <c:v>71500</c:v>
                </c:pt>
                <c:pt idx="496">
                  <c:v>71500</c:v>
                </c:pt>
                <c:pt idx="497">
                  <c:v>71500</c:v>
                </c:pt>
                <c:pt idx="498">
                  <c:v>71500</c:v>
                </c:pt>
                <c:pt idx="499">
                  <c:v>71500</c:v>
                </c:pt>
                <c:pt idx="500">
                  <c:v>71500</c:v>
                </c:pt>
                <c:pt idx="501">
                  <c:v>71500</c:v>
                </c:pt>
                <c:pt idx="502">
                  <c:v>71500</c:v>
                </c:pt>
                <c:pt idx="503">
                  <c:v>71500</c:v>
                </c:pt>
                <c:pt idx="504">
                  <c:v>71500</c:v>
                </c:pt>
                <c:pt idx="505">
                  <c:v>71500</c:v>
                </c:pt>
                <c:pt idx="506">
                  <c:v>71500</c:v>
                </c:pt>
                <c:pt idx="507">
                  <c:v>71500</c:v>
                </c:pt>
                <c:pt idx="508">
                  <c:v>71500</c:v>
                </c:pt>
                <c:pt idx="509">
                  <c:v>71500</c:v>
                </c:pt>
                <c:pt idx="510">
                  <c:v>71500</c:v>
                </c:pt>
                <c:pt idx="511">
                  <c:v>71500</c:v>
                </c:pt>
                <c:pt idx="512">
                  <c:v>71500</c:v>
                </c:pt>
                <c:pt idx="513">
                  <c:v>71500</c:v>
                </c:pt>
                <c:pt idx="514">
                  <c:v>71500</c:v>
                </c:pt>
                <c:pt idx="515">
                  <c:v>71500</c:v>
                </c:pt>
                <c:pt idx="516">
                  <c:v>71500</c:v>
                </c:pt>
              </c:numCache>
            </c:numRef>
          </c:val>
          <c:smooth val="0"/>
          <c:extLst>
            <c:ext xmlns:c16="http://schemas.microsoft.com/office/drawing/2014/chart" uri="{C3380CC4-5D6E-409C-BE32-E72D297353CC}">
              <c16:uniqueId val="{00000001-9E00-4174-A86A-F5DAA6355D2D}"/>
            </c:ext>
          </c:extLst>
        </c:ser>
        <c:dLbls>
          <c:showLegendKey val="0"/>
          <c:showVal val="0"/>
          <c:showCatName val="0"/>
          <c:showSerName val="0"/>
          <c:showPercent val="0"/>
          <c:showBubbleSize val="0"/>
        </c:dLbls>
        <c:smooth val="0"/>
        <c:axId val="644558120"/>
        <c:axId val="644559432"/>
      </c:lineChart>
      <c:dateAx>
        <c:axId val="644558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4559432"/>
        <c:crosses val="autoZero"/>
        <c:auto val="1"/>
        <c:lblOffset val="100"/>
        <c:baseTimeUnit val="days"/>
      </c:dateAx>
      <c:valAx>
        <c:axId val="644559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4558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8CF79-31D3-497F-84A7-28291897A42C}"/>
              </a:ext>
            </a:extLst>
          </p:cNvPr>
          <p:cNvSpPr>
            <a:spLocks noGrp="1"/>
          </p:cNvSpPr>
          <p:nvPr>
            <p:ph type="ctrTitle"/>
          </p:nvPr>
        </p:nvSpPr>
        <p:spPr/>
        <p:txBody>
          <a:bodyPr/>
          <a:lstStyle/>
          <a:p>
            <a:r>
              <a:rPr lang="en-US"/>
              <a:t>3FM Maandelijkse raportage</a:t>
            </a:r>
          </a:p>
        </p:txBody>
      </p:sp>
      <p:sp>
        <p:nvSpPr>
          <p:cNvPr id="3" name="Subtitle 2">
            <a:extLst>
              <a:ext uri="{FF2B5EF4-FFF2-40B4-BE49-F238E27FC236}">
                <a16:creationId xmlns:a16="http://schemas.microsoft.com/office/drawing/2014/main" id="{3B7580B2-7E2D-4D27-A2B9-498DBD2143D8}"/>
              </a:ext>
            </a:extLst>
          </p:cNvPr>
          <p:cNvSpPr>
            <a:spLocks noGrp="1"/>
          </p:cNvSpPr>
          <p:nvPr>
            <p:ph type="subTitle" idx="1"/>
          </p:nvPr>
        </p:nvSpPr>
        <p:spPr/>
        <p:txBody>
          <a:bodyPr/>
          <a:lstStyle/>
          <a:p>
            <a:r>
              <a:rPr lang="en-US"/>
              <a:t>NPO</a:t>
            </a:r>
          </a:p>
        </p:txBody>
      </p:sp>
    </p:spTree>
    <p:extLst>
      <p:ext uri="{BB962C8B-B14F-4D97-AF65-F5344CB8AC3E}">
        <p14:creationId xmlns:p14="http://schemas.microsoft.com/office/powerpoint/2010/main" val="3592433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319AF-545D-4E16-9926-59DEAD5E3901}"/>
              </a:ext>
            </a:extLst>
          </p:cNvPr>
          <p:cNvSpPr>
            <a:spLocks noGrp="1"/>
          </p:cNvSpPr>
          <p:nvPr>
            <p:ph type="title"/>
          </p:nvPr>
        </p:nvSpPr>
        <p:spPr/>
        <p:txBody>
          <a:bodyPr/>
          <a:lstStyle/>
          <a:p>
            <a:r>
              <a:rPr lang="nl-NL"/>
              <a:t>Facebook Afgelopen maand in een notendop | NPO3FM</a:t>
            </a:r>
            <a:endParaRPr lang="en-US"/>
          </a:p>
        </p:txBody>
      </p:sp>
      <p:graphicFrame>
        <p:nvGraphicFramePr>
          <p:cNvPr id="5" name="Table Placeholder 4">
            <a:extLst>
              <a:ext uri="{FF2B5EF4-FFF2-40B4-BE49-F238E27FC236}">
                <a16:creationId xmlns:a16="http://schemas.microsoft.com/office/drawing/2014/main" id="{0D1ED253-F01D-48A5-87EF-68BA89003F30}"/>
              </a:ext>
            </a:extLst>
          </p:cNvPr>
          <p:cNvGraphicFramePr>
            <a:graphicFrameLocks noGrp="1"/>
          </p:cNvGraphicFramePr>
          <p:nvPr>
            <p:ph type="tbl" sz="quarter" idx="13"/>
            <p:extLst>
              <p:ext uri="{D42A27DB-BD31-4B8C-83A1-F6EECF244321}">
                <p14:modId xmlns:p14="http://schemas.microsoft.com/office/powerpoint/2010/main" val="1150022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700776133"/>
                    </a:ext>
                  </a:extLst>
                </a:gridCol>
                <a:gridCol w="740664">
                  <a:extLst>
                    <a:ext uri="{9D8B030D-6E8A-4147-A177-3AD203B41FA5}">
                      <a16:colId xmlns:a16="http://schemas.microsoft.com/office/drawing/2014/main" val="7103455"/>
                    </a:ext>
                  </a:extLst>
                </a:gridCol>
                <a:gridCol w="740664">
                  <a:extLst>
                    <a:ext uri="{9D8B030D-6E8A-4147-A177-3AD203B41FA5}">
                      <a16:colId xmlns:a16="http://schemas.microsoft.com/office/drawing/2014/main" val="4064382461"/>
                    </a:ext>
                  </a:extLst>
                </a:gridCol>
                <a:gridCol w="740664">
                  <a:extLst>
                    <a:ext uri="{9D8B030D-6E8A-4147-A177-3AD203B41FA5}">
                      <a16:colId xmlns:a16="http://schemas.microsoft.com/office/drawing/2014/main" val="3770887511"/>
                    </a:ext>
                  </a:extLst>
                </a:gridCol>
                <a:gridCol w="740664">
                  <a:extLst>
                    <a:ext uri="{9D8B030D-6E8A-4147-A177-3AD203B41FA5}">
                      <a16:colId xmlns:a16="http://schemas.microsoft.com/office/drawing/2014/main" val="3090731885"/>
                    </a:ext>
                  </a:extLst>
                </a:gridCol>
                <a:gridCol w="740664">
                  <a:extLst>
                    <a:ext uri="{9D8B030D-6E8A-4147-A177-3AD203B41FA5}">
                      <a16:colId xmlns:a16="http://schemas.microsoft.com/office/drawing/2014/main" val="246520756"/>
                    </a:ext>
                  </a:extLst>
                </a:gridCol>
                <a:gridCol w="740664">
                  <a:extLst>
                    <a:ext uri="{9D8B030D-6E8A-4147-A177-3AD203B41FA5}">
                      <a16:colId xmlns:a16="http://schemas.microsoft.com/office/drawing/2014/main" val="3950886135"/>
                    </a:ext>
                  </a:extLst>
                </a:gridCol>
                <a:gridCol w="740664">
                  <a:extLst>
                    <a:ext uri="{9D8B030D-6E8A-4147-A177-3AD203B41FA5}">
                      <a16:colId xmlns:a16="http://schemas.microsoft.com/office/drawing/2014/main" val="1147936458"/>
                    </a:ext>
                  </a:extLst>
                </a:gridCol>
                <a:gridCol w="740664">
                  <a:extLst>
                    <a:ext uri="{9D8B030D-6E8A-4147-A177-3AD203B41FA5}">
                      <a16:colId xmlns:a16="http://schemas.microsoft.com/office/drawing/2014/main" val="2684950082"/>
                    </a:ext>
                  </a:extLst>
                </a:gridCol>
                <a:gridCol w="740664">
                  <a:extLst>
                    <a:ext uri="{9D8B030D-6E8A-4147-A177-3AD203B41FA5}">
                      <a16:colId xmlns:a16="http://schemas.microsoft.com/office/drawing/2014/main" val="3931211615"/>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I-Rate</a:t>
                      </a:r>
                    </a:p>
                  </a:txBody>
                  <a:tcPr/>
                </a:tc>
                <a:extLst>
                  <a:ext uri="{0D108BD9-81ED-4DB2-BD59-A6C34878D82A}">
                    <a16:rowId xmlns:a16="http://schemas.microsoft.com/office/drawing/2014/main" val="3222473739"/>
                  </a:ext>
                </a:extLst>
              </a:tr>
              <a:tr h="370840">
                <a:tc>
                  <a:txBody>
                    <a:bodyPr/>
                    <a:lstStyle/>
                    <a:p>
                      <a:r>
                        <a:rPr lang="en-US" sz="1000"/>
                        <a:t>317608</a:t>
                      </a:r>
                    </a:p>
                  </a:txBody>
                  <a:tcPr/>
                </a:tc>
                <a:tc>
                  <a:txBody>
                    <a:bodyPr/>
                    <a:lstStyle/>
                    <a:p>
                      <a:r>
                        <a:rPr lang="en-US" sz="1000"/>
                        <a:t>-8054</a:t>
                      </a:r>
                    </a:p>
                  </a:txBody>
                  <a:tcPr/>
                </a:tc>
                <a:tc>
                  <a:txBody>
                    <a:bodyPr/>
                    <a:lstStyle/>
                    <a:p>
                      <a:r>
                        <a:rPr lang="en-US" sz="1000"/>
                        <a:t>2127</a:t>
                      </a:r>
                    </a:p>
                  </a:txBody>
                  <a:tcPr/>
                </a:tc>
                <a:tc>
                  <a:txBody>
                    <a:bodyPr/>
                    <a:lstStyle/>
                    <a:p>
                      <a:r>
                        <a:rPr lang="en-US" sz="1000"/>
                        <a:t>280897</a:t>
                      </a:r>
                    </a:p>
                  </a:txBody>
                  <a:tcPr/>
                </a:tc>
                <a:tc>
                  <a:txBody>
                    <a:bodyPr/>
                    <a:lstStyle/>
                    <a:p>
                      <a:r>
                        <a:rPr lang="en-US" sz="1000"/>
                        <a:t>1399</a:t>
                      </a:r>
                    </a:p>
                  </a:txBody>
                  <a:tcPr/>
                </a:tc>
                <a:tc>
                  <a:txBody>
                    <a:bodyPr/>
                    <a:lstStyle/>
                    <a:p>
                      <a:r>
                        <a:rPr lang="en-US" sz="1000"/>
                        <a:t>203448</a:t>
                      </a:r>
                    </a:p>
                  </a:txBody>
                  <a:tcPr/>
                </a:tc>
                <a:tc>
                  <a:txBody>
                    <a:bodyPr/>
                    <a:lstStyle/>
                    <a:p>
                      <a:r>
                        <a:rPr lang="en-US" sz="1000"/>
                        <a:t>105679</a:t>
                      </a:r>
                    </a:p>
                  </a:txBody>
                  <a:tcPr/>
                </a:tc>
                <a:tc>
                  <a:txBody>
                    <a:bodyPr/>
                    <a:lstStyle/>
                    <a:p>
                      <a:r>
                        <a:rPr lang="en-US" sz="1000"/>
                        <a:t>25118</a:t>
                      </a:r>
                    </a:p>
                  </a:txBody>
                  <a:tcPr/>
                </a:tc>
                <a:tc>
                  <a:txBody>
                    <a:bodyPr/>
                    <a:lstStyle/>
                    <a:p>
                      <a:r>
                        <a:rPr lang="en-US" sz="1000"/>
                        <a:t>411694</a:t>
                      </a:r>
                    </a:p>
                  </a:txBody>
                  <a:tcPr/>
                </a:tc>
                <a:tc>
                  <a:txBody>
                    <a:bodyPr/>
                    <a:lstStyle/>
                    <a:p>
                      <a:r>
                        <a:rPr lang="en-US" sz="1000"/>
                        <a:t>0.0602 %</a:t>
                      </a:r>
                    </a:p>
                  </a:txBody>
                  <a:tcPr/>
                </a:tc>
                <a:extLst>
                  <a:ext uri="{0D108BD9-81ED-4DB2-BD59-A6C34878D82A}">
                    <a16:rowId xmlns:a16="http://schemas.microsoft.com/office/drawing/2014/main" val="3697967723"/>
                  </a:ext>
                </a:extLst>
              </a:tr>
            </a:tbl>
          </a:graphicData>
        </a:graphic>
      </p:graphicFrame>
      <p:sp>
        <p:nvSpPr>
          <p:cNvPr id="4" name="Text Placeholder 3">
            <a:extLst>
              <a:ext uri="{FF2B5EF4-FFF2-40B4-BE49-F238E27FC236}">
                <a16:creationId xmlns:a16="http://schemas.microsoft.com/office/drawing/2014/main" id="{9B1BD99B-0AFD-4D03-9681-8143566FE711}"/>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3157367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DD1F9-95E8-42C5-995C-AC9B021C421A}"/>
              </a:ext>
            </a:extLst>
          </p:cNvPr>
          <p:cNvSpPr>
            <a:spLocks noGrp="1"/>
          </p:cNvSpPr>
          <p:nvPr>
            <p:ph type="title"/>
          </p:nvPr>
        </p:nvSpPr>
        <p:spPr/>
        <p:txBody>
          <a:bodyPr/>
          <a:lstStyle/>
          <a:p>
            <a:r>
              <a:rPr lang="en-US"/>
              <a:t>Facebook Bereik | NPO3FM</a:t>
            </a:r>
          </a:p>
        </p:txBody>
      </p:sp>
      <p:graphicFrame>
        <p:nvGraphicFramePr>
          <p:cNvPr id="5" name="Table Placeholder 4">
            <a:extLst>
              <a:ext uri="{FF2B5EF4-FFF2-40B4-BE49-F238E27FC236}">
                <a16:creationId xmlns:a16="http://schemas.microsoft.com/office/drawing/2014/main" id="{D7070FBE-59F9-49DB-9EF1-7E1A42A42844}"/>
              </a:ext>
            </a:extLst>
          </p:cNvPr>
          <p:cNvGraphicFramePr>
            <a:graphicFrameLocks noGrp="1"/>
          </p:cNvGraphicFramePr>
          <p:nvPr>
            <p:ph type="tbl" sz="quarter" idx="13"/>
            <p:extLst>
              <p:ext uri="{D42A27DB-BD31-4B8C-83A1-F6EECF244321}">
                <p14:modId xmlns:p14="http://schemas.microsoft.com/office/powerpoint/2010/main" val="2429093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1215153418"/>
                    </a:ext>
                  </a:extLst>
                </a:gridCol>
              </a:tblGrid>
              <a:tr h="370840">
                <a:tc>
                  <a:txBody>
                    <a:bodyPr/>
                    <a:lstStyle/>
                    <a:p>
                      <a:r>
                        <a:rPr lang="en-US" sz="1000"/>
                        <a:t>Reach - 28 Days</a:t>
                      </a:r>
                    </a:p>
                  </a:txBody>
                  <a:tcPr/>
                </a:tc>
                <a:extLst>
                  <a:ext uri="{0D108BD9-81ED-4DB2-BD59-A6C34878D82A}">
                    <a16:rowId xmlns:a16="http://schemas.microsoft.com/office/drawing/2014/main" val="114422519"/>
                  </a:ext>
                </a:extLst>
              </a:tr>
              <a:tr h="370840">
                <a:tc>
                  <a:txBody>
                    <a:bodyPr/>
                    <a:lstStyle/>
                    <a:p>
                      <a:r>
                        <a:rPr lang="en-US" sz="1000"/>
                        <a:t>1299972</a:t>
                      </a:r>
                    </a:p>
                  </a:txBody>
                  <a:tcPr/>
                </a:tc>
                <a:extLst>
                  <a:ext uri="{0D108BD9-81ED-4DB2-BD59-A6C34878D82A}">
                    <a16:rowId xmlns:a16="http://schemas.microsoft.com/office/drawing/2014/main" val="2610395662"/>
                  </a:ext>
                </a:extLst>
              </a:tr>
            </a:tbl>
          </a:graphicData>
        </a:graphic>
      </p:graphicFrame>
      <p:sp>
        <p:nvSpPr>
          <p:cNvPr id="4" name="Text Placeholder 3">
            <a:extLst>
              <a:ext uri="{FF2B5EF4-FFF2-40B4-BE49-F238E27FC236}">
                <a16:creationId xmlns:a16="http://schemas.microsoft.com/office/drawing/2014/main" id="{034EBAF9-006D-4421-AE4E-45A6E7761BA8}"/>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378966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52EA6-F0B6-41FF-874E-84A1DE22BF1A}"/>
              </a:ext>
            </a:extLst>
          </p:cNvPr>
          <p:cNvSpPr>
            <a:spLocks noGrp="1"/>
          </p:cNvSpPr>
          <p:nvPr>
            <p:ph type="title"/>
          </p:nvPr>
        </p:nvSpPr>
        <p:spPr/>
        <p:txBody>
          <a:bodyPr/>
          <a:lstStyle/>
          <a:p>
            <a:r>
              <a:rPr lang="en-US"/>
              <a:t>Facebook Weekbereik | NPO3FM</a:t>
            </a:r>
          </a:p>
        </p:txBody>
      </p:sp>
      <p:graphicFrame>
        <p:nvGraphicFramePr>
          <p:cNvPr id="6" name="Chart Placeholder 5">
            <a:extLst>
              <a:ext uri="{FF2B5EF4-FFF2-40B4-BE49-F238E27FC236}">
                <a16:creationId xmlns:a16="http://schemas.microsoft.com/office/drawing/2014/main" id="{E6469DDA-0D1D-4234-82AF-F6D52BAC0887}"/>
              </a:ext>
            </a:extLst>
          </p:cNvPr>
          <p:cNvGraphicFramePr>
            <a:graphicFrameLocks noGrp="1"/>
          </p:cNvGraphicFramePr>
          <p:nvPr>
            <p:ph type="chart" sz="quarter" idx="13"/>
            <p:extLst>
              <p:ext uri="{D42A27DB-BD31-4B8C-83A1-F6EECF244321}">
                <p14:modId xmlns:p14="http://schemas.microsoft.com/office/powerpoint/2010/main" val="6158278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FA2CBB-B75A-4C61-B124-1A578819A784}"/>
              </a:ext>
            </a:extLst>
          </p:cNvPr>
          <p:cNvSpPr>
            <a:spLocks noGrp="1"/>
          </p:cNvSpPr>
          <p:nvPr>
            <p:ph type="body" sz="quarter" idx="14"/>
          </p:nvPr>
        </p:nvSpPr>
        <p:spPr/>
        <p:txBody>
          <a:bodyPr/>
          <a:lstStyle/>
          <a:p>
            <a:r>
              <a:rPr lang="en-US"/>
              <a:t>01/01/2020 - 05/31/2021</a:t>
            </a:r>
          </a:p>
        </p:txBody>
      </p:sp>
      <p:sp>
        <p:nvSpPr>
          <p:cNvPr id="5" name="Footer Placeholder 4">
            <a:extLst>
              <a:ext uri="{FF2B5EF4-FFF2-40B4-BE49-F238E27FC236}">
                <a16:creationId xmlns:a16="http://schemas.microsoft.com/office/drawing/2014/main" id="{E6B6473C-2A88-4D1F-8500-7F22F9F01B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8141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CB09F-60C5-410D-AC8B-DDDF76C778EA}"/>
              </a:ext>
            </a:extLst>
          </p:cNvPr>
          <p:cNvSpPr>
            <a:spLocks noGrp="1"/>
          </p:cNvSpPr>
          <p:nvPr>
            <p:ph type="title"/>
          </p:nvPr>
        </p:nvSpPr>
        <p:spPr/>
        <p:txBody>
          <a:bodyPr/>
          <a:lstStyle/>
          <a:p>
            <a:r>
              <a:rPr lang="nl-NL"/>
              <a:t>Facebook Gemiddelde aan interacties per post | NPO3FM</a:t>
            </a:r>
            <a:endParaRPr lang="en-US"/>
          </a:p>
        </p:txBody>
      </p:sp>
      <p:graphicFrame>
        <p:nvGraphicFramePr>
          <p:cNvPr id="6" name="Chart Placeholder 5">
            <a:extLst>
              <a:ext uri="{FF2B5EF4-FFF2-40B4-BE49-F238E27FC236}">
                <a16:creationId xmlns:a16="http://schemas.microsoft.com/office/drawing/2014/main" id="{7056C452-C193-403D-83D5-59A09AA00F0C}"/>
              </a:ext>
            </a:extLst>
          </p:cNvPr>
          <p:cNvGraphicFramePr>
            <a:graphicFrameLocks noGrp="1"/>
          </p:cNvGraphicFramePr>
          <p:nvPr>
            <p:ph type="chart" sz="quarter" idx="13"/>
            <p:extLst>
              <p:ext uri="{D42A27DB-BD31-4B8C-83A1-F6EECF244321}">
                <p14:modId xmlns:p14="http://schemas.microsoft.com/office/powerpoint/2010/main" val="22296670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031620-4BBF-44F5-BD5E-559C7F52A26A}"/>
              </a:ext>
            </a:extLst>
          </p:cNvPr>
          <p:cNvSpPr>
            <a:spLocks noGrp="1"/>
          </p:cNvSpPr>
          <p:nvPr>
            <p:ph type="body" sz="quarter" idx="14"/>
          </p:nvPr>
        </p:nvSpPr>
        <p:spPr/>
        <p:txBody>
          <a:bodyPr/>
          <a:lstStyle/>
          <a:p>
            <a:r>
              <a:rPr lang="en-US"/>
              <a:t>01/01/2020 - 05/31/2021</a:t>
            </a:r>
          </a:p>
        </p:txBody>
      </p:sp>
      <p:sp>
        <p:nvSpPr>
          <p:cNvPr id="5" name="Footer Placeholder 4">
            <a:extLst>
              <a:ext uri="{FF2B5EF4-FFF2-40B4-BE49-F238E27FC236}">
                <a16:creationId xmlns:a16="http://schemas.microsoft.com/office/drawing/2014/main" id="{B5BB566D-0D8B-465C-9D7A-7F2D0811AC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8037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92EA3-5DFB-4C7A-953B-3A1874B16DDD}"/>
              </a:ext>
            </a:extLst>
          </p:cNvPr>
          <p:cNvSpPr>
            <a:spLocks noGrp="1"/>
          </p:cNvSpPr>
          <p:nvPr>
            <p:ph type="title"/>
          </p:nvPr>
        </p:nvSpPr>
        <p:spPr/>
        <p:txBody>
          <a:bodyPr/>
          <a:lstStyle/>
          <a:p>
            <a:r>
              <a:rPr lang="en-US"/>
              <a:t>Facebook Interaction Rate By Post Type | NPO3FM</a:t>
            </a:r>
          </a:p>
        </p:txBody>
      </p:sp>
      <p:graphicFrame>
        <p:nvGraphicFramePr>
          <p:cNvPr id="6" name="Chart Placeholder 5">
            <a:extLst>
              <a:ext uri="{FF2B5EF4-FFF2-40B4-BE49-F238E27FC236}">
                <a16:creationId xmlns:a16="http://schemas.microsoft.com/office/drawing/2014/main" id="{83CD3F34-88DE-4697-AFAA-B9C428BDC289}"/>
              </a:ext>
            </a:extLst>
          </p:cNvPr>
          <p:cNvGraphicFramePr>
            <a:graphicFrameLocks noGrp="1"/>
          </p:cNvGraphicFramePr>
          <p:nvPr>
            <p:ph type="chart" sz="quarter" idx="13"/>
            <p:extLst>
              <p:ext uri="{D42A27DB-BD31-4B8C-83A1-F6EECF244321}">
                <p14:modId xmlns:p14="http://schemas.microsoft.com/office/powerpoint/2010/main" val="10346240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689B1F-0694-49C4-9CF9-DB8FB4077324}"/>
              </a:ext>
            </a:extLst>
          </p:cNvPr>
          <p:cNvSpPr>
            <a:spLocks noGrp="1"/>
          </p:cNvSpPr>
          <p:nvPr>
            <p:ph type="body" sz="quarter" idx="14"/>
          </p:nvPr>
        </p:nvSpPr>
        <p:spPr/>
        <p:txBody>
          <a:bodyPr/>
          <a:lstStyle/>
          <a:p>
            <a:r>
              <a:rPr lang="en-US"/>
              <a:t>01/01/2020 - 05/31/2021</a:t>
            </a:r>
          </a:p>
        </p:txBody>
      </p:sp>
      <p:sp>
        <p:nvSpPr>
          <p:cNvPr id="5" name="Footer Placeholder 4">
            <a:extLst>
              <a:ext uri="{FF2B5EF4-FFF2-40B4-BE49-F238E27FC236}">
                <a16:creationId xmlns:a16="http://schemas.microsoft.com/office/drawing/2014/main" id="{E7448963-2F2A-4695-86A2-E218614C93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60452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03905-CB2D-4331-A8FB-A976D2CF897D}"/>
              </a:ext>
            </a:extLst>
          </p:cNvPr>
          <p:cNvSpPr>
            <a:spLocks noGrp="1"/>
          </p:cNvSpPr>
          <p:nvPr>
            <p:ph type="title"/>
          </p:nvPr>
        </p:nvSpPr>
        <p:spPr/>
        <p:txBody>
          <a:bodyPr/>
          <a:lstStyle/>
          <a:p>
            <a:r>
              <a:rPr lang="en-US"/>
              <a:t>Facebook Post Type Distribution | NPO3FM</a:t>
            </a:r>
          </a:p>
        </p:txBody>
      </p:sp>
      <p:graphicFrame>
        <p:nvGraphicFramePr>
          <p:cNvPr id="6" name="Chart Placeholder 5">
            <a:extLst>
              <a:ext uri="{FF2B5EF4-FFF2-40B4-BE49-F238E27FC236}">
                <a16:creationId xmlns:a16="http://schemas.microsoft.com/office/drawing/2014/main" id="{DDCF0B6F-B203-4EE5-A160-BC865BEAFBA2}"/>
              </a:ext>
            </a:extLst>
          </p:cNvPr>
          <p:cNvGraphicFramePr>
            <a:graphicFrameLocks noGrp="1"/>
          </p:cNvGraphicFramePr>
          <p:nvPr>
            <p:ph type="chart" sz="quarter" idx="13"/>
            <p:extLst>
              <p:ext uri="{D42A27DB-BD31-4B8C-83A1-F6EECF244321}">
                <p14:modId xmlns:p14="http://schemas.microsoft.com/office/powerpoint/2010/main" val="16440036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7C5D5D-841C-4C86-ABD3-E0057EB3318F}"/>
              </a:ext>
            </a:extLst>
          </p:cNvPr>
          <p:cNvSpPr>
            <a:spLocks noGrp="1"/>
          </p:cNvSpPr>
          <p:nvPr>
            <p:ph type="body" sz="quarter" idx="14"/>
          </p:nvPr>
        </p:nvSpPr>
        <p:spPr/>
        <p:txBody>
          <a:bodyPr/>
          <a:lstStyle/>
          <a:p>
            <a:r>
              <a:rPr lang="en-US"/>
              <a:t>01/01/2020 - 05/31/2021</a:t>
            </a:r>
          </a:p>
        </p:txBody>
      </p:sp>
      <p:sp>
        <p:nvSpPr>
          <p:cNvPr id="5" name="Footer Placeholder 4">
            <a:extLst>
              <a:ext uri="{FF2B5EF4-FFF2-40B4-BE49-F238E27FC236}">
                <a16:creationId xmlns:a16="http://schemas.microsoft.com/office/drawing/2014/main" id="{7416A7AF-9784-4EE6-B585-531CD98ED4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35902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EF577-E34C-4EA5-921B-2DC96616DC77}"/>
              </a:ext>
            </a:extLst>
          </p:cNvPr>
          <p:cNvSpPr>
            <a:spLocks noGrp="1"/>
          </p:cNvSpPr>
          <p:nvPr>
            <p:ph type="title"/>
          </p:nvPr>
        </p:nvSpPr>
        <p:spPr/>
        <p:txBody>
          <a:bodyPr/>
          <a:lstStyle/>
          <a:p>
            <a:r>
              <a:rPr lang="en-US"/>
              <a:t>Facebook Fans Change Rate | NPO3FM</a:t>
            </a:r>
          </a:p>
        </p:txBody>
      </p:sp>
      <p:graphicFrame>
        <p:nvGraphicFramePr>
          <p:cNvPr id="6" name="Chart Placeholder 5">
            <a:extLst>
              <a:ext uri="{FF2B5EF4-FFF2-40B4-BE49-F238E27FC236}">
                <a16:creationId xmlns:a16="http://schemas.microsoft.com/office/drawing/2014/main" id="{D59170D5-8FD8-4FF8-994F-9D9D45302FEA}"/>
              </a:ext>
            </a:extLst>
          </p:cNvPr>
          <p:cNvGraphicFramePr>
            <a:graphicFrameLocks noGrp="1"/>
          </p:cNvGraphicFramePr>
          <p:nvPr>
            <p:ph type="chart" sz="quarter" idx="13"/>
            <p:extLst>
              <p:ext uri="{D42A27DB-BD31-4B8C-83A1-F6EECF244321}">
                <p14:modId xmlns:p14="http://schemas.microsoft.com/office/powerpoint/2010/main" val="14808834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FCF43F-0934-42A5-9A6F-180E274ADFF7}"/>
              </a:ext>
            </a:extLst>
          </p:cNvPr>
          <p:cNvSpPr>
            <a:spLocks noGrp="1"/>
          </p:cNvSpPr>
          <p:nvPr>
            <p:ph type="body" sz="quarter" idx="14"/>
          </p:nvPr>
        </p:nvSpPr>
        <p:spPr/>
        <p:txBody>
          <a:bodyPr/>
          <a:lstStyle/>
          <a:p>
            <a:r>
              <a:rPr lang="en-US"/>
              <a:t>01/01/2020 - 05/31/2021</a:t>
            </a:r>
          </a:p>
        </p:txBody>
      </p:sp>
      <p:sp>
        <p:nvSpPr>
          <p:cNvPr id="5" name="Footer Placeholder 4">
            <a:extLst>
              <a:ext uri="{FF2B5EF4-FFF2-40B4-BE49-F238E27FC236}">
                <a16:creationId xmlns:a16="http://schemas.microsoft.com/office/drawing/2014/main" id="{03CB4A02-F30D-48A4-BB86-556F02B0A3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3511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8F136-C97F-4622-9368-5C005FD56134}"/>
              </a:ext>
            </a:extLst>
          </p:cNvPr>
          <p:cNvSpPr>
            <a:spLocks noGrp="1"/>
          </p:cNvSpPr>
          <p:nvPr>
            <p:ph type="title"/>
          </p:nvPr>
        </p:nvSpPr>
        <p:spPr/>
        <p:txBody>
          <a:bodyPr/>
          <a:lstStyle/>
          <a:p>
            <a:r>
              <a:rPr lang="en-US"/>
              <a:t>Facebook Page Likes Total | NPO3FM</a:t>
            </a:r>
          </a:p>
        </p:txBody>
      </p:sp>
      <p:graphicFrame>
        <p:nvGraphicFramePr>
          <p:cNvPr id="6" name="Chart Placeholder 5">
            <a:extLst>
              <a:ext uri="{FF2B5EF4-FFF2-40B4-BE49-F238E27FC236}">
                <a16:creationId xmlns:a16="http://schemas.microsoft.com/office/drawing/2014/main" id="{D2CC0F36-38F0-4E3B-867A-F2754B9888FA}"/>
              </a:ext>
            </a:extLst>
          </p:cNvPr>
          <p:cNvGraphicFramePr>
            <a:graphicFrameLocks noGrp="1"/>
          </p:cNvGraphicFramePr>
          <p:nvPr>
            <p:ph type="chart" sz="quarter" idx="13"/>
            <p:extLst>
              <p:ext uri="{D42A27DB-BD31-4B8C-83A1-F6EECF244321}">
                <p14:modId xmlns:p14="http://schemas.microsoft.com/office/powerpoint/2010/main" val="36971296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B65902-11ED-44CF-A8E7-6733E973745A}"/>
              </a:ext>
            </a:extLst>
          </p:cNvPr>
          <p:cNvSpPr>
            <a:spLocks noGrp="1"/>
          </p:cNvSpPr>
          <p:nvPr>
            <p:ph type="body" sz="quarter" idx="14"/>
          </p:nvPr>
        </p:nvSpPr>
        <p:spPr/>
        <p:txBody>
          <a:bodyPr/>
          <a:lstStyle/>
          <a:p>
            <a:r>
              <a:rPr lang="en-US"/>
              <a:t>01/01/2020 - 05/31/2021</a:t>
            </a:r>
          </a:p>
        </p:txBody>
      </p:sp>
      <p:sp>
        <p:nvSpPr>
          <p:cNvPr id="5" name="Footer Placeholder 4">
            <a:extLst>
              <a:ext uri="{FF2B5EF4-FFF2-40B4-BE49-F238E27FC236}">
                <a16:creationId xmlns:a16="http://schemas.microsoft.com/office/drawing/2014/main" id="{54337747-7A86-45FC-94AA-14C352BFB7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92598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4C08E-F16D-4384-83BB-562D46E16B0D}"/>
              </a:ext>
            </a:extLst>
          </p:cNvPr>
          <p:cNvSpPr>
            <a:spLocks noGrp="1"/>
          </p:cNvSpPr>
          <p:nvPr>
            <p:ph type="title"/>
          </p:nvPr>
        </p:nvSpPr>
        <p:spPr/>
        <p:txBody>
          <a:bodyPr/>
          <a:lstStyle/>
          <a:p>
            <a:r>
              <a:rPr lang="en-US"/>
              <a:t>Facebook Top 10 best scorende posts | NPO3FM - 1 of 9</a:t>
            </a:r>
          </a:p>
        </p:txBody>
      </p:sp>
      <p:graphicFrame>
        <p:nvGraphicFramePr>
          <p:cNvPr id="5" name="Table Placeholder 4">
            <a:extLst>
              <a:ext uri="{FF2B5EF4-FFF2-40B4-BE49-F238E27FC236}">
                <a16:creationId xmlns:a16="http://schemas.microsoft.com/office/drawing/2014/main" id="{FA8AD97F-2E1F-4662-9567-3915020AADB0}"/>
              </a:ext>
            </a:extLst>
          </p:cNvPr>
          <p:cNvGraphicFramePr>
            <a:graphicFrameLocks noGrp="1"/>
          </p:cNvGraphicFramePr>
          <p:nvPr>
            <p:ph type="tbl" sz="quarter" idx="13"/>
            <p:extLst>
              <p:ext uri="{D42A27DB-BD31-4B8C-83A1-F6EECF244321}">
                <p14:modId xmlns:p14="http://schemas.microsoft.com/office/powerpoint/2010/main" val="1739348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64375113"/>
                    </a:ext>
                  </a:extLst>
                </a:gridCol>
                <a:gridCol w="1399032">
                  <a:extLst>
                    <a:ext uri="{9D8B030D-6E8A-4147-A177-3AD203B41FA5}">
                      <a16:colId xmlns:a16="http://schemas.microsoft.com/office/drawing/2014/main" val="741674377"/>
                    </a:ext>
                  </a:extLst>
                </a:gridCol>
                <a:gridCol w="987552">
                  <a:extLst>
                    <a:ext uri="{9D8B030D-6E8A-4147-A177-3AD203B41FA5}">
                      <a16:colId xmlns:a16="http://schemas.microsoft.com/office/drawing/2014/main" val="1439083290"/>
                    </a:ext>
                  </a:extLst>
                </a:gridCol>
                <a:gridCol w="493776">
                  <a:extLst>
                    <a:ext uri="{9D8B030D-6E8A-4147-A177-3AD203B41FA5}">
                      <a16:colId xmlns:a16="http://schemas.microsoft.com/office/drawing/2014/main" val="3266719561"/>
                    </a:ext>
                  </a:extLst>
                </a:gridCol>
                <a:gridCol w="493776">
                  <a:extLst>
                    <a:ext uri="{9D8B030D-6E8A-4147-A177-3AD203B41FA5}">
                      <a16:colId xmlns:a16="http://schemas.microsoft.com/office/drawing/2014/main" val="1282974620"/>
                    </a:ext>
                  </a:extLst>
                </a:gridCol>
                <a:gridCol w="493776">
                  <a:extLst>
                    <a:ext uri="{9D8B030D-6E8A-4147-A177-3AD203B41FA5}">
                      <a16:colId xmlns:a16="http://schemas.microsoft.com/office/drawing/2014/main" val="2182358446"/>
                    </a:ext>
                  </a:extLst>
                </a:gridCol>
                <a:gridCol w="493776">
                  <a:extLst>
                    <a:ext uri="{9D8B030D-6E8A-4147-A177-3AD203B41FA5}">
                      <a16:colId xmlns:a16="http://schemas.microsoft.com/office/drawing/2014/main" val="965383200"/>
                    </a:ext>
                  </a:extLst>
                </a:gridCol>
                <a:gridCol w="493776">
                  <a:extLst>
                    <a:ext uri="{9D8B030D-6E8A-4147-A177-3AD203B41FA5}">
                      <a16:colId xmlns:a16="http://schemas.microsoft.com/office/drawing/2014/main" val="2377020666"/>
                    </a:ext>
                  </a:extLst>
                </a:gridCol>
                <a:gridCol w="493776">
                  <a:extLst>
                    <a:ext uri="{9D8B030D-6E8A-4147-A177-3AD203B41FA5}">
                      <a16:colId xmlns:a16="http://schemas.microsoft.com/office/drawing/2014/main" val="1116022718"/>
                    </a:ext>
                  </a:extLst>
                </a:gridCol>
                <a:gridCol w="493776">
                  <a:extLst>
                    <a:ext uri="{9D8B030D-6E8A-4147-A177-3AD203B41FA5}">
                      <a16:colId xmlns:a16="http://schemas.microsoft.com/office/drawing/2014/main" val="1053864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0837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- 2020-03-20 15:21:43</a:t>
                      </a:r>
                      <a:r>
                        <a:rPr kumimoji="0" lang="en-US" sz="1000" b="0" i="0" u="none" strike="noStrike" kern="1200" cap="none" spc="0" normalizeH="0" baseline="0" noProof="0">
                          <a:ln>
                            <a:noFill/>
                          </a:ln>
                          <a:solidFill>
                            <a:prstClr val="black"/>
                          </a:solidFill>
                          <a:effectLst/>
                          <a:uLnTx/>
                          <a:uFillTx/>
                          <a:latin typeface="+mn-lt"/>
                          <a:ea typeface="+mn-ea"/>
                          <a:cs typeface="+mn-cs"/>
                        </a:rPr>
                        <a:t>
 183 radiostations, 1 nummer. Dit was te gek!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https://scontent-iad3-1.xx.fbcdn.net/v/t15.5256-10/s720x720/73514342_678869382888929_6628271763463602176_n.jpg?_nc_cat=101&amp;_nc_sid=ad6a45&amp;_nc_ohc=v2g8n8hM0L0AX8drr7S&amp;_nc_ht=scontent-iad3-1.xx&amp;_nc_tp=7&amp;oh=a7291fc59af01c86068209f453efbbf2&amp;oe=5EBBF6CD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07:10:08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67460095"/>
                  </a:ext>
                </a:extLst>
              </a:tr>
            </a:tbl>
          </a:graphicData>
        </a:graphic>
      </p:graphicFrame>
      <p:sp>
        <p:nvSpPr>
          <p:cNvPr id="4" name="Text Placeholder 3">
            <a:extLst>
              <a:ext uri="{FF2B5EF4-FFF2-40B4-BE49-F238E27FC236}">
                <a16:creationId xmlns:a16="http://schemas.microsoft.com/office/drawing/2014/main" id="{26D1CA27-8D95-42FE-864B-97D43C6BA082}"/>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33350463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A087-DCE2-40A1-AB6D-2F7FDC271295}"/>
              </a:ext>
            </a:extLst>
          </p:cNvPr>
          <p:cNvSpPr>
            <a:spLocks noGrp="1"/>
          </p:cNvSpPr>
          <p:nvPr>
            <p:ph type="title"/>
          </p:nvPr>
        </p:nvSpPr>
        <p:spPr/>
        <p:txBody>
          <a:bodyPr/>
          <a:lstStyle/>
          <a:p>
            <a:r>
              <a:rPr lang="en-US"/>
              <a:t>Facebook Top 10 best scorende posts | NPO3FM - 2 of 9</a:t>
            </a:r>
          </a:p>
        </p:txBody>
      </p:sp>
      <p:graphicFrame>
        <p:nvGraphicFramePr>
          <p:cNvPr id="5" name="Table Placeholder 4">
            <a:extLst>
              <a:ext uri="{FF2B5EF4-FFF2-40B4-BE49-F238E27FC236}">
                <a16:creationId xmlns:a16="http://schemas.microsoft.com/office/drawing/2014/main" id="{05C62621-03A8-4C95-9AF4-6E0F73414341}"/>
              </a:ext>
            </a:extLst>
          </p:cNvPr>
          <p:cNvGraphicFramePr>
            <a:graphicFrameLocks noGrp="1"/>
          </p:cNvGraphicFramePr>
          <p:nvPr>
            <p:ph type="tbl" sz="quarter" idx="13"/>
            <p:extLst>
              <p:ext uri="{D42A27DB-BD31-4B8C-83A1-F6EECF244321}">
                <p14:modId xmlns:p14="http://schemas.microsoft.com/office/powerpoint/2010/main" val="2838693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38067778"/>
                    </a:ext>
                  </a:extLst>
                </a:gridCol>
                <a:gridCol w="1399032">
                  <a:extLst>
                    <a:ext uri="{9D8B030D-6E8A-4147-A177-3AD203B41FA5}">
                      <a16:colId xmlns:a16="http://schemas.microsoft.com/office/drawing/2014/main" val="1481689082"/>
                    </a:ext>
                  </a:extLst>
                </a:gridCol>
                <a:gridCol w="987552">
                  <a:extLst>
                    <a:ext uri="{9D8B030D-6E8A-4147-A177-3AD203B41FA5}">
                      <a16:colId xmlns:a16="http://schemas.microsoft.com/office/drawing/2014/main" val="240505180"/>
                    </a:ext>
                  </a:extLst>
                </a:gridCol>
                <a:gridCol w="493776">
                  <a:extLst>
                    <a:ext uri="{9D8B030D-6E8A-4147-A177-3AD203B41FA5}">
                      <a16:colId xmlns:a16="http://schemas.microsoft.com/office/drawing/2014/main" val="957428591"/>
                    </a:ext>
                  </a:extLst>
                </a:gridCol>
                <a:gridCol w="493776">
                  <a:extLst>
                    <a:ext uri="{9D8B030D-6E8A-4147-A177-3AD203B41FA5}">
                      <a16:colId xmlns:a16="http://schemas.microsoft.com/office/drawing/2014/main" val="4145149993"/>
                    </a:ext>
                  </a:extLst>
                </a:gridCol>
                <a:gridCol w="493776">
                  <a:extLst>
                    <a:ext uri="{9D8B030D-6E8A-4147-A177-3AD203B41FA5}">
                      <a16:colId xmlns:a16="http://schemas.microsoft.com/office/drawing/2014/main" val="2217348675"/>
                    </a:ext>
                  </a:extLst>
                </a:gridCol>
                <a:gridCol w="493776">
                  <a:extLst>
                    <a:ext uri="{9D8B030D-6E8A-4147-A177-3AD203B41FA5}">
                      <a16:colId xmlns:a16="http://schemas.microsoft.com/office/drawing/2014/main" val="108438776"/>
                    </a:ext>
                  </a:extLst>
                </a:gridCol>
                <a:gridCol w="493776">
                  <a:extLst>
                    <a:ext uri="{9D8B030D-6E8A-4147-A177-3AD203B41FA5}">
                      <a16:colId xmlns:a16="http://schemas.microsoft.com/office/drawing/2014/main" val="932066087"/>
                    </a:ext>
                  </a:extLst>
                </a:gridCol>
                <a:gridCol w="493776">
                  <a:extLst>
                    <a:ext uri="{9D8B030D-6E8A-4147-A177-3AD203B41FA5}">
                      <a16:colId xmlns:a16="http://schemas.microsoft.com/office/drawing/2014/main" val="811170381"/>
                    </a:ext>
                  </a:extLst>
                </a:gridCol>
                <a:gridCol w="493776">
                  <a:extLst>
                    <a:ext uri="{9D8B030D-6E8A-4147-A177-3AD203B41FA5}">
                      <a16:colId xmlns:a16="http://schemas.microsoft.com/office/drawing/2014/main" val="583404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0395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- 2020-06-19 16:00:01</a:t>
                      </a:r>
                      <a:r>
                        <a:rPr kumimoji="0" lang="nl-NL" sz="1000" b="0" i="0" u="none" strike="noStrike" kern="1200" cap="none" spc="0" normalizeH="0" baseline="0" noProof="0">
                          <a:ln>
                            <a:noFill/>
                          </a:ln>
                          <a:solidFill>
                            <a:prstClr val="black"/>
                          </a:solidFill>
                          <a:effectLst/>
                          <a:uLnTx/>
                          <a:uFillTx/>
                          <a:latin typeface="+mn-lt"/>
                          <a:ea typeface="+mn-ea"/>
                          <a:cs typeface="+mn-cs"/>
                        </a:rPr>
                        <a:t>
 Throwback: Jules (11) speelde gitaar met Green Day tijdens Pinkpop Festival 2017 en mocht de gitaar nog houden ook. 🤘 Beeld: 3voor12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https://scontent-iad3-1.xx.fbcdn.net/v/t15.5256-10/s720x720/103980723_292094368585322_2398013780558048182_n.jpg?_nc_cat=108&amp;_nc_sid=ad6a45&amp;_nc_ohc=TVv9vM98_foAX89yZqv&amp;_nc_ht=scontent-iad3-1.xx&amp;oh=9a6bafb8235c8a6a505edab4d30b1769&amp;oe=5F2A02C2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07/08/2020 01:21:05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68618417"/>
                  </a:ext>
                </a:extLst>
              </a:tr>
            </a:tbl>
          </a:graphicData>
        </a:graphic>
      </p:graphicFrame>
      <p:sp>
        <p:nvSpPr>
          <p:cNvPr id="4" name="Text Placeholder 3">
            <a:extLst>
              <a:ext uri="{FF2B5EF4-FFF2-40B4-BE49-F238E27FC236}">
                <a16:creationId xmlns:a16="http://schemas.microsoft.com/office/drawing/2014/main" id="{C046CBE8-7CE3-43D5-951B-930F3CA580DB}"/>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31988060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78A62-1EDE-4249-BBFC-85A7CAFA316E}"/>
              </a:ext>
            </a:extLst>
          </p:cNvPr>
          <p:cNvSpPr>
            <a:spLocks noGrp="1"/>
          </p:cNvSpPr>
          <p:nvPr>
            <p:ph type="title"/>
          </p:nvPr>
        </p:nvSpPr>
        <p:spPr/>
        <p:txBody>
          <a:bodyPr/>
          <a:lstStyle/>
          <a:p>
            <a:r>
              <a:rPr lang="en-US"/>
              <a:t>Facebook Top 10 best scorende posts | NPO3FM - 3 of 9</a:t>
            </a:r>
          </a:p>
        </p:txBody>
      </p:sp>
      <p:graphicFrame>
        <p:nvGraphicFramePr>
          <p:cNvPr id="5" name="Table Placeholder 4">
            <a:extLst>
              <a:ext uri="{FF2B5EF4-FFF2-40B4-BE49-F238E27FC236}">
                <a16:creationId xmlns:a16="http://schemas.microsoft.com/office/drawing/2014/main" id="{757F5788-4281-4C0D-AEA0-225027C4F685}"/>
              </a:ext>
            </a:extLst>
          </p:cNvPr>
          <p:cNvGraphicFramePr>
            <a:graphicFrameLocks noGrp="1"/>
          </p:cNvGraphicFramePr>
          <p:nvPr>
            <p:ph type="tbl" sz="quarter" idx="13"/>
            <p:extLst>
              <p:ext uri="{D42A27DB-BD31-4B8C-83A1-F6EECF244321}">
                <p14:modId xmlns:p14="http://schemas.microsoft.com/office/powerpoint/2010/main" val="49873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91681584"/>
                    </a:ext>
                  </a:extLst>
                </a:gridCol>
                <a:gridCol w="1399032">
                  <a:extLst>
                    <a:ext uri="{9D8B030D-6E8A-4147-A177-3AD203B41FA5}">
                      <a16:colId xmlns:a16="http://schemas.microsoft.com/office/drawing/2014/main" val="3264149839"/>
                    </a:ext>
                  </a:extLst>
                </a:gridCol>
                <a:gridCol w="987552">
                  <a:extLst>
                    <a:ext uri="{9D8B030D-6E8A-4147-A177-3AD203B41FA5}">
                      <a16:colId xmlns:a16="http://schemas.microsoft.com/office/drawing/2014/main" val="1471228533"/>
                    </a:ext>
                  </a:extLst>
                </a:gridCol>
                <a:gridCol w="493776">
                  <a:extLst>
                    <a:ext uri="{9D8B030D-6E8A-4147-A177-3AD203B41FA5}">
                      <a16:colId xmlns:a16="http://schemas.microsoft.com/office/drawing/2014/main" val="3629322275"/>
                    </a:ext>
                  </a:extLst>
                </a:gridCol>
                <a:gridCol w="493776">
                  <a:extLst>
                    <a:ext uri="{9D8B030D-6E8A-4147-A177-3AD203B41FA5}">
                      <a16:colId xmlns:a16="http://schemas.microsoft.com/office/drawing/2014/main" val="1251213662"/>
                    </a:ext>
                  </a:extLst>
                </a:gridCol>
                <a:gridCol w="493776">
                  <a:extLst>
                    <a:ext uri="{9D8B030D-6E8A-4147-A177-3AD203B41FA5}">
                      <a16:colId xmlns:a16="http://schemas.microsoft.com/office/drawing/2014/main" val="4132896835"/>
                    </a:ext>
                  </a:extLst>
                </a:gridCol>
                <a:gridCol w="493776">
                  <a:extLst>
                    <a:ext uri="{9D8B030D-6E8A-4147-A177-3AD203B41FA5}">
                      <a16:colId xmlns:a16="http://schemas.microsoft.com/office/drawing/2014/main" val="68201252"/>
                    </a:ext>
                  </a:extLst>
                </a:gridCol>
                <a:gridCol w="493776">
                  <a:extLst>
                    <a:ext uri="{9D8B030D-6E8A-4147-A177-3AD203B41FA5}">
                      <a16:colId xmlns:a16="http://schemas.microsoft.com/office/drawing/2014/main" val="3044965497"/>
                    </a:ext>
                  </a:extLst>
                </a:gridCol>
                <a:gridCol w="493776">
                  <a:extLst>
                    <a:ext uri="{9D8B030D-6E8A-4147-A177-3AD203B41FA5}">
                      <a16:colId xmlns:a16="http://schemas.microsoft.com/office/drawing/2014/main" val="1264972839"/>
                    </a:ext>
                  </a:extLst>
                </a:gridCol>
                <a:gridCol w="493776">
                  <a:extLst>
                    <a:ext uri="{9D8B030D-6E8A-4147-A177-3AD203B41FA5}">
                      <a16:colId xmlns:a16="http://schemas.microsoft.com/office/drawing/2014/main" val="534612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76188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- 2020-01-15 18:18:00</a:t>
                      </a:r>
                      <a:r>
                        <a:rPr kumimoji="0" lang="nl-NL" sz="1000" b="0" i="0" u="none" strike="noStrike" kern="1200" cap="none" spc="0" normalizeH="0" baseline="0" noProof="0">
                          <a:ln>
                            <a:noFill/>
                          </a:ln>
                          <a:solidFill>
                            <a:prstClr val="black"/>
                          </a:solidFill>
                          <a:effectLst/>
                          <a:uLnTx/>
                          <a:uFillTx/>
                          <a:latin typeface="+mn-lt"/>
                          <a:ea typeface="+mn-ea"/>
                          <a:cs typeface="+mn-cs"/>
                        </a:rPr>
                        <a:t>
 Mark vertelde Timur het meest sneue autoverhaal allertijden. Met z'n 'sportstand'.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https://scontent.xx.fbcdn.net/v/t15.5256-10/p720x720/75234485_844389799315863_4271592365988249600_n.jpg?_nc_cat=107&amp;_nc_sid=ad6a45&amp;_nc_ohc=d6me2W1g04QAX9P4_Rc&amp;_nc_ht=scontent.xx&amp;_nc_tp=6&amp;oh=0b759386c25ac25f1f35efba5202a701&amp;oe=5EA062F4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03/24/2020 14:40:49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95302150"/>
                  </a:ext>
                </a:extLst>
              </a:tr>
            </a:tbl>
          </a:graphicData>
        </a:graphic>
      </p:graphicFrame>
      <p:sp>
        <p:nvSpPr>
          <p:cNvPr id="4" name="Text Placeholder 3">
            <a:extLst>
              <a:ext uri="{FF2B5EF4-FFF2-40B4-BE49-F238E27FC236}">
                <a16:creationId xmlns:a16="http://schemas.microsoft.com/office/drawing/2014/main" id="{7DDD624E-F022-40AA-AD91-988D7A53F617}"/>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4081358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0F647-557E-45E7-A6E1-F5B34AC216FE}"/>
              </a:ext>
            </a:extLst>
          </p:cNvPr>
          <p:cNvSpPr>
            <a:spLocks noGrp="1"/>
          </p:cNvSpPr>
          <p:nvPr>
            <p:ph type="title"/>
          </p:nvPr>
        </p:nvSpPr>
        <p:spPr/>
        <p:txBody>
          <a:bodyPr/>
          <a:lstStyle/>
          <a:p>
            <a:r>
              <a:rPr lang="en-US"/>
              <a:t>Facebook Top 10 best scorende posts | NPO3FM - 4 of 9</a:t>
            </a:r>
          </a:p>
        </p:txBody>
      </p:sp>
      <p:graphicFrame>
        <p:nvGraphicFramePr>
          <p:cNvPr id="5" name="Table Placeholder 4">
            <a:extLst>
              <a:ext uri="{FF2B5EF4-FFF2-40B4-BE49-F238E27FC236}">
                <a16:creationId xmlns:a16="http://schemas.microsoft.com/office/drawing/2014/main" id="{7483E1A3-6A7C-40BE-8A8A-D56BD7E6C571}"/>
              </a:ext>
            </a:extLst>
          </p:cNvPr>
          <p:cNvGraphicFramePr>
            <a:graphicFrameLocks noGrp="1"/>
          </p:cNvGraphicFramePr>
          <p:nvPr>
            <p:ph type="tbl" sz="quarter" idx="13"/>
            <p:extLst>
              <p:ext uri="{D42A27DB-BD31-4B8C-83A1-F6EECF244321}">
                <p14:modId xmlns:p14="http://schemas.microsoft.com/office/powerpoint/2010/main" val="1557800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66863290"/>
                    </a:ext>
                  </a:extLst>
                </a:gridCol>
                <a:gridCol w="1399032">
                  <a:extLst>
                    <a:ext uri="{9D8B030D-6E8A-4147-A177-3AD203B41FA5}">
                      <a16:colId xmlns:a16="http://schemas.microsoft.com/office/drawing/2014/main" val="751250569"/>
                    </a:ext>
                  </a:extLst>
                </a:gridCol>
                <a:gridCol w="987552">
                  <a:extLst>
                    <a:ext uri="{9D8B030D-6E8A-4147-A177-3AD203B41FA5}">
                      <a16:colId xmlns:a16="http://schemas.microsoft.com/office/drawing/2014/main" val="363245610"/>
                    </a:ext>
                  </a:extLst>
                </a:gridCol>
                <a:gridCol w="493776">
                  <a:extLst>
                    <a:ext uri="{9D8B030D-6E8A-4147-A177-3AD203B41FA5}">
                      <a16:colId xmlns:a16="http://schemas.microsoft.com/office/drawing/2014/main" val="2186853463"/>
                    </a:ext>
                  </a:extLst>
                </a:gridCol>
                <a:gridCol w="493776">
                  <a:extLst>
                    <a:ext uri="{9D8B030D-6E8A-4147-A177-3AD203B41FA5}">
                      <a16:colId xmlns:a16="http://schemas.microsoft.com/office/drawing/2014/main" val="2395678886"/>
                    </a:ext>
                  </a:extLst>
                </a:gridCol>
                <a:gridCol w="493776">
                  <a:extLst>
                    <a:ext uri="{9D8B030D-6E8A-4147-A177-3AD203B41FA5}">
                      <a16:colId xmlns:a16="http://schemas.microsoft.com/office/drawing/2014/main" val="4006364530"/>
                    </a:ext>
                  </a:extLst>
                </a:gridCol>
                <a:gridCol w="493776">
                  <a:extLst>
                    <a:ext uri="{9D8B030D-6E8A-4147-A177-3AD203B41FA5}">
                      <a16:colId xmlns:a16="http://schemas.microsoft.com/office/drawing/2014/main" val="2007131307"/>
                    </a:ext>
                  </a:extLst>
                </a:gridCol>
                <a:gridCol w="493776">
                  <a:extLst>
                    <a:ext uri="{9D8B030D-6E8A-4147-A177-3AD203B41FA5}">
                      <a16:colId xmlns:a16="http://schemas.microsoft.com/office/drawing/2014/main" val="1776320835"/>
                    </a:ext>
                  </a:extLst>
                </a:gridCol>
                <a:gridCol w="493776">
                  <a:extLst>
                    <a:ext uri="{9D8B030D-6E8A-4147-A177-3AD203B41FA5}">
                      <a16:colId xmlns:a16="http://schemas.microsoft.com/office/drawing/2014/main" val="754294788"/>
                    </a:ext>
                  </a:extLst>
                </a:gridCol>
                <a:gridCol w="493776">
                  <a:extLst>
                    <a:ext uri="{9D8B030D-6E8A-4147-A177-3AD203B41FA5}">
                      <a16:colId xmlns:a16="http://schemas.microsoft.com/office/drawing/2014/main" val="132716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5605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- 2020-12-21 12:42:07</a:t>
                      </a:r>
                      <a:r>
                        <a:rPr kumimoji="0" lang="nl-NL" sz="1000" b="0" i="0" u="none" strike="noStrike" kern="1200" cap="none" spc="0" normalizeH="0" baseline="0" noProof="0">
                          <a:ln>
                            <a:noFill/>
                          </a:ln>
                          <a:solidFill>
                            <a:prstClr val="black"/>
                          </a:solidFill>
                          <a:effectLst/>
                          <a:uLnTx/>
                          <a:uFillTx/>
                          <a:latin typeface="+mn-lt"/>
                          <a:ea typeface="+mn-ea"/>
                          <a:cs typeface="+mn-cs"/>
                        </a:rPr>
                        <a:t>
 “Ik voel jullie pijn. Deze is voor jullie.”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https://scontent-iad3-1.xx.fbcdn.net/v/t15.5256-10/s720x720/121952193_491605958864550_829572699714673840_n.jpg?_nc_cat=103&amp;ccb=2&amp;_nc_sid=ad6a45&amp;_nc_ohc=cxPtBucXkRIAX_xirj5&amp;_nc_ht=scontent-iad3-1.xx&amp;oh=835f49ae64d243a0783eaaecb957dd84&amp;oe=601BB994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01/07/2021 19:25:17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71940862"/>
                  </a:ext>
                </a:extLst>
              </a:tr>
            </a:tbl>
          </a:graphicData>
        </a:graphic>
      </p:graphicFrame>
      <p:sp>
        <p:nvSpPr>
          <p:cNvPr id="4" name="Text Placeholder 3">
            <a:extLst>
              <a:ext uri="{FF2B5EF4-FFF2-40B4-BE49-F238E27FC236}">
                <a16:creationId xmlns:a16="http://schemas.microsoft.com/office/drawing/2014/main" id="{E0246E7D-4F34-4029-BD9E-8E7F008672BD}"/>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42358706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250F4-1A94-47B5-A8C6-C56F6CF485A5}"/>
              </a:ext>
            </a:extLst>
          </p:cNvPr>
          <p:cNvSpPr>
            <a:spLocks noGrp="1"/>
          </p:cNvSpPr>
          <p:nvPr>
            <p:ph type="title"/>
          </p:nvPr>
        </p:nvSpPr>
        <p:spPr/>
        <p:txBody>
          <a:bodyPr/>
          <a:lstStyle/>
          <a:p>
            <a:r>
              <a:rPr lang="en-US"/>
              <a:t>Facebook Top 10 best scorende posts | NPO3FM - 5 of 9</a:t>
            </a:r>
          </a:p>
        </p:txBody>
      </p:sp>
      <p:graphicFrame>
        <p:nvGraphicFramePr>
          <p:cNvPr id="5" name="Table Placeholder 4">
            <a:extLst>
              <a:ext uri="{FF2B5EF4-FFF2-40B4-BE49-F238E27FC236}">
                <a16:creationId xmlns:a16="http://schemas.microsoft.com/office/drawing/2014/main" id="{D5A81CC3-5559-474C-9793-459463817443}"/>
              </a:ext>
            </a:extLst>
          </p:cNvPr>
          <p:cNvGraphicFramePr>
            <a:graphicFrameLocks noGrp="1"/>
          </p:cNvGraphicFramePr>
          <p:nvPr>
            <p:ph type="tbl" sz="quarter" idx="13"/>
            <p:extLst>
              <p:ext uri="{D42A27DB-BD31-4B8C-83A1-F6EECF244321}">
                <p14:modId xmlns:p14="http://schemas.microsoft.com/office/powerpoint/2010/main" val="107979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23133270"/>
                    </a:ext>
                  </a:extLst>
                </a:gridCol>
                <a:gridCol w="1399032">
                  <a:extLst>
                    <a:ext uri="{9D8B030D-6E8A-4147-A177-3AD203B41FA5}">
                      <a16:colId xmlns:a16="http://schemas.microsoft.com/office/drawing/2014/main" val="4275509883"/>
                    </a:ext>
                  </a:extLst>
                </a:gridCol>
                <a:gridCol w="987552">
                  <a:extLst>
                    <a:ext uri="{9D8B030D-6E8A-4147-A177-3AD203B41FA5}">
                      <a16:colId xmlns:a16="http://schemas.microsoft.com/office/drawing/2014/main" val="4236677928"/>
                    </a:ext>
                  </a:extLst>
                </a:gridCol>
                <a:gridCol w="493776">
                  <a:extLst>
                    <a:ext uri="{9D8B030D-6E8A-4147-A177-3AD203B41FA5}">
                      <a16:colId xmlns:a16="http://schemas.microsoft.com/office/drawing/2014/main" val="262949470"/>
                    </a:ext>
                  </a:extLst>
                </a:gridCol>
                <a:gridCol w="493776">
                  <a:extLst>
                    <a:ext uri="{9D8B030D-6E8A-4147-A177-3AD203B41FA5}">
                      <a16:colId xmlns:a16="http://schemas.microsoft.com/office/drawing/2014/main" val="3243099795"/>
                    </a:ext>
                  </a:extLst>
                </a:gridCol>
                <a:gridCol w="493776">
                  <a:extLst>
                    <a:ext uri="{9D8B030D-6E8A-4147-A177-3AD203B41FA5}">
                      <a16:colId xmlns:a16="http://schemas.microsoft.com/office/drawing/2014/main" val="4143928576"/>
                    </a:ext>
                  </a:extLst>
                </a:gridCol>
                <a:gridCol w="493776">
                  <a:extLst>
                    <a:ext uri="{9D8B030D-6E8A-4147-A177-3AD203B41FA5}">
                      <a16:colId xmlns:a16="http://schemas.microsoft.com/office/drawing/2014/main" val="727464131"/>
                    </a:ext>
                  </a:extLst>
                </a:gridCol>
                <a:gridCol w="493776">
                  <a:extLst>
                    <a:ext uri="{9D8B030D-6E8A-4147-A177-3AD203B41FA5}">
                      <a16:colId xmlns:a16="http://schemas.microsoft.com/office/drawing/2014/main" val="1562630152"/>
                    </a:ext>
                  </a:extLst>
                </a:gridCol>
                <a:gridCol w="493776">
                  <a:extLst>
                    <a:ext uri="{9D8B030D-6E8A-4147-A177-3AD203B41FA5}">
                      <a16:colId xmlns:a16="http://schemas.microsoft.com/office/drawing/2014/main" val="1100062715"/>
                    </a:ext>
                  </a:extLst>
                </a:gridCol>
                <a:gridCol w="493776">
                  <a:extLst>
                    <a:ext uri="{9D8B030D-6E8A-4147-A177-3AD203B41FA5}">
                      <a16:colId xmlns:a16="http://schemas.microsoft.com/office/drawing/2014/main" val="2515572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6323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- 2020-03-20 07:18:50</a:t>
                      </a:r>
                      <a:r>
                        <a:rPr kumimoji="0" lang="nl-NL" sz="1000" b="0" i="0" u="none" strike="noStrike" kern="1200" cap="none" spc="0" normalizeH="0" baseline="0" noProof="0">
                          <a:ln>
                            <a:noFill/>
                          </a:ln>
                          <a:solidFill>
                            <a:prstClr val="black"/>
                          </a:solidFill>
                          <a:effectLst/>
                          <a:uLnTx/>
                          <a:uFillTx/>
                          <a:latin typeface="+mn-lt"/>
                          <a:ea typeface="+mn-ea"/>
                          <a:cs typeface="+mn-cs"/>
                        </a:rPr>
                        <a:t>
 Om 08:45 hoorde je op initiatief van 3FM-dj sander hoogendoorn door heel Europa op bijna alle radiozenders massaal 'You'll Never Walk Alone'. Want in deze tijden doen we het niet alleen, maar samen!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https://scontent-iad3-1.xx.fbcdn.net/v/t15.5256-10/75332615_816726792166615_8831729886281334784_n.jpg?_nc_cat=111&amp;_nc_sid=ad6a45&amp;_nc_ohc=2M8-TsvgJukAX84ZL3B&amp;_nc_ht=scontent-iad3-1.xx&amp;oh=5bffde9a0fcb0bb9dc35b3d8c70ab463&amp;oe=5EBDA04A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01:17:52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extLst>
                  <a:ext uri="{0D108BD9-81ED-4DB2-BD59-A6C34878D82A}">
                    <a16:rowId xmlns:a16="http://schemas.microsoft.com/office/drawing/2014/main" val="609326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- 2021-01-20 13:03:19</a:t>
                      </a:r>
                      <a:r>
                        <a:rPr kumimoji="0" lang="nl-NL" sz="1000" b="0" i="0" u="none" strike="noStrike" kern="1200" cap="none" spc="0" normalizeH="0" baseline="0" noProof="0">
                          <a:ln>
                            <a:noFill/>
                          </a:ln>
                          <a:solidFill>
                            <a:prstClr val="black"/>
                          </a:solidFill>
                          <a:effectLst/>
                          <a:uLnTx/>
                          <a:uFillTx/>
                          <a:latin typeface="+mn-lt"/>
                          <a:ea typeface="+mn-ea"/>
                          <a:cs typeface="+mn-cs"/>
                        </a:rPr>
                        <a:t>
 Wij weten het ook allemaal even niet meer... #Avondklok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02/15/2021 01:23:00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167754715"/>
                  </a:ext>
                </a:extLst>
              </a:tr>
            </a:tbl>
          </a:graphicData>
        </a:graphic>
      </p:graphicFrame>
      <p:sp>
        <p:nvSpPr>
          <p:cNvPr id="4" name="Text Placeholder 3">
            <a:extLst>
              <a:ext uri="{FF2B5EF4-FFF2-40B4-BE49-F238E27FC236}">
                <a16:creationId xmlns:a16="http://schemas.microsoft.com/office/drawing/2014/main" id="{A4A7B3AF-CF4E-4B44-A65D-850B46F1174B}"/>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25309460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E6B4F-8E67-4F5F-A66A-8815B9637ED5}"/>
              </a:ext>
            </a:extLst>
          </p:cNvPr>
          <p:cNvSpPr>
            <a:spLocks noGrp="1"/>
          </p:cNvSpPr>
          <p:nvPr>
            <p:ph type="title"/>
          </p:nvPr>
        </p:nvSpPr>
        <p:spPr/>
        <p:txBody>
          <a:bodyPr/>
          <a:lstStyle/>
          <a:p>
            <a:r>
              <a:rPr lang="en-US"/>
              <a:t>Facebook Top 10 best scorende posts | NPO3FM - 6 of 9</a:t>
            </a:r>
          </a:p>
        </p:txBody>
      </p:sp>
      <p:graphicFrame>
        <p:nvGraphicFramePr>
          <p:cNvPr id="5" name="Table Placeholder 4">
            <a:extLst>
              <a:ext uri="{FF2B5EF4-FFF2-40B4-BE49-F238E27FC236}">
                <a16:creationId xmlns:a16="http://schemas.microsoft.com/office/drawing/2014/main" id="{8386EC47-7B8A-477B-987A-81D480155623}"/>
              </a:ext>
            </a:extLst>
          </p:cNvPr>
          <p:cNvGraphicFramePr>
            <a:graphicFrameLocks noGrp="1"/>
          </p:cNvGraphicFramePr>
          <p:nvPr>
            <p:ph type="tbl" sz="quarter" idx="13"/>
            <p:extLst>
              <p:ext uri="{D42A27DB-BD31-4B8C-83A1-F6EECF244321}">
                <p14:modId xmlns:p14="http://schemas.microsoft.com/office/powerpoint/2010/main" val="3785075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9362714"/>
                    </a:ext>
                  </a:extLst>
                </a:gridCol>
                <a:gridCol w="1399032">
                  <a:extLst>
                    <a:ext uri="{9D8B030D-6E8A-4147-A177-3AD203B41FA5}">
                      <a16:colId xmlns:a16="http://schemas.microsoft.com/office/drawing/2014/main" val="1757633662"/>
                    </a:ext>
                  </a:extLst>
                </a:gridCol>
                <a:gridCol w="987552">
                  <a:extLst>
                    <a:ext uri="{9D8B030D-6E8A-4147-A177-3AD203B41FA5}">
                      <a16:colId xmlns:a16="http://schemas.microsoft.com/office/drawing/2014/main" val="3948561871"/>
                    </a:ext>
                  </a:extLst>
                </a:gridCol>
                <a:gridCol w="493776">
                  <a:extLst>
                    <a:ext uri="{9D8B030D-6E8A-4147-A177-3AD203B41FA5}">
                      <a16:colId xmlns:a16="http://schemas.microsoft.com/office/drawing/2014/main" val="2921429971"/>
                    </a:ext>
                  </a:extLst>
                </a:gridCol>
                <a:gridCol w="493776">
                  <a:extLst>
                    <a:ext uri="{9D8B030D-6E8A-4147-A177-3AD203B41FA5}">
                      <a16:colId xmlns:a16="http://schemas.microsoft.com/office/drawing/2014/main" val="4240074169"/>
                    </a:ext>
                  </a:extLst>
                </a:gridCol>
                <a:gridCol w="493776">
                  <a:extLst>
                    <a:ext uri="{9D8B030D-6E8A-4147-A177-3AD203B41FA5}">
                      <a16:colId xmlns:a16="http://schemas.microsoft.com/office/drawing/2014/main" val="131306699"/>
                    </a:ext>
                  </a:extLst>
                </a:gridCol>
                <a:gridCol w="493776">
                  <a:extLst>
                    <a:ext uri="{9D8B030D-6E8A-4147-A177-3AD203B41FA5}">
                      <a16:colId xmlns:a16="http://schemas.microsoft.com/office/drawing/2014/main" val="3379828656"/>
                    </a:ext>
                  </a:extLst>
                </a:gridCol>
                <a:gridCol w="493776">
                  <a:extLst>
                    <a:ext uri="{9D8B030D-6E8A-4147-A177-3AD203B41FA5}">
                      <a16:colId xmlns:a16="http://schemas.microsoft.com/office/drawing/2014/main" val="3580929789"/>
                    </a:ext>
                  </a:extLst>
                </a:gridCol>
                <a:gridCol w="493776">
                  <a:extLst>
                    <a:ext uri="{9D8B030D-6E8A-4147-A177-3AD203B41FA5}">
                      <a16:colId xmlns:a16="http://schemas.microsoft.com/office/drawing/2014/main" val="3374281806"/>
                    </a:ext>
                  </a:extLst>
                </a:gridCol>
                <a:gridCol w="493776">
                  <a:extLst>
                    <a:ext uri="{9D8B030D-6E8A-4147-A177-3AD203B41FA5}">
                      <a16:colId xmlns:a16="http://schemas.microsoft.com/office/drawing/2014/main" val="2015767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4691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- 2021-01-03 10:59:00</a:t>
                      </a:r>
                      <a:r>
                        <a:rPr kumimoji="0" lang="nl-NL" sz="1000" b="0" i="0" u="none" strike="noStrike" kern="1200" cap="none" spc="0" normalizeH="0" baseline="0" noProof="0">
                          <a:ln>
                            <a:noFill/>
                          </a:ln>
                          <a:solidFill>
                            <a:prstClr val="black"/>
                          </a:solidFill>
                          <a:effectLst/>
                          <a:uLnTx/>
                          <a:uFillTx/>
                          <a:latin typeface="+mn-lt"/>
                          <a:ea typeface="+mn-ea"/>
                          <a:cs typeface="+mn-cs"/>
                        </a:rPr>
                        <a:t>
 De grappigste Mama Appelsapjes van 2020😂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https://scontent-iad3-1.xx.fbcdn.net/v/t15.13418-10/s720x720/121920593_155688159343120_835904588527197295_n.jpg?_nc_cat=100&amp;ccb=2&amp;_nc_sid=ad6a45&amp;_nc_ohc=jG5GLT9I6rwAX-WYWot&amp;_nc_ht=scontent-iad3-1.xx&amp;tp=7&amp;oh=3f67d3629bfded12055a41d2a58526a6&amp;oe=603B60F6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01/30/2021 13:21:33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2287690"/>
                  </a:ext>
                </a:extLst>
              </a:tr>
            </a:tbl>
          </a:graphicData>
        </a:graphic>
      </p:graphicFrame>
      <p:sp>
        <p:nvSpPr>
          <p:cNvPr id="4" name="Text Placeholder 3">
            <a:extLst>
              <a:ext uri="{FF2B5EF4-FFF2-40B4-BE49-F238E27FC236}">
                <a16:creationId xmlns:a16="http://schemas.microsoft.com/office/drawing/2014/main" id="{DC31B939-FEA9-4C1B-AE1A-F6B84442CD5B}"/>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14465529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8FF90-ABF1-4041-83F8-65E3A0A1AB45}"/>
              </a:ext>
            </a:extLst>
          </p:cNvPr>
          <p:cNvSpPr>
            <a:spLocks noGrp="1"/>
          </p:cNvSpPr>
          <p:nvPr>
            <p:ph type="title"/>
          </p:nvPr>
        </p:nvSpPr>
        <p:spPr/>
        <p:txBody>
          <a:bodyPr/>
          <a:lstStyle/>
          <a:p>
            <a:r>
              <a:rPr lang="en-US"/>
              <a:t>Facebook Top 10 best scorende posts | NPO3FM - 7 of 9</a:t>
            </a:r>
          </a:p>
        </p:txBody>
      </p:sp>
      <p:graphicFrame>
        <p:nvGraphicFramePr>
          <p:cNvPr id="5" name="Table Placeholder 4">
            <a:extLst>
              <a:ext uri="{FF2B5EF4-FFF2-40B4-BE49-F238E27FC236}">
                <a16:creationId xmlns:a16="http://schemas.microsoft.com/office/drawing/2014/main" id="{138645EB-5B6A-4F77-A1A0-6E487BD8DB69}"/>
              </a:ext>
            </a:extLst>
          </p:cNvPr>
          <p:cNvGraphicFramePr>
            <a:graphicFrameLocks noGrp="1"/>
          </p:cNvGraphicFramePr>
          <p:nvPr>
            <p:ph type="tbl" sz="quarter" idx="13"/>
            <p:extLst>
              <p:ext uri="{D42A27DB-BD31-4B8C-83A1-F6EECF244321}">
                <p14:modId xmlns:p14="http://schemas.microsoft.com/office/powerpoint/2010/main" val="3072523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70625492"/>
                    </a:ext>
                  </a:extLst>
                </a:gridCol>
                <a:gridCol w="1399032">
                  <a:extLst>
                    <a:ext uri="{9D8B030D-6E8A-4147-A177-3AD203B41FA5}">
                      <a16:colId xmlns:a16="http://schemas.microsoft.com/office/drawing/2014/main" val="2034517742"/>
                    </a:ext>
                  </a:extLst>
                </a:gridCol>
                <a:gridCol w="987552">
                  <a:extLst>
                    <a:ext uri="{9D8B030D-6E8A-4147-A177-3AD203B41FA5}">
                      <a16:colId xmlns:a16="http://schemas.microsoft.com/office/drawing/2014/main" val="558636233"/>
                    </a:ext>
                  </a:extLst>
                </a:gridCol>
                <a:gridCol w="493776">
                  <a:extLst>
                    <a:ext uri="{9D8B030D-6E8A-4147-A177-3AD203B41FA5}">
                      <a16:colId xmlns:a16="http://schemas.microsoft.com/office/drawing/2014/main" val="1180538476"/>
                    </a:ext>
                  </a:extLst>
                </a:gridCol>
                <a:gridCol w="493776">
                  <a:extLst>
                    <a:ext uri="{9D8B030D-6E8A-4147-A177-3AD203B41FA5}">
                      <a16:colId xmlns:a16="http://schemas.microsoft.com/office/drawing/2014/main" val="1988563756"/>
                    </a:ext>
                  </a:extLst>
                </a:gridCol>
                <a:gridCol w="493776">
                  <a:extLst>
                    <a:ext uri="{9D8B030D-6E8A-4147-A177-3AD203B41FA5}">
                      <a16:colId xmlns:a16="http://schemas.microsoft.com/office/drawing/2014/main" val="3212109453"/>
                    </a:ext>
                  </a:extLst>
                </a:gridCol>
                <a:gridCol w="493776">
                  <a:extLst>
                    <a:ext uri="{9D8B030D-6E8A-4147-A177-3AD203B41FA5}">
                      <a16:colId xmlns:a16="http://schemas.microsoft.com/office/drawing/2014/main" val="4094961875"/>
                    </a:ext>
                  </a:extLst>
                </a:gridCol>
                <a:gridCol w="493776">
                  <a:extLst>
                    <a:ext uri="{9D8B030D-6E8A-4147-A177-3AD203B41FA5}">
                      <a16:colId xmlns:a16="http://schemas.microsoft.com/office/drawing/2014/main" val="3489543569"/>
                    </a:ext>
                  </a:extLst>
                </a:gridCol>
                <a:gridCol w="493776">
                  <a:extLst>
                    <a:ext uri="{9D8B030D-6E8A-4147-A177-3AD203B41FA5}">
                      <a16:colId xmlns:a16="http://schemas.microsoft.com/office/drawing/2014/main" val="3578677427"/>
                    </a:ext>
                  </a:extLst>
                </a:gridCol>
                <a:gridCol w="493776">
                  <a:extLst>
                    <a:ext uri="{9D8B030D-6E8A-4147-A177-3AD203B41FA5}">
                      <a16:colId xmlns:a16="http://schemas.microsoft.com/office/drawing/2014/main" val="3912610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5432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- 2020-03-12 10:22:30</a:t>
                      </a:r>
                      <a:r>
                        <a:rPr kumimoji="0" lang="nl-NL" sz="1000" b="0" i="0" u="none" strike="noStrike" kern="1200" cap="none" spc="0" normalizeH="0" baseline="0" noProof="0">
                          <a:ln>
                            <a:noFill/>
                          </a:ln>
                          <a:solidFill>
                            <a:prstClr val="black"/>
                          </a:solidFill>
                          <a:effectLst/>
                          <a:uLnTx/>
                          <a:uFillTx/>
                          <a:latin typeface="+mn-lt"/>
                          <a:ea typeface="+mn-ea"/>
                          <a:cs typeface="+mn-cs"/>
                        </a:rPr>
                        <a:t>
 Brabant, deze is voor jullie!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https://scontent-iad3-1.xx.fbcdn.net/v/t15.5256-10/s720x720/75555470_495748177781560_1074204486467059712_n.jpg?_nc_cat=106&amp;_nc_sid=ad6a45&amp;_nc_ohc=0Ut4-34lHwwAX_rqOCp&amp;_nc_ht=scontent-iad3-1.xx&amp;_nc_tp=7&amp;oh=38c06bbd48034c13b510bda3f3f3b494&amp;oe=5EB60D20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04/10/2020 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93026559"/>
                  </a:ext>
                </a:extLst>
              </a:tr>
            </a:tbl>
          </a:graphicData>
        </a:graphic>
      </p:graphicFrame>
      <p:sp>
        <p:nvSpPr>
          <p:cNvPr id="4" name="Text Placeholder 3">
            <a:extLst>
              <a:ext uri="{FF2B5EF4-FFF2-40B4-BE49-F238E27FC236}">
                <a16:creationId xmlns:a16="http://schemas.microsoft.com/office/drawing/2014/main" id="{F4C77EE4-C3BE-48EA-B6FD-EA95113D0193}"/>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19270314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1AF6B-21A9-4510-B20E-FE6846BDFC1C}"/>
              </a:ext>
            </a:extLst>
          </p:cNvPr>
          <p:cNvSpPr>
            <a:spLocks noGrp="1"/>
          </p:cNvSpPr>
          <p:nvPr>
            <p:ph type="title"/>
          </p:nvPr>
        </p:nvSpPr>
        <p:spPr/>
        <p:txBody>
          <a:bodyPr/>
          <a:lstStyle/>
          <a:p>
            <a:r>
              <a:rPr lang="en-US"/>
              <a:t>Facebook Top 10 best scorende posts | NPO3FM - 8 of 9</a:t>
            </a:r>
          </a:p>
        </p:txBody>
      </p:sp>
      <p:graphicFrame>
        <p:nvGraphicFramePr>
          <p:cNvPr id="5" name="Table Placeholder 4">
            <a:extLst>
              <a:ext uri="{FF2B5EF4-FFF2-40B4-BE49-F238E27FC236}">
                <a16:creationId xmlns:a16="http://schemas.microsoft.com/office/drawing/2014/main" id="{08D99D7C-306C-4D14-BB60-5713ED42FD4B}"/>
              </a:ext>
            </a:extLst>
          </p:cNvPr>
          <p:cNvGraphicFramePr>
            <a:graphicFrameLocks noGrp="1"/>
          </p:cNvGraphicFramePr>
          <p:nvPr>
            <p:ph type="tbl" sz="quarter" idx="13"/>
            <p:extLst>
              <p:ext uri="{D42A27DB-BD31-4B8C-83A1-F6EECF244321}">
                <p14:modId xmlns:p14="http://schemas.microsoft.com/office/powerpoint/2010/main" val="503845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26472016"/>
                    </a:ext>
                  </a:extLst>
                </a:gridCol>
                <a:gridCol w="1399032">
                  <a:extLst>
                    <a:ext uri="{9D8B030D-6E8A-4147-A177-3AD203B41FA5}">
                      <a16:colId xmlns:a16="http://schemas.microsoft.com/office/drawing/2014/main" val="1957419028"/>
                    </a:ext>
                  </a:extLst>
                </a:gridCol>
                <a:gridCol w="987552">
                  <a:extLst>
                    <a:ext uri="{9D8B030D-6E8A-4147-A177-3AD203B41FA5}">
                      <a16:colId xmlns:a16="http://schemas.microsoft.com/office/drawing/2014/main" val="2762179445"/>
                    </a:ext>
                  </a:extLst>
                </a:gridCol>
                <a:gridCol w="493776">
                  <a:extLst>
                    <a:ext uri="{9D8B030D-6E8A-4147-A177-3AD203B41FA5}">
                      <a16:colId xmlns:a16="http://schemas.microsoft.com/office/drawing/2014/main" val="1178710581"/>
                    </a:ext>
                  </a:extLst>
                </a:gridCol>
                <a:gridCol w="493776">
                  <a:extLst>
                    <a:ext uri="{9D8B030D-6E8A-4147-A177-3AD203B41FA5}">
                      <a16:colId xmlns:a16="http://schemas.microsoft.com/office/drawing/2014/main" val="1934969149"/>
                    </a:ext>
                  </a:extLst>
                </a:gridCol>
                <a:gridCol w="493776">
                  <a:extLst>
                    <a:ext uri="{9D8B030D-6E8A-4147-A177-3AD203B41FA5}">
                      <a16:colId xmlns:a16="http://schemas.microsoft.com/office/drawing/2014/main" val="1201224080"/>
                    </a:ext>
                  </a:extLst>
                </a:gridCol>
                <a:gridCol w="493776">
                  <a:extLst>
                    <a:ext uri="{9D8B030D-6E8A-4147-A177-3AD203B41FA5}">
                      <a16:colId xmlns:a16="http://schemas.microsoft.com/office/drawing/2014/main" val="1360270403"/>
                    </a:ext>
                  </a:extLst>
                </a:gridCol>
                <a:gridCol w="493776">
                  <a:extLst>
                    <a:ext uri="{9D8B030D-6E8A-4147-A177-3AD203B41FA5}">
                      <a16:colId xmlns:a16="http://schemas.microsoft.com/office/drawing/2014/main" val="558748089"/>
                    </a:ext>
                  </a:extLst>
                </a:gridCol>
                <a:gridCol w="493776">
                  <a:extLst>
                    <a:ext uri="{9D8B030D-6E8A-4147-A177-3AD203B41FA5}">
                      <a16:colId xmlns:a16="http://schemas.microsoft.com/office/drawing/2014/main" val="1985141828"/>
                    </a:ext>
                  </a:extLst>
                </a:gridCol>
                <a:gridCol w="493776">
                  <a:extLst>
                    <a:ext uri="{9D8B030D-6E8A-4147-A177-3AD203B41FA5}">
                      <a16:colId xmlns:a16="http://schemas.microsoft.com/office/drawing/2014/main" val="1195467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678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- 2020-03-30 06:02:00</a:t>
                      </a:r>
                      <a:r>
                        <a:rPr kumimoji="0" lang="nl-NL" sz="1000" b="0" i="0" u="none" strike="noStrike" kern="1200" cap="none" spc="0" normalizeH="0" baseline="0" noProof="0">
                          <a:ln>
                            <a:noFill/>
                          </a:ln>
                          <a:solidFill>
                            <a:prstClr val="black"/>
                          </a:solidFill>
                          <a:effectLst/>
                          <a:uLnTx/>
                          <a:uFillTx/>
                          <a:latin typeface="+mn-lt"/>
                          <a:ea typeface="+mn-ea"/>
                          <a:cs typeface="+mn-cs"/>
                        </a:rPr>
                        <a:t>
 We konden niet anders❤ Help jij mee?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DK-i5dNhl_cczX&amp;w=720&amp;h=720&amp;url=https%3A%2F%2Fwww.facebook.com%2Fads%2Fimage%2F%3Fd%3DAQJzVwx1NB0pTZfrRGxQZT3-YSS7qjF-jMRSAAv8xckqzmbB7Dklc8tvFqKg8NvYu5kvMGMP3vS8WCNWU-sQfU1mCBKUWmiZJCAWO9Dl6GJijgvxn1iL9QTvXw24BQWwCf1yUA9qoW1x7Zz0heXbsKHD&amp;cfs=1&amp;_nc_hash=AQAzGoIfp-c5T3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04/24/2020 15:06:41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20668318"/>
                  </a:ext>
                </a:extLst>
              </a:tr>
            </a:tbl>
          </a:graphicData>
        </a:graphic>
      </p:graphicFrame>
      <p:sp>
        <p:nvSpPr>
          <p:cNvPr id="4" name="Text Placeholder 3">
            <a:extLst>
              <a:ext uri="{FF2B5EF4-FFF2-40B4-BE49-F238E27FC236}">
                <a16:creationId xmlns:a16="http://schemas.microsoft.com/office/drawing/2014/main" id="{319684DB-FAFE-48AF-9FD7-271487FBE134}"/>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17503495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989A9-61CE-41B7-AAF4-2C52C23326BD}"/>
              </a:ext>
            </a:extLst>
          </p:cNvPr>
          <p:cNvSpPr>
            <a:spLocks noGrp="1"/>
          </p:cNvSpPr>
          <p:nvPr>
            <p:ph type="title"/>
          </p:nvPr>
        </p:nvSpPr>
        <p:spPr/>
        <p:txBody>
          <a:bodyPr/>
          <a:lstStyle/>
          <a:p>
            <a:r>
              <a:rPr lang="en-US"/>
              <a:t>Facebook Top 10 best scorende posts | NPO3FM - 9 of 9</a:t>
            </a:r>
          </a:p>
        </p:txBody>
      </p:sp>
      <p:graphicFrame>
        <p:nvGraphicFramePr>
          <p:cNvPr id="5" name="Table Placeholder 4">
            <a:extLst>
              <a:ext uri="{FF2B5EF4-FFF2-40B4-BE49-F238E27FC236}">
                <a16:creationId xmlns:a16="http://schemas.microsoft.com/office/drawing/2014/main" id="{670C5830-A0F1-489C-8AC1-05BA2A7FA333}"/>
              </a:ext>
            </a:extLst>
          </p:cNvPr>
          <p:cNvGraphicFramePr>
            <a:graphicFrameLocks noGrp="1"/>
          </p:cNvGraphicFramePr>
          <p:nvPr>
            <p:ph type="tbl" sz="quarter" idx="13"/>
            <p:extLst>
              <p:ext uri="{D42A27DB-BD31-4B8C-83A1-F6EECF244321}">
                <p14:modId xmlns:p14="http://schemas.microsoft.com/office/powerpoint/2010/main" val="3882794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88568084"/>
                    </a:ext>
                  </a:extLst>
                </a:gridCol>
                <a:gridCol w="1399032">
                  <a:extLst>
                    <a:ext uri="{9D8B030D-6E8A-4147-A177-3AD203B41FA5}">
                      <a16:colId xmlns:a16="http://schemas.microsoft.com/office/drawing/2014/main" val="3388234345"/>
                    </a:ext>
                  </a:extLst>
                </a:gridCol>
                <a:gridCol w="987552">
                  <a:extLst>
                    <a:ext uri="{9D8B030D-6E8A-4147-A177-3AD203B41FA5}">
                      <a16:colId xmlns:a16="http://schemas.microsoft.com/office/drawing/2014/main" val="3294288330"/>
                    </a:ext>
                  </a:extLst>
                </a:gridCol>
                <a:gridCol w="493776">
                  <a:extLst>
                    <a:ext uri="{9D8B030D-6E8A-4147-A177-3AD203B41FA5}">
                      <a16:colId xmlns:a16="http://schemas.microsoft.com/office/drawing/2014/main" val="34439284"/>
                    </a:ext>
                  </a:extLst>
                </a:gridCol>
                <a:gridCol w="493776">
                  <a:extLst>
                    <a:ext uri="{9D8B030D-6E8A-4147-A177-3AD203B41FA5}">
                      <a16:colId xmlns:a16="http://schemas.microsoft.com/office/drawing/2014/main" val="3089566499"/>
                    </a:ext>
                  </a:extLst>
                </a:gridCol>
                <a:gridCol w="493776">
                  <a:extLst>
                    <a:ext uri="{9D8B030D-6E8A-4147-A177-3AD203B41FA5}">
                      <a16:colId xmlns:a16="http://schemas.microsoft.com/office/drawing/2014/main" val="2234952445"/>
                    </a:ext>
                  </a:extLst>
                </a:gridCol>
                <a:gridCol w="493776">
                  <a:extLst>
                    <a:ext uri="{9D8B030D-6E8A-4147-A177-3AD203B41FA5}">
                      <a16:colId xmlns:a16="http://schemas.microsoft.com/office/drawing/2014/main" val="2441879982"/>
                    </a:ext>
                  </a:extLst>
                </a:gridCol>
                <a:gridCol w="493776">
                  <a:extLst>
                    <a:ext uri="{9D8B030D-6E8A-4147-A177-3AD203B41FA5}">
                      <a16:colId xmlns:a16="http://schemas.microsoft.com/office/drawing/2014/main" val="2464869105"/>
                    </a:ext>
                  </a:extLst>
                </a:gridCol>
                <a:gridCol w="493776">
                  <a:extLst>
                    <a:ext uri="{9D8B030D-6E8A-4147-A177-3AD203B41FA5}">
                      <a16:colId xmlns:a16="http://schemas.microsoft.com/office/drawing/2014/main" val="3223232147"/>
                    </a:ext>
                  </a:extLst>
                </a:gridCol>
                <a:gridCol w="493776">
                  <a:extLst>
                    <a:ext uri="{9D8B030D-6E8A-4147-A177-3AD203B41FA5}">
                      <a16:colId xmlns:a16="http://schemas.microsoft.com/office/drawing/2014/main" val="1602513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2804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- 2020-12-22 17:29:59</a:t>
                      </a:r>
                      <a:r>
                        <a:rPr kumimoji="0" lang="nl-NL" sz="1000" b="0" i="0" u="none" strike="noStrike" kern="1200" cap="none" spc="0" normalizeH="0" baseline="0" noProof="0">
                          <a:ln>
                            <a:noFill/>
                          </a:ln>
                          <a:solidFill>
                            <a:prstClr val="black"/>
                          </a:solidFill>
                          <a:effectLst/>
                          <a:uLnTx/>
                          <a:uFillTx/>
                          <a:latin typeface="+mn-lt"/>
                          <a:ea typeface="+mn-ea"/>
                          <a:cs typeface="+mn-cs"/>
                        </a:rPr>
                        <a:t>
 Bedankt ❤️ Wát een lekker bedrag, de tussenstand van The Lifeline is €804.328,-. Er wordt geld opgehaald voor het Rode Kruis dat met de opbrengst zorghulpverleners verlicht in binnen- en buitenland. 
Blijf doneren, je plaat aanvragen en laat je loop-kilometers sponsoren. Help de helpers!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Evh6QbVm9jZQ-a&amp;w=393&amp;h=393&amp;url=https%3A%2F%2Fwww.facebook.com%2Fads%2Fimage%2F%3Fd%3DAQLnNv6w6EF0XnSDvq9W9G4jS_fMYKXbiGWad6zA3SDjAgUU6A-UhMH7ovoxS4v4ztiY1HZ0umknsr1cGHySKw1bp2fcAKfe5RKtxBK4hTyVPIg8JqQ4foYjOfxhdEX5Db8PODenoyYkOJWrMaTPWa_U&amp;cfs=1&amp;_nc_cb=1&amp;_nc_hash=AQH_14DRjvRfLDg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01/07/2021 19:25:17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137667125"/>
                  </a:ext>
                </a:extLst>
              </a:tr>
            </a:tbl>
          </a:graphicData>
        </a:graphic>
      </p:graphicFrame>
      <p:sp>
        <p:nvSpPr>
          <p:cNvPr id="4" name="Text Placeholder 3">
            <a:extLst>
              <a:ext uri="{FF2B5EF4-FFF2-40B4-BE49-F238E27FC236}">
                <a16:creationId xmlns:a16="http://schemas.microsoft.com/office/drawing/2014/main" id="{FB20BF8D-C137-4C7A-B5DD-2E168546E5B4}"/>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33421705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2019B-FDC1-4B91-9B5E-2DC94F15481A}"/>
              </a:ext>
            </a:extLst>
          </p:cNvPr>
          <p:cNvSpPr>
            <a:spLocks noGrp="1"/>
          </p:cNvSpPr>
          <p:nvPr>
            <p:ph type="title"/>
          </p:nvPr>
        </p:nvSpPr>
        <p:spPr/>
        <p:txBody>
          <a:bodyPr/>
          <a:lstStyle/>
          <a:p>
            <a:r>
              <a:rPr lang="en-US"/>
              <a:t>Facebook Top 10 slechtst scorende posts | NPO3FM - 1 of 8</a:t>
            </a:r>
          </a:p>
        </p:txBody>
      </p:sp>
      <p:graphicFrame>
        <p:nvGraphicFramePr>
          <p:cNvPr id="5" name="Table Placeholder 4">
            <a:extLst>
              <a:ext uri="{FF2B5EF4-FFF2-40B4-BE49-F238E27FC236}">
                <a16:creationId xmlns:a16="http://schemas.microsoft.com/office/drawing/2014/main" id="{FD0E1592-6C81-4D42-86E2-DFF0F5DB1CD4}"/>
              </a:ext>
            </a:extLst>
          </p:cNvPr>
          <p:cNvGraphicFramePr>
            <a:graphicFrameLocks noGrp="1"/>
          </p:cNvGraphicFramePr>
          <p:nvPr>
            <p:ph type="tbl" sz="quarter" idx="13"/>
            <p:extLst>
              <p:ext uri="{D42A27DB-BD31-4B8C-83A1-F6EECF244321}">
                <p14:modId xmlns:p14="http://schemas.microsoft.com/office/powerpoint/2010/main" val="3230376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40325486"/>
                    </a:ext>
                  </a:extLst>
                </a:gridCol>
                <a:gridCol w="1399032">
                  <a:extLst>
                    <a:ext uri="{9D8B030D-6E8A-4147-A177-3AD203B41FA5}">
                      <a16:colId xmlns:a16="http://schemas.microsoft.com/office/drawing/2014/main" val="341717984"/>
                    </a:ext>
                  </a:extLst>
                </a:gridCol>
                <a:gridCol w="987552">
                  <a:extLst>
                    <a:ext uri="{9D8B030D-6E8A-4147-A177-3AD203B41FA5}">
                      <a16:colId xmlns:a16="http://schemas.microsoft.com/office/drawing/2014/main" val="826221383"/>
                    </a:ext>
                  </a:extLst>
                </a:gridCol>
                <a:gridCol w="493776">
                  <a:extLst>
                    <a:ext uri="{9D8B030D-6E8A-4147-A177-3AD203B41FA5}">
                      <a16:colId xmlns:a16="http://schemas.microsoft.com/office/drawing/2014/main" val="1836813358"/>
                    </a:ext>
                  </a:extLst>
                </a:gridCol>
                <a:gridCol w="493776">
                  <a:extLst>
                    <a:ext uri="{9D8B030D-6E8A-4147-A177-3AD203B41FA5}">
                      <a16:colId xmlns:a16="http://schemas.microsoft.com/office/drawing/2014/main" val="2510001872"/>
                    </a:ext>
                  </a:extLst>
                </a:gridCol>
                <a:gridCol w="493776">
                  <a:extLst>
                    <a:ext uri="{9D8B030D-6E8A-4147-A177-3AD203B41FA5}">
                      <a16:colId xmlns:a16="http://schemas.microsoft.com/office/drawing/2014/main" val="1861769862"/>
                    </a:ext>
                  </a:extLst>
                </a:gridCol>
                <a:gridCol w="493776">
                  <a:extLst>
                    <a:ext uri="{9D8B030D-6E8A-4147-A177-3AD203B41FA5}">
                      <a16:colId xmlns:a16="http://schemas.microsoft.com/office/drawing/2014/main" val="931963119"/>
                    </a:ext>
                  </a:extLst>
                </a:gridCol>
                <a:gridCol w="493776">
                  <a:extLst>
                    <a:ext uri="{9D8B030D-6E8A-4147-A177-3AD203B41FA5}">
                      <a16:colId xmlns:a16="http://schemas.microsoft.com/office/drawing/2014/main" val="3094688516"/>
                    </a:ext>
                  </a:extLst>
                </a:gridCol>
                <a:gridCol w="493776">
                  <a:extLst>
                    <a:ext uri="{9D8B030D-6E8A-4147-A177-3AD203B41FA5}">
                      <a16:colId xmlns:a16="http://schemas.microsoft.com/office/drawing/2014/main" val="2616034040"/>
                    </a:ext>
                  </a:extLst>
                </a:gridCol>
                <a:gridCol w="493776">
                  <a:extLst>
                    <a:ext uri="{9D8B030D-6E8A-4147-A177-3AD203B41FA5}">
                      <a16:colId xmlns:a16="http://schemas.microsoft.com/office/drawing/2014/main" val="2516371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4700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- 2020-07-01 17:00:03</a:t>
                      </a:r>
                      <a:r>
                        <a:rPr kumimoji="0" lang="nl-NL" sz="1000" b="0" i="0" u="none" strike="noStrike" kern="1200" cap="none" spc="0" normalizeH="0" baseline="0" noProof="0">
                          <a:ln>
                            <a:noFill/>
                          </a:ln>
                          <a:solidFill>
                            <a:prstClr val="black"/>
                          </a:solidFill>
                          <a:effectLst/>
                          <a:uLnTx/>
                          <a:uFillTx/>
                          <a:latin typeface="+mn-lt"/>
                          <a:ea typeface="+mn-ea"/>
                          <a:cs typeface="+mn-cs"/>
                        </a:rPr>
                        <a:t>
 Geen complete band of achtergrondvocalen. Marnix Emanuel covert 'Radioactive' van Imagine Dragons helemaal in zijn eentje bij Sanders Vriendenteam in de 3FM Live Box.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https://external-iad3-1.xx.fbcdn.net/safe_image.php?d=AQBIrMGsHm-sQ2R2&amp;w=393&amp;h=393&amp;url=https%3A%2F%2Fwww.npo3fm.nl%2Fimages%2F2020%2F07%2F01_81380df910_DSC08753.JPG&amp;cfs=1&amp;_nc_hash=AQDey-Eiyl_z45p5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07/04/2020 19:10:16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330856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- 2020-08-01 07:02:00</a:t>
                      </a:r>
                      <a:r>
                        <a:rPr kumimoji="0" lang="nl-NL" sz="1000" b="0" i="0" u="none" strike="noStrike" kern="1200" cap="none" spc="0" normalizeH="0" baseline="0" noProof="0">
                          <a:ln>
                            <a:noFill/>
                          </a:ln>
                          <a:solidFill>
                            <a:prstClr val="black"/>
                          </a:solidFill>
                          <a:effectLst/>
                          <a:uLnTx/>
                          <a:uFillTx/>
                          <a:latin typeface="+mn-lt"/>
                          <a:ea typeface="+mn-ea"/>
                          <a:cs typeface="+mn-cs"/>
                        </a:rPr>
                        <a:t>
 Happy Pride! 🏳️‍🌈 Een andere pride dan normaal, maar dat mag de pret niet drukken. Daarom hoor je de hele dag toffe out &amp; proud-muziek (mét bijbehorende verhalen van LHBTQIA’ers) tijdens de 3FM Pride List 2020! Tune in, vier de liefde voor iedereen.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https://external-iad3-1.xx.fbcdn.net/safe_image.php?d=AQDsspxnqc0hRQrm&amp;w=438&amp;h=438&amp;url=https%3A%2F%2Fwww.npo3fm.nl%2Ftemplates%2Fnpo3fm%2Fimages%2Fnpo3fm-live.jpg&amp;cfs=1&amp;_nc_hash=AQDUu9y800KIz9pj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08/01/2020 07:19:00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93654098"/>
                  </a:ext>
                </a:extLst>
              </a:tr>
            </a:tbl>
          </a:graphicData>
        </a:graphic>
      </p:graphicFrame>
      <p:sp>
        <p:nvSpPr>
          <p:cNvPr id="4" name="Text Placeholder 3">
            <a:extLst>
              <a:ext uri="{FF2B5EF4-FFF2-40B4-BE49-F238E27FC236}">
                <a16:creationId xmlns:a16="http://schemas.microsoft.com/office/drawing/2014/main" id="{A88137BD-A276-4EF2-A0A4-CEA22B35F40E}"/>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26931532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A3CB5-DF7E-4751-9F98-8C4718E5E1C2}"/>
              </a:ext>
            </a:extLst>
          </p:cNvPr>
          <p:cNvSpPr>
            <a:spLocks noGrp="1"/>
          </p:cNvSpPr>
          <p:nvPr>
            <p:ph type="title"/>
          </p:nvPr>
        </p:nvSpPr>
        <p:spPr/>
        <p:txBody>
          <a:bodyPr/>
          <a:lstStyle/>
          <a:p>
            <a:r>
              <a:rPr lang="en-US"/>
              <a:t>Facebook Top 10 slechtst scorende posts | NPO3FM - 2 of 8</a:t>
            </a:r>
          </a:p>
        </p:txBody>
      </p:sp>
      <p:graphicFrame>
        <p:nvGraphicFramePr>
          <p:cNvPr id="5" name="Table Placeholder 4">
            <a:extLst>
              <a:ext uri="{FF2B5EF4-FFF2-40B4-BE49-F238E27FC236}">
                <a16:creationId xmlns:a16="http://schemas.microsoft.com/office/drawing/2014/main" id="{812E781C-0BAE-443B-98F0-0A996E304B53}"/>
              </a:ext>
            </a:extLst>
          </p:cNvPr>
          <p:cNvGraphicFramePr>
            <a:graphicFrameLocks noGrp="1"/>
          </p:cNvGraphicFramePr>
          <p:nvPr>
            <p:ph type="tbl" sz="quarter" idx="13"/>
            <p:extLst>
              <p:ext uri="{D42A27DB-BD31-4B8C-83A1-F6EECF244321}">
                <p14:modId xmlns:p14="http://schemas.microsoft.com/office/powerpoint/2010/main" val="443829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25998040"/>
                    </a:ext>
                  </a:extLst>
                </a:gridCol>
                <a:gridCol w="1399032">
                  <a:extLst>
                    <a:ext uri="{9D8B030D-6E8A-4147-A177-3AD203B41FA5}">
                      <a16:colId xmlns:a16="http://schemas.microsoft.com/office/drawing/2014/main" val="2466573050"/>
                    </a:ext>
                  </a:extLst>
                </a:gridCol>
                <a:gridCol w="987552">
                  <a:extLst>
                    <a:ext uri="{9D8B030D-6E8A-4147-A177-3AD203B41FA5}">
                      <a16:colId xmlns:a16="http://schemas.microsoft.com/office/drawing/2014/main" val="4070700675"/>
                    </a:ext>
                  </a:extLst>
                </a:gridCol>
                <a:gridCol w="493776">
                  <a:extLst>
                    <a:ext uri="{9D8B030D-6E8A-4147-A177-3AD203B41FA5}">
                      <a16:colId xmlns:a16="http://schemas.microsoft.com/office/drawing/2014/main" val="2917264010"/>
                    </a:ext>
                  </a:extLst>
                </a:gridCol>
                <a:gridCol w="493776">
                  <a:extLst>
                    <a:ext uri="{9D8B030D-6E8A-4147-A177-3AD203B41FA5}">
                      <a16:colId xmlns:a16="http://schemas.microsoft.com/office/drawing/2014/main" val="3510695160"/>
                    </a:ext>
                  </a:extLst>
                </a:gridCol>
                <a:gridCol w="493776">
                  <a:extLst>
                    <a:ext uri="{9D8B030D-6E8A-4147-A177-3AD203B41FA5}">
                      <a16:colId xmlns:a16="http://schemas.microsoft.com/office/drawing/2014/main" val="3443573122"/>
                    </a:ext>
                  </a:extLst>
                </a:gridCol>
                <a:gridCol w="493776">
                  <a:extLst>
                    <a:ext uri="{9D8B030D-6E8A-4147-A177-3AD203B41FA5}">
                      <a16:colId xmlns:a16="http://schemas.microsoft.com/office/drawing/2014/main" val="3862211703"/>
                    </a:ext>
                  </a:extLst>
                </a:gridCol>
                <a:gridCol w="493776">
                  <a:extLst>
                    <a:ext uri="{9D8B030D-6E8A-4147-A177-3AD203B41FA5}">
                      <a16:colId xmlns:a16="http://schemas.microsoft.com/office/drawing/2014/main" val="1681988350"/>
                    </a:ext>
                  </a:extLst>
                </a:gridCol>
                <a:gridCol w="493776">
                  <a:extLst>
                    <a:ext uri="{9D8B030D-6E8A-4147-A177-3AD203B41FA5}">
                      <a16:colId xmlns:a16="http://schemas.microsoft.com/office/drawing/2014/main" val="2673933476"/>
                    </a:ext>
                  </a:extLst>
                </a:gridCol>
                <a:gridCol w="493776">
                  <a:extLst>
                    <a:ext uri="{9D8B030D-6E8A-4147-A177-3AD203B41FA5}">
                      <a16:colId xmlns:a16="http://schemas.microsoft.com/office/drawing/2014/main" val="2030437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886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- 2021-04-11 06:00:02</a:t>
                      </a:r>
                      <a:r>
                        <a:rPr kumimoji="0" lang="nl-NL" sz="1000" b="0" i="0" u="none" strike="noStrike" kern="1200" cap="none" spc="0" normalizeH="0" baseline="0" noProof="0">
                          <a:ln>
                            <a:noFill/>
                          </a:ln>
                          <a:solidFill>
                            <a:prstClr val="black"/>
                          </a:solidFill>
                          <a:effectLst/>
                          <a:uLnTx/>
                          <a:uFillTx/>
                          <a:latin typeface="+mn-lt"/>
                          <a:ea typeface="+mn-ea"/>
                          <a:cs typeface="+mn-cs"/>
                        </a:rPr>
                        <a:t>
 Dé podcast waarbij de handjes wel onder de lakens mogen💦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https://external-lga3-1.xx.fbcdn.net/safe_image.php?d=AQHH_zNcEd1ZhmTY&amp;w=720&amp;h=720&amp;url=https%3A%2F%2Fcms-assets.nporadio.nl%2Fnpo3fm%2F_videoPreview%2Frode-oortjes-radio.300.3bdb70ebaf074981eb379f33628b4c4a.jpg&amp;cfs=1&amp;ccb=3-5&amp;_nc_hash=AQGxxwKniqzja2SR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05/06/2021 13:18:26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869361125"/>
                  </a:ext>
                </a:extLst>
              </a:tr>
            </a:tbl>
          </a:graphicData>
        </a:graphic>
      </p:graphicFrame>
      <p:sp>
        <p:nvSpPr>
          <p:cNvPr id="4" name="Text Placeholder 3">
            <a:extLst>
              <a:ext uri="{FF2B5EF4-FFF2-40B4-BE49-F238E27FC236}">
                <a16:creationId xmlns:a16="http://schemas.microsoft.com/office/drawing/2014/main" id="{812A6EAF-2992-4D7A-9BD9-E4B5AE5FC32D}"/>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27563225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4CB77-DB75-481C-AF41-E385340991D1}"/>
              </a:ext>
            </a:extLst>
          </p:cNvPr>
          <p:cNvSpPr>
            <a:spLocks noGrp="1"/>
          </p:cNvSpPr>
          <p:nvPr>
            <p:ph type="title"/>
          </p:nvPr>
        </p:nvSpPr>
        <p:spPr/>
        <p:txBody>
          <a:bodyPr/>
          <a:lstStyle/>
          <a:p>
            <a:r>
              <a:rPr lang="en-US"/>
              <a:t>Facebook Top 10 slechtst scorende posts | NPO3FM - 3 of 8</a:t>
            </a:r>
          </a:p>
        </p:txBody>
      </p:sp>
      <p:graphicFrame>
        <p:nvGraphicFramePr>
          <p:cNvPr id="5" name="Table Placeholder 4">
            <a:extLst>
              <a:ext uri="{FF2B5EF4-FFF2-40B4-BE49-F238E27FC236}">
                <a16:creationId xmlns:a16="http://schemas.microsoft.com/office/drawing/2014/main" id="{D648830D-0388-43D6-B275-B10A5FFA515E}"/>
              </a:ext>
            </a:extLst>
          </p:cNvPr>
          <p:cNvGraphicFramePr>
            <a:graphicFrameLocks noGrp="1"/>
          </p:cNvGraphicFramePr>
          <p:nvPr>
            <p:ph type="tbl" sz="quarter" idx="13"/>
            <p:extLst>
              <p:ext uri="{D42A27DB-BD31-4B8C-83A1-F6EECF244321}">
                <p14:modId xmlns:p14="http://schemas.microsoft.com/office/powerpoint/2010/main" val="2572846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62935384"/>
                    </a:ext>
                  </a:extLst>
                </a:gridCol>
                <a:gridCol w="1399032">
                  <a:extLst>
                    <a:ext uri="{9D8B030D-6E8A-4147-A177-3AD203B41FA5}">
                      <a16:colId xmlns:a16="http://schemas.microsoft.com/office/drawing/2014/main" val="3470221489"/>
                    </a:ext>
                  </a:extLst>
                </a:gridCol>
                <a:gridCol w="987552">
                  <a:extLst>
                    <a:ext uri="{9D8B030D-6E8A-4147-A177-3AD203B41FA5}">
                      <a16:colId xmlns:a16="http://schemas.microsoft.com/office/drawing/2014/main" val="3395402652"/>
                    </a:ext>
                  </a:extLst>
                </a:gridCol>
                <a:gridCol w="493776">
                  <a:extLst>
                    <a:ext uri="{9D8B030D-6E8A-4147-A177-3AD203B41FA5}">
                      <a16:colId xmlns:a16="http://schemas.microsoft.com/office/drawing/2014/main" val="2778891597"/>
                    </a:ext>
                  </a:extLst>
                </a:gridCol>
                <a:gridCol w="493776">
                  <a:extLst>
                    <a:ext uri="{9D8B030D-6E8A-4147-A177-3AD203B41FA5}">
                      <a16:colId xmlns:a16="http://schemas.microsoft.com/office/drawing/2014/main" val="3159060203"/>
                    </a:ext>
                  </a:extLst>
                </a:gridCol>
                <a:gridCol w="493776">
                  <a:extLst>
                    <a:ext uri="{9D8B030D-6E8A-4147-A177-3AD203B41FA5}">
                      <a16:colId xmlns:a16="http://schemas.microsoft.com/office/drawing/2014/main" val="1050460189"/>
                    </a:ext>
                  </a:extLst>
                </a:gridCol>
                <a:gridCol w="493776">
                  <a:extLst>
                    <a:ext uri="{9D8B030D-6E8A-4147-A177-3AD203B41FA5}">
                      <a16:colId xmlns:a16="http://schemas.microsoft.com/office/drawing/2014/main" val="202241991"/>
                    </a:ext>
                  </a:extLst>
                </a:gridCol>
                <a:gridCol w="493776">
                  <a:extLst>
                    <a:ext uri="{9D8B030D-6E8A-4147-A177-3AD203B41FA5}">
                      <a16:colId xmlns:a16="http://schemas.microsoft.com/office/drawing/2014/main" val="2501934143"/>
                    </a:ext>
                  </a:extLst>
                </a:gridCol>
                <a:gridCol w="493776">
                  <a:extLst>
                    <a:ext uri="{9D8B030D-6E8A-4147-A177-3AD203B41FA5}">
                      <a16:colId xmlns:a16="http://schemas.microsoft.com/office/drawing/2014/main" val="1862979542"/>
                    </a:ext>
                  </a:extLst>
                </a:gridCol>
                <a:gridCol w="493776">
                  <a:extLst>
                    <a:ext uri="{9D8B030D-6E8A-4147-A177-3AD203B41FA5}">
                      <a16:colId xmlns:a16="http://schemas.microsoft.com/office/drawing/2014/main" val="4241554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98572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- 2020-07-19 06:06:00</a:t>
                      </a:r>
                      <a:r>
                        <a:rPr kumimoji="0" lang="nl-NL" sz="1000" b="0" i="0" u="none" strike="noStrike" kern="1200" cap="none" spc="0" normalizeH="0" baseline="0" noProof="0">
                          <a:ln>
                            <a:noFill/>
                          </a:ln>
                          <a:solidFill>
                            <a:prstClr val="black"/>
                          </a:solidFill>
                          <a:effectLst/>
                          <a:uLnTx/>
                          <a:uFillTx/>
                          <a:latin typeface="+mn-lt"/>
                          <a:ea typeface="+mn-ea"/>
                          <a:cs typeface="+mn-cs"/>
                        </a:rPr>
                        <a:t>
 Beste prima, zo’n thuisfestival!🎉 Livestreams gemist? Bekijk ze hier nog de hele week.👇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https://external-iad3-1.xx.fbcdn.net/safe_image.php?d=AQBgyMwjwBhr31ZL&amp;w=720&amp;h=720&amp;url=fbstaging%3A%2F%2Fgraph.facebook.com%2Fstaging_resources%2FMDE1Njk5NzI3MzcwMTcxODM6MTIwMzY4NDIxMA%3D%3D&amp;cfs=1&amp;_nc_hash=AQD-k8dCS8JEbbjw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07/19/2020 19:22:26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21694727"/>
                  </a:ext>
                </a:extLst>
              </a:tr>
            </a:tbl>
          </a:graphicData>
        </a:graphic>
      </p:graphicFrame>
      <p:sp>
        <p:nvSpPr>
          <p:cNvPr id="4" name="Text Placeholder 3">
            <a:extLst>
              <a:ext uri="{FF2B5EF4-FFF2-40B4-BE49-F238E27FC236}">
                <a16:creationId xmlns:a16="http://schemas.microsoft.com/office/drawing/2014/main" id="{DCF0E12B-015D-4958-B247-846C97A92512}"/>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24759034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AF600-2ED2-44C5-916F-C0C4D95B8B60}"/>
              </a:ext>
            </a:extLst>
          </p:cNvPr>
          <p:cNvSpPr>
            <a:spLocks noGrp="1"/>
          </p:cNvSpPr>
          <p:nvPr>
            <p:ph type="title"/>
          </p:nvPr>
        </p:nvSpPr>
        <p:spPr/>
        <p:txBody>
          <a:bodyPr/>
          <a:lstStyle/>
          <a:p>
            <a:r>
              <a:rPr lang="en-US"/>
              <a:t>Facebook Top 10 slechtst scorende posts | NPO3FM - 4 of 8</a:t>
            </a:r>
          </a:p>
        </p:txBody>
      </p:sp>
      <p:graphicFrame>
        <p:nvGraphicFramePr>
          <p:cNvPr id="5" name="Table Placeholder 4">
            <a:extLst>
              <a:ext uri="{FF2B5EF4-FFF2-40B4-BE49-F238E27FC236}">
                <a16:creationId xmlns:a16="http://schemas.microsoft.com/office/drawing/2014/main" id="{8423AA6B-6019-4644-AC66-BF7141044763}"/>
              </a:ext>
            </a:extLst>
          </p:cNvPr>
          <p:cNvGraphicFramePr>
            <a:graphicFrameLocks noGrp="1"/>
          </p:cNvGraphicFramePr>
          <p:nvPr>
            <p:ph type="tbl" sz="quarter" idx="13"/>
            <p:extLst>
              <p:ext uri="{D42A27DB-BD31-4B8C-83A1-F6EECF244321}">
                <p14:modId xmlns:p14="http://schemas.microsoft.com/office/powerpoint/2010/main" val="2624252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12527166"/>
                    </a:ext>
                  </a:extLst>
                </a:gridCol>
                <a:gridCol w="1399032">
                  <a:extLst>
                    <a:ext uri="{9D8B030D-6E8A-4147-A177-3AD203B41FA5}">
                      <a16:colId xmlns:a16="http://schemas.microsoft.com/office/drawing/2014/main" val="350755271"/>
                    </a:ext>
                  </a:extLst>
                </a:gridCol>
                <a:gridCol w="987552">
                  <a:extLst>
                    <a:ext uri="{9D8B030D-6E8A-4147-A177-3AD203B41FA5}">
                      <a16:colId xmlns:a16="http://schemas.microsoft.com/office/drawing/2014/main" val="2079365788"/>
                    </a:ext>
                  </a:extLst>
                </a:gridCol>
                <a:gridCol w="493776">
                  <a:extLst>
                    <a:ext uri="{9D8B030D-6E8A-4147-A177-3AD203B41FA5}">
                      <a16:colId xmlns:a16="http://schemas.microsoft.com/office/drawing/2014/main" val="1645844157"/>
                    </a:ext>
                  </a:extLst>
                </a:gridCol>
                <a:gridCol w="493776">
                  <a:extLst>
                    <a:ext uri="{9D8B030D-6E8A-4147-A177-3AD203B41FA5}">
                      <a16:colId xmlns:a16="http://schemas.microsoft.com/office/drawing/2014/main" val="2177774860"/>
                    </a:ext>
                  </a:extLst>
                </a:gridCol>
                <a:gridCol w="493776">
                  <a:extLst>
                    <a:ext uri="{9D8B030D-6E8A-4147-A177-3AD203B41FA5}">
                      <a16:colId xmlns:a16="http://schemas.microsoft.com/office/drawing/2014/main" val="2883050265"/>
                    </a:ext>
                  </a:extLst>
                </a:gridCol>
                <a:gridCol w="493776">
                  <a:extLst>
                    <a:ext uri="{9D8B030D-6E8A-4147-A177-3AD203B41FA5}">
                      <a16:colId xmlns:a16="http://schemas.microsoft.com/office/drawing/2014/main" val="780343229"/>
                    </a:ext>
                  </a:extLst>
                </a:gridCol>
                <a:gridCol w="493776">
                  <a:extLst>
                    <a:ext uri="{9D8B030D-6E8A-4147-A177-3AD203B41FA5}">
                      <a16:colId xmlns:a16="http://schemas.microsoft.com/office/drawing/2014/main" val="1881456356"/>
                    </a:ext>
                  </a:extLst>
                </a:gridCol>
                <a:gridCol w="493776">
                  <a:extLst>
                    <a:ext uri="{9D8B030D-6E8A-4147-A177-3AD203B41FA5}">
                      <a16:colId xmlns:a16="http://schemas.microsoft.com/office/drawing/2014/main" val="386169663"/>
                    </a:ext>
                  </a:extLst>
                </a:gridCol>
                <a:gridCol w="493776">
                  <a:extLst>
                    <a:ext uri="{9D8B030D-6E8A-4147-A177-3AD203B41FA5}">
                      <a16:colId xmlns:a16="http://schemas.microsoft.com/office/drawing/2014/main" val="3130864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0150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- 2020-09-09 05:23:01</a:t>
                      </a:r>
                      <a:r>
                        <a:rPr kumimoji="0" lang="nl-NL" sz="1000" b="0" i="0" u="none" strike="noStrike" kern="1200" cap="none" spc="0" normalizeH="0" baseline="0" noProof="0">
                          <a:ln>
                            <a:noFill/>
                          </a:ln>
                          <a:solidFill>
                            <a:prstClr val="black"/>
                          </a:solidFill>
                          <a:effectLst/>
                          <a:uLnTx/>
                          <a:uFillTx/>
                          <a:latin typeface="+mn-lt"/>
                          <a:ea typeface="+mn-ea"/>
                          <a:cs typeface="+mn-cs"/>
                        </a:rPr>
                        <a:t>
 Billie staat met 2 liedjes in de top 100 van de 3FM Festival Top 999: Bad Guy en Bury A Friend. Welke van de twee hoor jij liever op een festivalweide?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https://scontent-iad3-1.xx.fbcdn.net/v/t1.0-9/s720x720/110193611_10157308845337124_8578007770657824345_o.jpg?_nc_cat=108&amp;_nc_sid=8024bb&amp;_nc_ohc=_95Y0bsqY9UAX80thrS&amp;_nc_ht=scontent-iad3-1.xx&amp;tp=7&amp;oh=84664aec4e81278c0df9ed5a77d42537&amp;oe=5F82CB1D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09/11/2020 19:29:30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5146537"/>
                  </a:ext>
                </a:extLst>
              </a:tr>
            </a:tbl>
          </a:graphicData>
        </a:graphic>
      </p:graphicFrame>
      <p:sp>
        <p:nvSpPr>
          <p:cNvPr id="4" name="Text Placeholder 3">
            <a:extLst>
              <a:ext uri="{FF2B5EF4-FFF2-40B4-BE49-F238E27FC236}">
                <a16:creationId xmlns:a16="http://schemas.microsoft.com/office/drawing/2014/main" id="{3754263A-6BFD-4FC1-874D-D711DFCE3C49}"/>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12711534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75582-08C5-45DA-836F-25EEA853C577}"/>
              </a:ext>
            </a:extLst>
          </p:cNvPr>
          <p:cNvSpPr>
            <a:spLocks noGrp="1"/>
          </p:cNvSpPr>
          <p:nvPr>
            <p:ph type="title"/>
          </p:nvPr>
        </p:nvSpPr>
        <p:spPr/>
        <p:txBody>
          <a:bodyPr/>
          <a:lstStyle/>
          <a:p>
            <a:r>
              <a:rPr lang="en-US"/>
              <a:t>Facebook Top 10 slechtst scorende posts | NPO3FM - 5 of 8</a:t>
            </a:r>
          </a:p>
        </p:txBody>
      </p:sp>
      <p:graphicFrame>
        <p:nvGraphicFramePr>
          <p:cNvPr id="5" name="Table Placeholder 4">
            <a:extLst>
              <a:ext uri="{FF2B5EF4-FFF2-40B4-BE49-F238E27FC236}">
                <a16:creationId xmlns:a16="http://schemas.microsoft.com/office/drawing/2014/main" id="{11DB6723-5FE4-49B8-A454-5E0428DACE8C}"/>
              </a:ext>
            </a:extLst>
          </p:cNvPr>
          <p:cNvGraphicFramePr>
            <a:graphicFrameLocks noGrp="1"/>
          </p:cNvGraphicFramePr>
          <p:nvPr>
            <p:ph type="tbl" sz="quarter" idx="13"/>
            <p:extLst>
              <p:ext uri="{D42A27DB-BD31-4B8C-83A1-F6EECF244321}">
                <p14:modId xmlns:p14="http://schemas.microsoft.com/office/powerpoint/2010/main" val="957568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55314956"/>
                    </a:ext>
                  </a:extLst>
                </a:gridCol>
                <a:gridCol w="1399032">
                  <a:extLst>
                    <a:ext uri="{9D8B030D-6E8A-4147-A177-3AD203B41FA5}">
                      <a16:colId xmlns:a16="http://schemas.microsoft.com/office/drawing/2014/main" val="1170738123"/>
                    </a:ext>
                  </a:extLst>
                </a:gridCol>
                <a:gridCol w="987552">
                  <a:extLst>
                    <a:ext uri="{9D8B030D-6E8A-4147-A177-3AD203B41FA5}">
                      <a16:colId xmlns:a16="http://schemas.microsoft.com/office/drawing/2014/main" val="2488472649"/>
                    </a:ext>
                  </a:extLst>
                </a:gridCol>
                <a:gridCol w="493776">
                  <a:extLst>
                    <a:ext uri="{9D8B030D-6E8A-4147-A177-3AD203B41FA5}">
                      <a16:colId xmlns:a16="http://schemas.microsoft.com/office/drawing/2014/main" val="652853767"/>
                    </a:ext>
                  </a:extLst>
                </a:gridCol>
                <a:gridCol w="493776">
                  <a:extLst>
                    <a:ext uri="{9D8B030D-6E8A-4147-A177-3AD203B41FA5}">
                      <a16:colId xmlns:a16="http://schemas.microsoft.com/office/drawing/2014/main" val="2647600692"/>
                    </a:ext>
                  </a:extLst>
                </a:gridCol>
                <a:gridCol w="493776">
                  <a:extLst>
                    <a:ext uri="{9D8B030D-6E8A-4147-A177-3AD203B41FA5}">
                      <a16:colId xmlns:a16="http://schemas.microsoft.com/office/drawing/2014/main" val="3654303981"/>
                    </a:ext>
                  </a:extLst>
                </a:gridCol>
                <a:gridCol w="493776">
                  <a:extLst>
                    <a:ext uri="{9D8B030D-6E8A-4147-A177-3AD203B41FA5}">
                      <a16:colId xmlns:a16="http://schemas.microsoft.com/office/drawing/2014/main" val="2404671487"/>
                    </a:ext>
                  </a:extLst>
                </a:gridCol>
                <a:gridCol w="493776">
                  <a:extLst>
                    <a:ext uri="{9D8B030D-6E8A-4147-A177-3AD203B41FA5}">
                      <a16:colId xmlns:a16="http://schemas.microsoft.com/office/drawing/2014/main" val="1200361574"/>
                    </a:ext>
                  </a:extLst>
                </a:gridCol>
                <a:gridCol w="493776">
                  <a:extLst>
                    <a:ext uri="{9D8B030D-6E8A-4147-A177-3AD203B41FA5}">
                      <a16:colId xmlns:a16="http://schemas.microsoft.com/office/drawing/2014/main" val="120417610"/>
                    </a:ext>
                  </a:extLst>
                </a:gridCol>
                <a:gridCol w="493776">
                  <a:extLst>
                    <a:ext uri="{9D8B030D-6E8A-4147-A177-3AD203B41FA5}">
                      <a16:colId xmlns:a16="http://schemas.microsoft.com/office/drawing/2014/main" val="3231604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87223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- 2021-02-09 13:02:00</a:t>
                      </a:r>
                      <a:r>
                        <a:rPr kumimoji="0" lang="nl-NL" sz="1000" b="0" i="0" u="none" strike="noStrike" kern="1200" cap="none" spc="0" normalizeH="0" baseline="0" noProof="0">
                          <a:ln>
                            <a:noFill/>
                          </a:ln>
                          <a:solidFill>
                            <a:prstClr val="black"/>
                          </a:solidFill>
                          <a:effectLst/>
                          <a:uLnTx/>
                          <a:uFillTx/>
                          <a:latin typeface="+mn-lt"/>
                          <a:ea typeface="+mn-ea"/>
                          <a:cs typeface="+mn-cs"/>
                        </a:rPr>
                        <a:t>
 R+R = BACK! 🔥 Bij welke artiest zou jij een krabbel willen zetten?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https://scontent-iad3-1.xx.fbcdn.net/v/t1.0-9/s720x720/147722413_10157778249367124_6676304566955475176_o.jpg?_nc_cat=102&amp;ccb=1-3&amp;_nc_sid=8024bb&amp;_nc_ohc=JmgOXdmuKTkAX9yvyLc&amp;_nc_ht=scontent-iad3-1.xx&amp;tp=7&amp;oh=e1925ef43374bcec1e077aa00575d8d4&amp;oe=60692B1C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03/06/2021 07:16:13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70875056"/>
                  </a:ext>
                </a:extLst>
              </a:tr>
            </a:tbl>
          </a:graphicData>
        </a:graphic>
      </p:graphicFrame>
      <p:sp>
        <p:nvSpPr>
          <p:cNvPr id="4" name="Text Placeholder 3">
            <a:extLst>
              <a:ext uri="{FF2B5EF4-FFF2-40B4-BE49-F238E27FC236}">
                <a16:creationId xmlns:a16="http://schemas.microsoft.com/office/drawing/2014/main" id="{146392E5-785C-4B49-8BC4-D5284FB1C6A3}"/>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21657683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EEABB-BBD7-47FF-B3B8-D954C86626A1}"/>
              </a:ext>
            </a:extLst>
          </p:cNvPr>
          <p:cNvSpPr>
            <a:spLocks noGrp="1"/>
          </p:cNvSpPr>
          <p:nvPr>
            <p:ph type="title"/>
          </p:nvPr>
        </p:nvSpPr>
        <p:spPr/>
        <p:txBody>
          <a:bodyPr/>
          <a:lstStyle/>
          <a:p>
            <a:r>
              <a:rPr lang="en-US"/>
              <a:t>Facebook Top 10 slechtst scorende posts | NPO3FM - 6 of 8</a:t>
            </a:r>
          </a:p>
        </p:txBody>
      </p:sp>
      <p:graphicFrame>
        <p:nvGraphicFramePr>
          <p:cNvPr id="5" name="Table Placeholder 4">
            <a:extLst>
              <a:ext uri="{FF2B5EF4-FFF2-40B4-BE49-F238E27FC236}">
                <a16:creationId xmlns:a16="http://schemas.microsoft.com/office/drawing/2014/main" id="{EEED02AC-DE97-4A9C-B5FB-CCC12F44A5B1}"/>
              </a:ext>
            </a:extLst>
          </p:cNvPr>
          <p:cNvGraphicFramePr>
            <a:graphicFrameLocks noGrp="1"/>
          </p:cNvGraphicFramePr>
          <p:nvPr>
            <p:ph type="tbl" sz="quarter" idx="13"/>
            <p:extLst>
              <p:ext uri="{D42A27DB-BD31-4B8C-83A1-F6EECF244321}">
                <p14:modId xmlns:p14="http://schemas.microsoft.com/office/powerpoint/2010/main" val="3269367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77989557"/>
                    </a:ext>
                  </a:extLst>
                </a:gridCol>
                <a:gridCol w="1399032">
                  <a:extLst>
                    <a:ext uri="{9D8B030D-6E8A-4147-A177-3AD203B41FA5}">
                      <a16:colId xmlns:a16="http://schemas.microsoft.com/office/drawing/2014/main" val="1932578522"/>
                    </a:ext>
                  </a:extLst>
                </a:gridCol>
                <a:gridCol w="987552">
                  <a:extLst>
                    <a:ext uri="{9D8B030D-6E8A-4147-A177-3AD203B41FA5}">
                      <a16:colId xmlns:a16="http://schemas.microsoft.com/office/drawing/2014/main" val="1515871426"/>
                    </a:ext>
                  </a:extLst>
                </a:gridCol>
                <a:gridCol w="493776">
                  <a:extLst>
                    <a:ext uri="{9D8B030D-6E8A-4147-A177-3AD203B41FA5}">
                      <a16:colId xmlns:a16="http://schemas.microsoft.com/office/drawing/2014/main" val="3671841446"/>
                    </a:ext>
                  </a:extLst>
                </a:gridCol>
                <a:gridCol w="493776">
                  <a:extLst>
                    <a:ext uri="{9D8B030D-6E8A-4147-A177-3AD203B41FA5}">
                      <a16:colId xmlns:a16="http://schemas.microsoft.com/office/drawing/2014/main" val="3370465188"/>
                    </a:ext>
                  </a:extLst>
                </a:gridCol>
                <a:gridCol w="493776">
                  <a:extLst>
                    <a:ext uri="{9D8B030D-6E8A-4147-A177-3AD203B41FA5}">
                      <a16:colId xmlns:a16="http://schemas.microsoft.com/office/drawing/2014/main" val="2325027132"/>
                    </a:ext>
                  </a:extLst>
                </a:gridCol>
                <a:gridCol w="493776">
                  <a:extLst>
                    <a:ext uri="{9D8B030D-6E8A-4147-A177-3AD203B41FA5}">
                      <a16:colId xmlns:a16="http://schemas.microsoft.com/office/drawing/2014/main" val="3273070780"/>
                    </a:ext>
                  </a:extLst>
                </a:gridCol>
                <a:gridCol w="493776">
                  <a:extLst>
                    <a:ext uri="{9D8B030D-6E8A-4147-A177-3AD203B41FA5}">
                      <a16:colId xmlns:a16="http://schemas.microsoft.com/office/drawing/2014/main" val="3985991725"/>
                    </a:ext>
                  </a:extLst>
                </a:gridCol>
                <a:gridCol w="493776">
                  <a:extLst>
                    <a:ext uri="{9D8B030D-6E8A-4147-A177-3AD203B41FA5}">
                      <a16:colId xmlns:a16="http://schemas.microsoft.com/office/drawing/2014/main" val="179950866"/>
                    </a:ext>
                  </a:extLst>
                </a:gridCol>
                <a:gridCol w="493776">
                  <a:extLst>
                    <a:ext uri="{9D8B030D-6E8A-4147-A177-3AD203B41FA5}">
                      <a16:colId xmlns:a16="http://schemas.microsoft.com/office/drawing/2014/main" val="4071831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63600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- 2021-04-14 15:10:18</a:t>
                      </a:r>
                      <a:r>
                        <a:rPr kumimoji="0" lang="nl-NL" sz="1000" b="0" i="0" u="none" strike="noStrike" kern="1200" cap="none" spc="0" normalizeH="0" baseline="0" noProof="0">
                          <a:ln>
                            <a:noFill/>
                          </a:ln>
                          <a:solidFill>
                            <a:prstClr val="black"/>
                          </a:solidFill>
                          <a:effectLst/>
                          <a:uLnTx/>
                          <a:uFillTx/>
                          <a:latin typeface="+mn-lt"/>
                          <a:ea typeface="+mn-ea"/>
                          <a:cs typeface="+mn-cs"/>
                        </a:rPr>
                        <a:t>
 En verdienen ze er eigenlijk nog een beetje geld aan? Check ’t hier in een nieuwe aflevering van ‘Hoe Dan?!’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https://external-iad3-2.xx.fbcdn.net/safe_image.php?d=AQF67Nxi8Zj-vD0j&amp;w=720&amp;h=720&amp;url=https%3A%2F%2Fcms-assets.nporadio.nl%2Fnpo3fm%2F_videoPreview%2FHOEDAN_videoclips.jpg&amp;cfs=1&amp;ccb=3-5&amp;_nc_hash=AQFAc5iQJFLVIRgl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05/09/2021 19:18:20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79787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- 2021-04-30 06:00:19</a:t>
                      </a:r>
                      <a:r>
                        <a:rPr kumimoji="0" lang="nl-NL" sz="1000" b="0" i="0" u="none" strike="noStrike" kern="1200" cap="none" spc="0" normalizeH="0" baseline="0" noProof="0">
                          <a:ln>
                            <a:noFill/>
                          </a:ln>
                          <a:solidFill>
                            <a:prstClr val="black"/>
                          </a:solidFill>
                          <a:effectLst/>
                          <a:uLnTx/>
                          <a:uFillTx/>
                          <a:latin typeface="+mn-lt"/>
                          <a:ea typeface="+mn-ea"/>
                          <a:cs typeface="+mn-cs"/>
                        </a:rPr>
                        <a:t>
 girl in red spreekt openhartig over haar angsten, haar rol in de ltbtq+ gemeenschap en de totstandkoming van haar debuutalbum. ✨ https://www.npo3fm.nl/nieuws/3fm-nieuws/d6ca828d-d9fc-4644-94ce-d78fd588771b/girl-in-red-ik-was-een-heel-bang-kind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05/01/2021 13:14:27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280934832"/>
                  </a:ext>
                </a:extLst>
              </a:tr>
            </a:tbl>
          </a:graphicData>
        </a:graphic>
      </p:graphicFrame>
      <p:sp>
        <p:nvSpPr>
          <p:cNvPr id="4" name="Text Placeholder 3">
            <a:extLst>
              <a:ext uri="{FF2B5EF4-FFF2-40B4-BE49-F238E27FC236}">
                <a16:creationId xmlns:a16="http://schemas.microsoft.com/office/drawing/2014/main" id="{EF14927E-6D72-4B25-A03E-0A0AE2A42E09}"/>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16820241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08728-E9FF-4D4F-A81F-EB3E50FAFDD9}"/>
              </a:ext>
            </a:extLst>
          </p:cNvPr>
          <p:cNvSpPr>
            <a:spLocks noGrp="1"/>
          </p:cNvSpPr>
          <p:nvPr>
            <p:ph type="title"/>
          </p:nvPr>
        </p:nvSpPr>
        <p:spPr/>
        <p:txBody>
          <a:bodyPr/>
          <a:lstStyle/>
          <a:p>
            <a:r>
              <a:rPr lang="en-US"/>
              <a:t>Facebook Top 10 slechtst scorende posts | NPO3FM - 7 of 8</a:t>
            </a:r>
          </a:p>
        </p:txBody>
      </p:sp>
      <p:graphicFrame>
        <p:nvGraphicFramePr>
          <p:cNvPr id="5" name="Table Placeholder 4">
            <a:extLst>
              <a:ext uri="{FF2B5EF4-FFF2-40B4-BE49-F238E27FC236}">
                <a16:creationId xmlns:a16="http://schemas.microsoft.com/office/drawing/2014/main" id="{F6CD79CA-0900-4082-9B35-1F3787FE6BD1}"/>
              </a:ext>
            </a:extLst>
          </p:cNvPr>
          <p:cNvGraphicFramePr>
            <a:graphicFrameLocks noGrp="1"/>
          </p:cNvGraphicFramePr>
          <p:nvPr>
            <p:ph type="tbl" sz="quarter" idx="13"/>
            <p:extLst>
              <p:ext uri="{D42A27DB-BD31-4B8C-83A1-F6EECF244321}">
                <p14:modId xmlns:p14="http://schemas.microsoft.com/office/powerpoint/2010/main" val="2777494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69914783"/>
                    </a:ext>
                  </a:extLst>
                </a:gridCol>
                <a:gridCol w="1399032">
                  <a:extLst>
                    <a:ext uri="{9D8B030D-6E8A-4147-A177-3AD203B41FA5}">
                      <a16:colId xmlns:a16="http://schemas.microsoft.com/office/drawing/2014/main" val="340544504"/>
                    </a:ext>
                  </a:extLst>
                </a:gridCol>
                <a:gridCol w="987552">
                  <a:extLst>
                    <a:ext uri="{9D8B030D-6E8A-4147-A177-3AD203B41FA5}">
                      <a16:colId xmlns:a16="http://schemas.microsoft.com/office/drawing/2014/main" val="1755522709"/>
                    </a:ext>
                  </a:extLst>
                </a:gridCol>
                <a:gridCol w="493776">
                  <a:extLst>
                    <a:ext uri="{9D8B030D-6E8A-4147-A177-3AD203B41FA5}">
                      <a16:colId xmlns:a16="http://schemas.microsoft.com/office/drawing/2014/main" val="2733989008"/>
                    </a:ext>
                  </a:extLst>
                </a:gridCol>
                <a:gridCol w="493776">
                  <a:extLst>
                    <a:ext uri="{9D8B030D-6E8A-4147-A177-3AD203B41FA5}">
                      <a16:colId xmlns:a16="http://schemas.microsoft.com/office/drawing/2014/main" val="2132111111"/>
                    </a:ext>
                  </a:extLst>
                </a:gridCol>
                <a:gridCol w="493776">
                  <a:extLst>
                    <a:ext uri="{9D8B030D-6E8A-4147-A177-3AD203B41FA5}">
                      <a16:colId xmlns:a16="http://schemas.microsoft.com/office/drawing/2014/main" val="3281339095"/>
                    </a:ext>
                  </a:extLst>
                </a:gridCol>
                <a:gridCol w="493776">
                  <a:extLst>
                    <a:ext uri="{9D8B030D-6E8A-4147-A177-3AD203B41FA5}">
                      <a16:colId xmlns:a16="http://schemas.microsoft.com/office/drawing/2014/main" val="3806283805"/>
                    </a:ext>
                  </a:extLst>
                </a:gridCol>
                <a:gridCol w="493776">
                  <a:extLst>
                    <a:ext uri="{9D8B030D-6E8A-4147-A177-3AD203B41FA5}">
                      <a16:colId xmlns:a16="http://schemas.microsoft.com/office/drawing/2014/main" val="4213563232"/>
                    </a:ext>
                  </a:extLst>
                </a:gridCol>
                <a:gridCol w="493776">
                  <a:extLst>
                    <a:ext uri="{9D8B030D-6E8A-4147-A177-3AD203B41FA5}">
                      <a16:colId xmlns:a16="http://schemas.microsoft.com/office/drawing/2014/main" val="100569951"/>
                    </a:ext>
                  </a:extLst>
                </a:gridCol>
                <a:gridCol w="493776">
                  <a:extLst>
                    <a:ext uri="{9D8B030D-6E8A-4147-A177-3AD203B41FA5}">
                      <a16:colId xmlns:a16="http://schemas.microsoft.com/office/drawing/2014/main" val="1201398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30364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- 2020-05-20 13:00:02</a:t>
                      </a:r>
                      <a:r>
                        <a:rPr kumimoji="0" lang="nl-NL" sz="1000" b="0" i="0" u="none" strike="noStrike" kern="1200" cap="none" spc="0" normalizeH="0" baseline="0" noProof="0">
                          <a:ln>
                            <a:noFill/>
                          </a:ln>
                          <a:solidFill>
                            <a:prstClr val="black"/>
                          </a:solidFill>
                          <a:effectLst/>
                          <a:uLnTx/>
                          <a:uFillTx/>
                          <a:latin typeface="+mn-lt"/>
                          <a:ea typeface="+mn-ea"/>
                          <a:cs typeface="+mn-cs"/>
                        </a:rPr>
                        <a:t>
 Negeer je het tot 't niet langer kan of ben je een financieel mastermind dat maximaal aflost? Deel jouw tactiek via de link hieronder!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https://external-iad3-1.xx.fbcdn.net/safe_image.php?d=AQA0BcNZLUUoH74B&amp;w=720&amp;h=720&amp;url=fbstaging%3A%2F%2Fgraph.facebook.com%2Fstaging_resources%2FMDEyNjM5Njg0MDE5NjUzODY0OjEwMTY1NTE5NTQ%3D&amp;cfs=1&amp;_nc_hash=AQA32D98AGLsr1-S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05/21/2020 13:21:56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17537811"/>
                  </a:ext>
                </a:extLst>
              </a:tr>
            </a:tbl>
          </a:graphicData>
        </a:graphic>
      </p:graphicFrame>
      <p:sp>
        <p:nvSpPr>
          <p:cNvPr id="4" name="Text Placeholder 3">
            <a:extLst>
              <a:ext uri="{FF2B5EF4-FFF2-40B4-BE49-F238E27FC236}">
                <a16:creationId xmlns:a16="http://schemas.microsoft.com/office/drawing/2014/main" id="{EA6D1F48-9513-445F-A297-C4D5EDBBEC41}"/>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13679348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64B35-2ADA-416D-8FD8-A7B3A178C23F}"/>
              </a:ext>
            </a:extLst>
          </p:cNvPr>
          <p:cNvSpPr>
            <a:spLocks noGrp="1"/>
          </p:cNvSpPr>
          <p:nvPr>
            <p:ph type="title"/>
          </p:nvPr>
        </p:nvSpPr>
        <p:spPr/>
        <p:txBody>
          <a:bodyPr/>
          <a:lstStyle/>
          <a:p>
            <a:r>
              <a:rPr lang="en-US"/>
              <a:t>Facebook Top 10 slechtst scorende posts | NPO3FM - 8 of 8</a:t>
            </a:r>
          </a:p>
        </p:txBody>
      </p:sp>
      <p:graphicFrame>
        <p:nvGraphicFramePr>
          <p:cNvPr id="5" name="Table Placeholder 4">
            <a:extLst>
              <a:ext uri="{FF2B5EF4-FFF2-40B4-BE49-F238E27FC236}">
                <a16:creationId xmlns:a16="http://schemas.microsoft.com/office/drawing/2014/main" id="{DEE4778F-2B09-43EA-A90C-7CBF0BF4A044}"/>
              </a:ext>
            </a:extLst>
          </p:cNvPr>
          <p:cNvGraphicFramePr>
            <a:graphicFrameLocks noGrp="1"/>
          </p:cNvGraphicFramePr>
          <p:nvPr>
            <p:ph type="tbl" sz="quarter" idx="13"/>
            <p:extLst>
              <p:ext uri="{D42A27DB-BD31-4B8C-83A1-F6EECF244321}">
                <p14:modId xmlns:p14="http://schemas.microsoft.com/office/powerpoint/2010/main" val="3288430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33836816"/>
                    </a:ext>
                  </a:extLst>
                </a:gridCol>
                <a:gridCol w="1399032">
                  <a:extLst>
                    <a:ext uri="{9D8B030D-6E8A-4147-A177-3AD203B41FA5}">
                      <a16:colId xmlns:a16="http://schemas.microsoft.com/office/drawing/2014/main" val="1279076446"/>
                    </a:ext>
                  </a:extLst>
                </a:gridCol>
                <a:gridCol w="987552">
                  <a:extLst>
                    <a:ext uri="{9D8B030D-6E8A-4147-A177-3AD203B41FA5}">
                      <a16:colId xmlns:a16="http://schemas.microsoft.com/office/drawing/2014/main" val="3977336245"/>
                    </a:ext>
                  </a:extLst>
                </a:gridCol>
                <a:gridCol w="493776">
                  <a:extLst>
                    <a:ext uri="{9D8B030D-6E8A-4147-A177-3AD203B41FA5}">
                      <a16:colId xmlns:a16="http://schemas.microsoft.com/office/drawing/2014/main" val="2768579750"/>
                    </a:ext>
                  </a:extLst>
                </a:gridCol>
                <a:gridCol w="493776">
                  <a:extLst>
                    <a:ext uri="{9D8B030D-6E8A-4147-A177-3AD203B41FA5}">
                      <a16:colId xmlns:a16="http://schemas.microsoft.com/office/drawing/2014/main" val="440644202"/>
                    </a:ext>
                  </a:extLst>
                </a:gridCol>
                <a:gridCol w="493776">
                  <a:extLst>
                    <a:ext uri="{9D8B030D-6E8A-4147-A177-3AD203B41FA5}">
                      <a16:colId xmlns:a16="http://schemas.microsoft.com/office/drawing/2014/main" val="1198541047"/>
                    </a:ext>
                  </a:extLst>
                </a:gridCol>
                <a:gridCol w="493776">
                  <a:extLst>
                    <a:ext uri="{9D8B030D-6E8A-4147-A177-3AD203B41FA5}">
                      <a16:colId xmlns:a16="http://schemas.microsoft.com/office/drawing/2014/main" val="2940250924"/>
                    </a:ext>
                  </a:extLst>
                </a:gridCol>
                <a:gridCol w="493776">
                  <a:extLst>
                    <a:ext uri="{9D8B030D-6E8A-4147-A177-3AD203B41FA5}">
                      <a16:colId xmlns:a16="http://schemas.microsoft.com/office/drawing/2014/main" val="493450246"/>
                    </a:ext>
                  </a:extLst>
                </a:gridCol>
                <a:gridCol w="493776">
                  <a:extLst>
                    <a:ext uri="{9D8B030D-6E8A-4147-A177-3AD203B41FA5}">
                      <a16:colId xmlns:a16="http://schemas.microsoft.com/office/drawing/2014/main" val="1122655603"/>
                    </a:ext>
                  </a:extLst>
                </a:gridCol>
                <a:gridCol w="493776">
                  <a:extLst>
                    <a:ext uri="{9D8B030D-6E8A-4147-A177-3AD203B41FA5}">
                      <a16:colId xmlns:a16="http://schemas.microsoft.com/office/drawing/2014/main" val="4202325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5604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- 2020-07-26 10:00:01</a:t>
                      </a:r>
                      <a:r>
                        <a:rPr kumimoji="0" lang="nl-NL" sz="1000" b="0" i="0" u="none" strike="noStrike" kern="1200" cap="none" spc="0" normalizeH="0" baseline="0" noProof="0">
                          <a:ln>
                            <a:noFill/>
                          </a:ln>
                          <a:solidFill>
                            <a:prstClr val="black"/>
                          </a:solidFill>
                          <a:effectLst/>
                          <a:uLnTx/>
                          <a:uFillTx/>
                          <a:latin typeface="+mn-lt"/>
                          <a:ea typeface="+mn-ea"/>
                          <a:cs typeface="+mn-cs"/>
                        </a:rPr>
                        <a:t>
 Self-love queen Lizzo steekt met haar lyrics iedereen aan om ook van zichzelf te houden. Welke tekst van Lizzo is jouw favoriet?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https://scontent-iad3-1.xx.fbcdn.net/v/t1.0-9/s720x720/116041510_10157316392732124_2804143265612684064_o.jpg?_nc_cat=107&amp;_nc_sid=8024bb&amp;_nc_ohc=L9gnnjlwRJQAX_5Q9MU&amp;_nc_ht=scontent-iad3-1.xx&amp;_nc_tp=7&amp;oh=81095a1533493487bd787a70b1ff5a77&amp;oe=5F598E84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08/12/2020 07:34:23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15340629"/>
                  </a:ext>
                </a:extLst>
              </a:tr>
            </a:tbl>
          </a:graphicData>
        </a:graphic>
      </p:graphicFrame>
      <p:sp>
        <p:nvSpPr>
          <p:cNvPr id="4" name="Text Placeholder 3">
            <a:extLst>
              <a:ext uri="{FF2B5EF4-FFF2-40B4-BE49-F238E27FC236}">
                <a16:creationId xmlns:a16="http://schemas.microsoft.com/office/drawing/2014/main" id="{67C03DF9-126C-4F81-B8EB-8C12433DBDBB}"/>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3357569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D9BE1-D656-43EE-A066-69E391625DBC}"/>
              </a:ext>
            </a:extLst>
          </p:cNvPr>
          <p:cNvSpPr>
            <a:spLocks noGrp="1"/>
          </p:cNvSpPr>
          <p:nvPr>
            <p:ph type="title"/>
          </p:nvPr>
        </p:nvSpPr>
        <p:spPr/>
        <p:txBody>
          <a:bodyPr/>
          <a:lstStyle/>
          <a:p>
            <a:r>
              <a:rPr lang="en-US"/>
              <a:t>Instagram Key Metrics Table | NPO3FM</a:t>
            </a:r>
          </a:p>
        </p:txBody>
      </p:sp>
      <p:graphicFrame>
        <p:nvGraphicFramePr>
          <p:cNvPr id="5" name="Table Placeholder 4">
            <a:extLst>
              <a:ext uri="{FF2B5EF4-FFF2-40B4-BE49-F238E27FC236}">
                <a16:creationId xmlns:a16="http://schemas.microsoft.com/office/drawing/2014/main" id="{B73B7086-D126-47C5-A498-591B4B020E41}"/>
              </a:ext>
            </a:extLst>
          </p:cNvPr>
          <p:cNvGraphicFramePr>
            <a:graphicFrameLocks noGrp="1"/>
          </p:cNvGraphicFramePr>
          <p:nvPr>
            <p:ph type="tbl" sz="quarter" idx="13"/>
            <p:extLst>
              <p:ext uri="{D42A27DB-BD31-4B8C-83A1-F6EECF244321}">
                <p14:modId xmlns:p14="http://schemas.microsoft.com/office/powerpoint/2010/main" val="3398742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809196392"/>
                    </a:ext>
                  </a:extLst>
                </a:gridCol>
                <a:gridCol w="905256">
                  <a:extLst>
                    <a:ext uri="{9D8B030D-6E8A-4147-A177-3AD203B41FA5}">
                      <a16:colId xmlns:a16="http://schemas.microsoft.com/office/drawing/2014/main" val="1196754648"/>
                    </a:ext>
                  </a:extLst>
                </a:gridCol>
                <a:gridCol w="905256">
                  <a:extLst>
                    <a:ext uri="{9D8B030D-6E8A-4147-A177-3AD203B41FA5}">
                      <a16:colId xmlns:a16="http://schemas.microsoft.com/office/drawing/2014/main" val="1399897104"/>
                    </a:ext>
                  </a:extLst>
                </a:gridCol>
                <a:gridCol w="905256">
                  <a:extLst>
                    <a:ext uri="{9D8B030D-6E8A-4147-A177-3AD203B41FA5}">
                      <a16:colId xmlns:a16="http://schemas.microsoft.com/office/drawing/2014/main" val="1419002969"/>
                    </a:ext>
                  </a:extLst>
                </a:gridCol>
                <a:gridCol w="905256">
                  <a:extLst>
                    <a:ext uri="{9D8B030D-6E8A-4147-A177-3AD203B41FA5}">
                      <a16:colId xmlns:a16="http://schemas.microsoft.com/office/drawing/2014/main" val="404697985"/>
                    </a:ext>
                  </a:extLst>
                </a:gridCol>
                <a:gridCol w="905256">
                  <a:extLst>
                    <a:ext uri="{9D8B030D-6E8A-4147-A177-3AD203B41FA5}">
                      <a16:colId xmlns:a16="http://schemas.microsoft.com/office/drawing/2014/main" val="3844874017"/>
                    </a:ext>
                  </a:extLst>
                </a:gridCol>
                <a:gridCol w="905256">
                  <a:extLst>
                    <a:ext uri="{9D8B030D-6E8A-4147-A177-3AD203B41FA5}">
                      <a16:colId xmlns:a16="http://schemas.microsoft.com/office/drawing/2014/main" val="2560901874"/>
                    </a:ext>
                  </a:extLst>
                </a:gridCol>
                <a:gridCol w="905256">
                  <a:extLst>
                    <a:ext uri="{9D8B030D-6E8A-4147-A177-3AD203B41FA5}">
                      <a16:colId xmlns:a16="http://schemas.microsoft.com/office/drawing/2014/main" val="1976117822"/>
                    </a:ext>
                  </a:extLst>
                </a:gridCol>
                <a:gridCol w="905256">
                  <a:extLst>
                    <a:ext uri="{9D8B030D-6E8A-4147-A177-3AD203B41FA5}">
                      <a16:colId xmlns:a16="http://schemas.microsoft.com/office/drawing/2014/main" val="242420477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937557228"/>
                  </a:ext>
                </a:extLst>
              </a:tr>
              <a:tr h="370840">
                <a:tc>
                  <a:txBody>
                    <a:bodyPr/>
                    <a:lstStyle/>
                    <a:p>
                      <a:r>
                        <a:rPr lang="en-US" sz="1000"/>
                        <a:t>99700</a:t>
                      </a:r>
                    </a:p>
                  </a:txBody>
                  <a:tcPr/>
                </a:tc>
                <a:tc>
                  <a:txBody>
                    <a:bodyPr/>
                    <a:lstStyle/>
                    <a:p>
                      <a:r>
                        <a:rPr lang="en-US" sz="1000"/>
                        <a:t>6545</a:t>
                      </a:r>
                    </a:p>
                  </a:txBody>
                  <a:tcPr/>
                </a:tc>
                <a:tc>
                  <a:txBody>
                    <a:bodyPr/>
                    <a:lstStyle/>
                    <a:p>
                      <a:r>
                        <a:rPr lang="en-US" sz="1000"/>
                        <a:t>716</a:t>
                      </a:r>
                    </a:p>
                  </a:txBody>
                  <a:tcPr/>
                </a:tc>
                <a:tc>
                  <a:txBody>
                    <a:bodyPr/>
                    <a:lstStyle/>
                    <a:p>
                      <a:r>
                        <a:rPr lang="en-US" sz="1000"/>
                        <a:t>442</a:t>
                      </a:r>
                    </a:p>
                  </a:txBody>
                  <a:tcPr/>
                </a:tc>
                <a:tc>
                  <a:txBody>
                    <a:bodyPr/>
                    <a:lstStyle/>
                    <a:p>
                      <a:r>
                        <a:rPr lang="en-US" sz="1000"/>
                        <a:t>824</a:t>
                      </a:r>
                    </a:p>
                  </a:txBody>
                  <a:tcPr/>
                </a:tc>
                <a:tc>
                  <a:txBody>
                    <a:bodyPr/>
                    <a:lstStyle/>
                    <a:p>
                      <a:r>
                        <a:rPr lang="en-US" sz="1000"/>
                        <a:t>1982</a:t>
                      </a:r>
                    </a:p>
                  </a:txBody>
                  <a:tcPr/>
                </a:tc>
                <a:tc>
                  <a:txBody>
                    <a:bodyPr/>
                    <a:lstStyle/>
                    <a:p>
                      <a:r>
                        <a:rPr lang="en-US" sz="1000"/>
                        <a:t>1738462</a:t>
                      </a:r>
                    </a:p>
                  </a:txBody>
                  <a:tcPr/>
                </a:tc>
                <a:tc>
                  <a:txBody>
                    <a:bodyPr/>
                    <a:lstStyle/>
                    <a:p>
                      <a:r>
                        <a:rPr lang="en-US" sz="1000"/>
                        <a:t>65335</a:t>
                      </a:r>
                    </a:p>
                  </a:txBody>
                  <a:tcPr/>
                </a:tc>
                <a:tc>
                  <a:txBody>
                    <a:bodyPr/>
                    <a:lstStyle/>
                    <a:p>
                      <a:r>
                        <a:rPr lang="en-US" sz="1000"/>
                        <a:t>0.9438 %</a:t>
                      </a:r>
                    </a:p>
                  </a:txBody>
                  <a:tcPr/>
                </a:tc>
                <a:extLst>
                  <a:ext uri="{0D108BD9-81ED-4DB2-BD59-A6C34878D82A}">
                    <a16:rowId xmlns:a16="http://schemas.microsoft.com/office/drawing/2014/main" val="151561536"/>
                  </a:ext>
                </a:extLst>
              </a:tr>
            </a:tbl>
          </a:graphicData>
        </a:graphic>
      </p:graphicFrame>
      <p:sp>
        <p:nvSpPr>
          <p:cNvPr id="4" name="Text Placeholder 3">
            <a:extLst>
              <a:ext uri="{FF2B5EF4-FFF2-40B4-BE49-F238E27FC236}">
                <a16:creationId xmlns:a16="http://schemas.microsoft.com/office/drawing/2014/main" id="{C68FAD13-6975-497A-B412-C9C7E5C52B4E}"/>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19244005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09C54-0360-4C93-84F9-378B82DA1CCA}"/>
              </a:ext>
            </a:extLst>
          </p:cNvPr>
          <p:cNvSpPr>
            <a:spLocks noGrp="1"/>
          </p:cNvSpPr>
          <p:nvPr>
            <p:ph type="title"/>
          </p:nvPr>
        </p:nvSpPr>
        <p:spPr/>
        <p:txBody>
          <a:bodyPr/>
          <a:lstStyle/>
          <a:p>
            <a:r>
              <a:rPr lang="en-US"/>
              <a:t>Instagram Followers Total | NPO3FM</a:t>
            </a:r>
          </a:p>
        </p:txBody>
      </p:sp>
      <p:graphicFrame>
        <p:nvGraphicFramePr>
          <p:cNvPr id="6" name="Chart Placeholder 5">
            <a:extLst>
              <a:ext uri="{FF2B5EF4-FFF2-40B4-BE49-F238E27FC236}">
                <a16:creationId xmlns:a16="http://schemas.microsoft.com/office/drawing/2014/main" id="{39B0CD12-D113-496E-8B4F-35C70A2301B7}"/>
              </a:ext>
            </a:extLst>
          </p:cNvPr>
          <p:cNvGraphicFramePr>
            <a:graphicFrameLocks noGrp="1"/>
          </p:cNvGraphicFramePr>
          <p:nvPr>
            <p:ph type="chart" sz="quarter" idx="13"/>
            <p:extLst>
              <p:ext uri="{D42A27DB-BD31-4B8C-83A1-F6EECF244321}">
                <p14:modId xmlns:p14="http://schemas.microsoft.com/office/powerpoint/2010/main" val="16447305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F1DE95-2E91-4255-903E-704AAB84E87C}"/>
              </a:ext>
            </a:extLst>
          </p:cNvPr>
          <p:cNvSpPr>
            <a:spLocks noGrp="1"/>
          </p:cNvSpPr>
          <p:nvPr>
            <p:ph type="body" sz="quarter" idx="14"/>
          </p:nvPr>
        </p:nvSpPr>
        <p:spPr/>
        <p:txBody>
          <a:bodyPr/>
          <a:lstStyle/>
          <a:p>
            <a:r>
              <a:rPr lang="en-US"/>
              <a:t>01/01/2020 - 05/31/2021</a:t>
            </a:r>
          </a:p>
        </p:txBody>
      </p:sp>
      <p:sp>
        <p:nvSpPr>
          <p:cNvPr id="5" name="Footer Placeholder 4">
            <a:extLst>
              <a:ext uri="{FF2B5EF4-FFF2-40B4-BE49-F238E27FC236}">
                <a16:creationId xmlns:a16="http://schemas.microsoft.com/office/drawing/2014/main" id="{6DA67FFC-DCAF-4BEE-9CFE-1E646B2B21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92301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5B333-5612-43B9-8030-4DB00ACCA638}"/>
              </a:ext>
            </a:extLst>
          </p:cNvPr>
          <p:cNvSpPr>
            <a:spLocks noGrp="1"/>
          </p:cNvSpPr>
          <p:nvPr>
            <p:ph type="title"/>
          </p:nvPr>
        </p:nvSpPr>
        <p:spPr/>
        <p:txBody>
          <a:bodyPr/>
          <a:lstStyle/>
          <a:p>
            <a:r>
              <a:rPr lang="en-US"/>
              <a:t>Instagram Interaction Rate By Post Type | NPO3FM</a:t>
            </a:r>
          </a:p>
        </p:txBody>
      </p:sp>
      <p:graphicFrame>
        <p:nvGraphicFramePr>
          <p:cNvPr id="6" name="Chart Placeholder 5">
            <a:extLst>
              <a:ext uri="{FF2B5EF4-FFF2-40B4-BE49-F238E27FC236}">
                <a16:creationId xmlns:a16="http://schemas.microsoft.com/office/drawing/2014/main" id="{000E7717-56AF-493B-8A2B-D615EF85C086}"/>
              </a:ext>
            </a:extLst>
          </p:cNvPr>
          <p:cNvGraphicFramePr>
            <a:graphicFrameLocks noGrp="1"/>
          </p:cNvGraphicFramePr>
          <p:nvPr>
            <p:ph type="chart" sz="quarter" idx="13"/>
            <p:extLst>
              <p:ext uri="{D42A27DB-BD31-4B8C-83A1-F6EECF244321}">
                <p14:modId xmlns:p14="http://schemas.microsoft.com/office/powerpoint/2010/main" val="3193438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F4380B-020C-43BD-B8D8-62470E9C8EE0}"/>
              </a:ext>
            </a:extLst>
          </p:cNvPr>
          <p:cNvSpPr>
            <a:spLocks noGrp="1"/>
          </p:cNvSpPr>
          <p:nvPr>
            <p:ph type="body" sz="quarter" idx="14"/>
          </p:nvPr>
        </p:nvSpPr>
        <p:spPr/>
        <p:txBody>
          <a:bodyPr/>
          <a:lstStyle/>
          <a:p>
            <a:r>
              <a:rPr lang="en-US"/>
              <a:t>01/01/2020 - 05/31/2021</a:t>
            </a:r>
          </a:p>
        </p:txBody>
      </p:sp>
      <p:sp>
        <p:nvSpPr>
          <p:cNvPr id="5" name="Footer Placeholder 4">
            <a:extLst>
              <a:ext uri="{FF2B5EF4-FFF2-40B4-BE49-F238E27FC236}">
                <a16:creationId xmlns:a16="http://schemas.microsoft.com/office/drawing/2014/main" id="{830DD108-D530-4DD7-8C1C-2F713FC0AE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1369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8BE30-9C84-48A4-8F8F-C2F52870E32A}"/>
              </a:ext>
            </a:extLst>
          </p:cNvPr>
          <p:cNvSpPr>
            <a:spLocks noGrp="1"/>
          </p:cNvSpPr>
          <p:nvPr>
            <p:ph type="title"/>
          </p:nvPr>
        </p:nvSpPr>
        <p:spPr/>
        <p:txBody>
          <a:bodyPr/>
          <a:lstStyle/>
          <a:p>
            <a:r>
              <a:rPr lang="en-US"/>
              <a:t>Instagram Reach | NPO3FM</a:t>
            </a:r>
          </a:p>
        </p:txBody>
      </p:sp>
      <p:graphicFrame>
        <p:nvGraphicFramePr>
          <p:cNvPr id="6" name="Chart Placeholder 5">
            <a:extLst>
              <a:ext uri="{FF2B5EF4-FFF2-40B4-BE49-F238E27FC236}">
                <a16:creationId xmlns:a16="http://schemas.microsoft.com/office/drawing/2014/main" id="{665EDD99-74B5-4381-84E1-653655ED2A8D}"/>
              </a:ext>
            </a:extLst>
          </p:cNvPr>
          <p:cNvGraphicFramePr>
            <a:graphicFrameLocks noGrp="1"/>
          </p:cNvGraphicFramePr>
          <p:nvPr>
            <p:ph type="chart" sz="quarter" idx="13"/>
            <p:extLst>
              <p:ext uri="{D42A27DB-BD31-4B8C-83A1-F6EECF244321}">
                <p14:modId xmlns:p14="http://schemas.microsoft.com/office/powerpoint/2010/main" val="34432542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45BCDD-D2C3-49DE-9337-DFE97B68F6CC}"/>
              </a:ext>
            </a:extLst>
          </p:cNvPr>
          <p:cNvSpPr>
            <a:spLocks noGrp="1"/>
          </p:cNvSpPr>
          <p:nvPr>
            <p:ph type="body" sz="quarter" idx="14"/>
          </p:nvPr>
        </p:nvSpPr>
        <p:spPr/>
        <p:txBody>
          <a:bodyPr/>
          <a:lstStyle/>
          <a:p>
            <a:r>
              <a:rPr lang="en-US"/>
              <a:t>01/01/2020 - 05/31/2021</a:t>
            </a:r>
          </a:p>
        </p:txBody>
      </p:sp>
      <p:sp>
        <p:nvSpPr>
          <p:cNvPr id="5" name="Footer Placeholder 4">
            <a:extLst>
              <a:ext uri="{FF2B5EF4-FFF2-40B4-BE49-F238E27FC236}">
                <a16:creationId xmlns:a16="http://schemas.microsoft.com/office/drawing/2014/main" id="{D5FB42C9-DC9C-4965-8D91-A8311ECF82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62743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3E69B-2C2F-4744-A567-BA8A22188A3E}"/>
              </a:ext>
            </a:extLst>
          </p:cNvPr>
          <p:cNvSpPr>
            <a:spLocks noGrp="1"/>
          </p:cNvSpPr>
          <p:nvPr>
            <p:ph type="title"/>
          </p:nvPr>
        </p:nvSpPr>
        <p:spPr/>
        <p:txBody>
          <a:bodyPr/>
          <a:lstStyle/>
          <a:p>
            <a:r>
              <a:rPr lang="en-US"/>
              <a:t>Instagram Hashtag Detection | NPO3FM - 1 of 3</a:t>
            </a:r>
          </a:p>
        </p:txBody>
      </p:sp>
      <p:graphicFrame>
        <p:nvGraphicFramePr>
          <p:cNvPr id="5" name="Table Placeholder 4">
            <a:extLst>
              <a:ext uri="{FF2B5EF4-FFF2-40B4-BE49-F238E27FC236}">
                <a16:creationId xmlns:a16="http://schemas.microsoft.com/office/drawing/2014/main" id="{C5B013BC-8FCF-4EF2-87CC-19A87A6228E6}"/>
              </a:ext>
            </a:extLst>
          </p:cNvPr>
          <p:cNvGraphicFramePr>
            <a:graphicFrameLocks noGrp="1"/>
          </p:cNvGraphicFramePr>
          <p:nvPr>
            <p:ph type="tbl" sz="quarter" idx="13"/>
            <p:extLst>
              <p:ext uri="{D42A27DB-BD31-4B8C-83A1-F6EECF244321}">
                <p14:modId xmlns:p14="http://schemas.microsoft.com/office/powerpoint/2010/main" val="2261492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360122442"/>
                    </a:ext>
                  </a:extLst>
                </a:gridCol>
                <a:gridCol w="1069848">
                  <a:extLst>
                    <a:ext uri="{9D8B030D-6E8A-4147-A177-3AD203B41FA5}">
                      <a16:colId xmlns:a16="http://schemas.microsoft.com/office/drawing/2014/main" val="179487063"/>
                    </a:ext>
                  </a:extLst>
                </a:gridCol>
                <a:gridCol w="1069848">
                  <a:extLst>
                    <a:ext uri="{9D8B030D-6E8A-4147-A177-3AD203B41FA5}">
                      <a16:colId xmlns:a16="http://schemas.microsoft.com/office/drawing/2014/main" val="1337193199"/>
                    </a:ext>
                  </a:extLst>
                </a:gridCol>
                <a:gridCol w="1069848">
                  <a:extLst>
                    <a:ext uri="{9D8B030D-6E8A-4147-A177-3AD203B41FA5}">
                      <a16:colId xmlns:a16="http://schemas.microsoft.com/office/drawing/2014/main" val="139171440"/>
                    </a:ext>
                  </a:extLst>
                </a:gridCol>
                <a:gridCol w="1069848">
                  <a:extLst>
                    <a:ext uri="{9D8B030D-6E8A-4147-A177-3AD203B41FA5}">
                      <a16:colId xmlns:a16="http://schemas.microsoft.com/office/drawing/2014/main" val="1760404884"/>
                    </a:ext>
                  </a:extLst>
                </a:gridCol>
                <a:gridCol w="1069848">
                  <a:extLst>
                    <a:ext uri="{9D8B030D-6E8A-4147-A177-3AD203B41FA5}">
                      <a16:colId xmlns:a16="http://schemas.microsoft.com/office/drawing/2014/main" val="319634691"/>
                    </a:ext>
                  </a:extLst>
                </a:gridCol>
                <a:gridCol w="1069848">
                  <a:extLst>
                    <a:ext uri="{9D8B030D-6E8A-4147-A177-3AD203B41FA5}">
                      <a16:colId xmlns:a16="http://schemas.microsoft.com/office/drawing/2014/main" val="1315308840"/>
                    </a:ext>
                  </a:extLst>
                </a:gridCol>
                <a:gridCol w="1069848">
                  <a:extLst>
                    <a:ext uri="{9D8B030D-6E8A-4147-A177-3AD203B41FA5}">
                      <a16:colId xmlns:a16="http://schemas.microsoft.com/office/drawing/2014/main" val="441311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extLst>
                  <a:ext uri="{0D108BD9-81ED-4DB2-BD59-A6C34878D82A}">
                    <a16:rowId xmlns:a16="http://schemas.microsoft.com/office/drawing/2014/main" val="281315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869.2351636162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33.414309484193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28.681087077094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30254.034941764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28539.806433722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931.33056017748</a:t>
                      </a:r>
                    </a:p>
                  </a:txBody>
                  <a:tcPr/>
                </a:tc>
                <a:extLst>
                  <a:ext uri="{0D108BD9-81ED-4DB2-BD59-A6C34878D82A}">
                    <a16:rowId xmlns:a16="http://schemas.microsoft.com/office/drawing/2014/main" val="563827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#LaatJeHoren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800.07871198569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41.704830053667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28.983899821109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29978.59391771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28195.311270125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870.76744186047</a:t>
                      </a:r>
                    </a:p>
                  </a:txBody>
                  <a:tcPr/>
                </a:tc>
                <a:extLst>
                  <a:ext uri="{0D108BD9-81ED-4DB2-BD59-A6C34878D82A}">
                    <a16:rowId xmlns:a16="http://schemas.microsoft.com/office/drawing/2014/main" val="79562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#SR20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1061.1491712707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32.812154696133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19.850828729282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30902.44198895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29438.458563536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1113.8121546961</a:t>
                      </a:r>
                    </a:p>
                  </a:txBody>
                  <a:tcPr/>
                </a:tc>
                <a:extLst>
                  <a:ext uri="{0D108BD9-81ED-4DB2-BD59-A6C34878D82A}">
                    <a16:rowId xmlns:a16="http://schemas.microsoft.com/office/drawing/2014/main" val="341982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#TheLifeline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41.848739495798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25.016806722689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32851.890756303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31252.12605042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1201.4369747899</a:t>
                      </a:r>
                    </a:p>
                  </a:txBody>
                  <a:tcPr/>
                </a:tc>
                <a:extLst>
                  <a:ext uri="{0D108BD9-81ED-4DB2-BD59-A6C34878D82A}">
                    <a16:rowId xmlns:a16="http://schemas.microsoft.com/office/drawing/2014/main" val="366334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829.36956521739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21.684782608696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12.70652173913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26566.391304348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24981.206521739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863.76086956522</a:t>
                      </a:r>
                    </a:p>
                  </a:txBody>
                  <a:tcPr/>
                </a:tc>
                <a:extLst>
                  <a:ext uri="{0D108BD9-81ED-4DB2-BD59-A6C34878D82A}">
                    <a16:rowId xmlns:a16="http://schemas.microsoft.com/office/drawing/2014/main" val="1368907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#LinkInBio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754.47826086957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18.717391304348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30.739130434783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33731.02173913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32096.043478261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803.9347826087</a:t>
                      </a:r>
                    </a:p>
                  </a:txBody>
                  <a:tcPr/>
                </a:tc>
                <a:extLst>
                  <a:ext uri="{0D108BD9-81ED-4DB2-BD59-A6C34878D82A}">
                    <a16:rowId xmlns:a16="http://schemas.microsoft.com/office/drawing/2014/main" val="3025022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#NeverWalkAlone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1129.2105263158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20.157894736842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19.052631578947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28490.605263158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27166.052631579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1168.4210526316</a:t>
                      </a:r>
                    </a:p>
                  </a:txBody>
                  <a:tcPr/>
                </a:tc>
                <a:extLst>
                  <a:ext uri="{0D108BD9-81ED-4DB2-BD59-A6C34878D82A}">
                    <a16:rowId xmlns:a16="http://schemas.microsoft.com/office/drawing/2014/main" val="3149866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#00sRequest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820.41666666667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44357.333333333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42591.361111111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915.30555555556</a:t>
                      </a:r>
                    </a:p>
                  </a:txBody>
                  <a:tcPr/>
                </a:tc>
                <a:extLst>
                  <a:ext uri="{0D108BD9-81ED-4DB2-BD59-A6C34878D82A}">
                    <a16:rowId xmlns:a16="http://schemas.microsoft.com/office/drawing/2014/main" val="1028883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#FestivalTop999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862.53125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27548.65625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26174.75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906.34375</a:t>
                      </a:r>
                    </a:p>
                  </a:txBody>
                  <a:tcPr/>
                </a:tc>
                <a:extLst>
                  <a:ext uri="{0D108BD9-81ED-4DB2-BD59-A6C34878D82A}">
                    <a16:rowId xmlns:a16="http://schemas.microsoft.com/office/drawing/2014/main" val="3763469113"/>
                  </a:ext>
                </a:extLst>
              </a:tr>
            </a:tbl>
          </a:graphicData>
        </a:graphic>
      </p:graphicFrame>
      <p:sp>
        <p:nvSpPr>
          <p:cNvPr id="4" name="Text Placeholder 3">
            <a:extLst>
              <a:ext uri="{FF2B5EF4-FFF2-40B4-BE49-F238E27FC236}">
                <a16:creationId xmlns:a16="http://schemas.microsoft.com/office/drawing/2014/main" id="{DC4919CB-8CE7-4643-91CA-9EE215ED81DC}"/>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9768619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8080E-A3DE-4F39-88E2-5375BC6FABEA}"/>
              </a:ext>
            </a:extLst>
          </p:cNvPr>
          <p:cNvSpPr>
            <a:spLocks noGrp="1"/>
          </p:cNvSpPr>
          <p:nvPr>
            <p:ph type="title"/>
          </p:nvPr>
        </p:nvSpPr>
        <p:spPr/>
        <p:txBody>
          <a:bodyPr/>
          <a:lstStyle/>
          <a:p>
            <a:r>
              <a:rPr lang="en-US"/>
              <a:t>Instagram Hashtag Detection | NPO3FM - 2 of 3</a:t>
            </a:r>
          </a:p>
        </p:txBody>
      </p:sp>
      <p:graphicFrame>
        <p:nvGraphicFramePr>
          <p:cNvPr id="5" name="Table Placeholder 4">
            <a:extLst>
              <a:ext uri="{FF2B5EF4-FFF2-40B4-BE49-F238E27FC236}">
                <a16:creationId xmlns:a16="http://schemas.microsoft.com/office/drawing/2014/main" id="{E648971D-2AD8-487F-B59A-A52CA72418E7}"/>
              </a:ext>
            </a:extLst>
          </p:cNvPr>
          <p:cNvGraphicFramePr>
            <a:graphicFrameLocks noGrp="1"/>
          </p:cNvGraphicFramePr>
          <p:nvPr>
            <p:ph type="tbl" sz="quarter" idx="13"/>
            <p:extLst>
              <p:ext uri="{D42A27DB-BD31-4B8C-83A1-F6EECF244321}">
                <p14:modId xmlns:p14="http://schemas.microsoft.com/office/powerpoint/2010/main" val="1618036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437667869"/>
                    </a:ext>
                  </a:extLst>
                </a:gridCol>
                <a:gridCol w="1069848">
                  <a:extLst>
                    <a:ext uri="{9D8B030D-6E8A-4147-A177-3AD203B41FA5}">
                      <a16:colId xmlns:a16="http://schemas.microsoft.com/office/drawing/2014/main" val="2201536054"/>
                    </a:ext>
                  </a:extLst>
                </a:gridCol>
                <a:gridCol w="1069848">
                  <a:extLst>
                    <a:ext uri="{9D8B030D-6E8A-4147-A177-3AD203B41FA5}">
                      <a16:colId xmlns:a16="http://schemas.microsoft.com/office/drawing/2014/main" val="2969933379"/>
                    </a:ext>
                  </a:extLst>
                </a:gridCol>
                <a:gridCol w="1069848">
                  <a:extLst>
                    <a:ext uri="{9D8B030D-6E8A-4147-A177-3AD203B41FA5}">
                      <a16:colId xmlns:a16="http://schemas.microsoft.com/office/drawing/2014/main" val="1556675724"/>
                    </a:ext>
                  </a:extLst>
                </a:gridCol>
                <a:gridCol w="1069848">
                  <a:extLst>
                    <a:ext uri="{9D8B030D-6E8A-4147-A177-3AD203B41FA5}">
                      <a16:colId xmlns:a16="http://schemas.microsoft.com/office/drawing/2014/main" val="3622485514"/>
                    </a:ext>
                  </a:extLst>
                </a:gridCol>
                <a:gridCol w="1069848">
                  <a:extLst>
                    <a:ext uri="{9D8B030D-6E8A-4147-A177-3AD203B41FA5}">
                      <a16:colId xmlns:a16="http://schemas.microsoft.com/office/drawing/2014/main" val="3860125793"/>
                    </a:ext>
                  </a:extLst>
                </a:gridCol>
                <a:gridCol w="1069848">
                  <a:extLst>
                    <a:ext uri="{9D8B030D-6E8A-4147-A177-3AD203B41FA5}">
                      <a16:colId xmlns:a16="http://schemas.microsoft.com/office/drawing/2014/main" val="937457914"/>
                    </a:ext>
                  </a:extLst>
                </a:gridCol>
                <a:gridCol w="1069848">
                  <a:extLst>
                    <a:ext uri="{9D8B030D-6E8A-4147-A177-3AD203B41FA5}">
                      <a16:colId xmlns:a16="http://schemas.microsoft.com/office/drawing/2014/main" val="1832234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extLst>
                  <a:ext uri="{0D108BD9-81ED-4DB2-BD59-A6C34878D82A}">
                    <a16:rowId xmlns:a16="http://schemas.microsoft.com/office/drawing/2014/main" val="3245674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#LL20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919.22580645161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62.903225806452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38.064516129032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32542.290322581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29649.451612903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1020.1935483871</a:t>
                      </a:r>
                    </a:p>
                  </a:txBody>
                  <a:tcPr/>
                </a:tc>
                <a:extLst>
                  <a:ext uri="{0D108BD9-81ED-4DB2-BD59-A6C34878D82A}">
                    <a16:rowId xmlns:a16="http://schemas.microsoft.com/office/drawing/2014/main" val="2823252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#MamaAppelsap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716.95652173913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23.869565217391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90.913043478261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41019.869565217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39314.043478261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831.73913043478</a:t>
                      </a:r>
                    </a:p>
                  </a:txBody>
                  <a:tcPr/>
                </a:tc>
                <a:extLst>
                  <a:ext uri="{0D108BD9-81ED-4DB2-BD59-A6C34878D82A}">
                    <a16:rowId xmlns:a16="http://schemas.microsoft.com/office/drawing/2014/main" val="484737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#BillieEilish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33343.555555556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31778.666666667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2191.8888888889</a:t>
                      </a:r>
                    </a:p>
                  </a:txBody>
                  <a:tcPr/>
                </a:tc>
                <a:extLst>
                  <a:ext uri="{0D108BD9-81ED-4DB2-BD59-A6C34878D82A}">
                    <a16:rowId xmlns:a16="http://schemas.microsoft.com/office/drawing/2014/main" val="899479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#HoeDan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395.05555555556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22937.388888889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422.05555555556</a:t>
                      </a:r>
                    </a:p>
                  </a:txBody>
                  <a:tcPr/>
                </a:tc>
                <a:extLst>
                  <a:ext uri="{0D108BD9-81ED-4DB2-BD59-A6C34878D82A}">
                    <a16:rowId xmlns:a16="http://schemas.microsoft.com/office/drawing/2014/main" val="225563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#MusicStartsHere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27014.111111111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24277.277777778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1060.4444444444</a:t>
                      </a:r>
                    </a:p>
                  </a:txBody>
                  <a:tcPr/>
                </a:tc>
                <a:extLst>
                  <a:ext uri="{0D108BD9-81ED-4DB2-BD59-A6C34878D82A}">
                    <a16:rowId xmlns:a16="http://schemas.microsoft.com/office/drawing/2014/main" val="2009862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#3voor12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21775.733333333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19312.333333333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540.06666666667</a:t>
                      </a:r>
                    </a:p>
                  </a:txBody>
                  <a:tcPr/>
                </a:tc>
                <a:extLst>
                  <a:ext uri="{0D108BD9-81ED-4DB2-BD59-A6C34878D82A}">
                    <a16:rowId xmlns:a16="http://schemas.microsoft.com/office/drawing/2014/main" val="1812007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#ESNS20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922.53333333333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23887.133333333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957.06666666667</a:t>
                      </a:r>
                    </a:p>
                  </a:txBody>
                  <a:tcPr/>
                </a:tc>
                <a:extLst>
                  <a:ext uri="{0D108BD9-81ED-4DB2-BD59-A6C34878D82A}">
                    <a16:rowId xmlns:a16="http://schemas.microsoft.com/office/drawing/2014/main" val="1253982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#Welkombijdeclub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32298.071428571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798.57142857143</a:t>
                      </a:r>
                    </a:p>
                  </a:txBody>
                  <a:tcPr/>
                </a:tc>
                <a:extLst>
                  <a:ext uri="{0D108BD9-81ED-4DB2-BD59-A6C34878D82A}">
                    <a16:rowId xmlns:a16="http://schemas.microsoft.com/office/drawing/2014/main" val="2817158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#3FMSpotlight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732.92307692308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13.461538461538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53.538461538462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37771.076923077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35391.461538462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799.92307692308</a:t>
                      </a:r>
                    </a:p>
                  </a:txBody>
                  <a:tcPr/>
                </a:tc>
                <a:extLst>
                  <a:ext uri="{0D108BD9-81ED-4DB2-BD59-A6C34878D82A}">
                    <a16:rowId xmlns:a16="http://schemas.microsoft.com/office/drawing/2014/main" val="3138428557"/>
                  </a:ext>
                </a:extLst>
              </a:tr>
            </a:tbl>
          </a:graphicData>
        </a:graphic>
      </p:graphicFrame>
      <p:sp>
        <p:nvSpPr>
          <p:cNvPr id="4" name="Text Placeholder 3">
            <a:extLst>
              <a:ext uri="{FF2B5EF4-FFF2-40B4-BE49-F238E27FC236}">
                <a16:creationId xmlns:a16="http://schemas.microsoft.com/office/drawing/2014/main" id="{546E1A4C-4F1F-4D44-9FD1-398AB030BDEB}"/>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13318956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7299D-15BD-4C1F-A617-2C998DD3D3C2}"/>
              </a:ext>
            </a:extLst>
          </p:cNvPr>
          <p:cNvSpPr>
            <a:spLocks noGrp="1"/>
          </p:cNvSpPr>
          <p:nvPr>
            <p:ph type="title"/>
          </p:nvPr>
        </p:nvSpPr>
        <p:spPr/>
        <p:txBody>
          <a:bodyPr/>
          <a:lstStyle/>
          <a:p>
            <a:r>
              <a:rPr lang="en-US"/>
              <a:t>Instagram Hashtag Detection | NPO3FM - 3 of 3</a:t>
            </a:r>
          </a:p>
        </p:txBody>
      </p:sp>
      <p:graphicFrame>
        <p:nvGraphicFramePr>
          <p:cNvPr id="5" name="Table Placeholder 4">
            <a:extLst>
              <a:ext uri="{FF2B5EF4-FFF2-40B4-BE49-F238E27FC236}">
                <a16:creationId xmlns:a16="http://schemas.microsoft.com/office/drawing/2014/main" id="{2C07F392-7E36-4BD4-9A5D-FB9BF6603D39}"/>
              </a:ext>
            </a:extLst>
          </p:cNvPr>
          <p:cNvGraphicFramePr>
            <a:graphicFrameLocks noGrp="1"/>
          </p:cNvGraphicFramePr>
          <p:nvPr>
            <p:ph type="tbl" sz="quarter" idx="13"/>
            <p:extLst>
              <p:ext uri="{D42A27DB-BD31-4B8C-83A1-F6EECF244321}">
                <p14:modId xmlns:p14="http://schemas.microsoft.com/office/powerpoint/2010/main" val="1864060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174241397"/>
                    </a:ext>
                  </a:extLst>
                </a:gridCol>
                <a:gridCol w="1069848">
                  <a:extLst>
                    <a:ext uri="{9D8B030D-6E8A-4147-A177-3AD203B41FA5}">
                      <a16:colId xmlns:a16="http://schemas.microsoft.com/office/drawing/2014/main" val="2854646746"/>
                    </a:ext>
                  </a:extLst>
                </a:gridCol>
                <a:gridCol w="1069848">
                  <a:extLst>
                    <a:ext uri="{9D8B030D-6E8A-4147-A177-3AD203B41FA5}">
                      <a16:colId xmlns:a16="http://schemas.microsoft.com/office/drawing/2014/main" val="3412443876"/>
                    </a:ext>
                  </a:extLst>
                </a:gridCol>
                <a:gridCol w="1069848">
                  <a:extLst>
                    <a:ext uri="{9D8B030D-6E8A-4147-A177-3AD203B41FA5}">
                      <a16:colId xmlns:a16="http://schemas.microsoft.com/office/drawing/2014/main" val="3237907661"/>
                    </a:ext>
                  </a:extLst>
                </a:gridCol>
                <a:gridCol w="1069848">
                  <a:extLst>
                    <a:ext uri="{9D8B030D-6E8A-4147-A177-3AD203B41FA5}">
                      <a16:colId xmlns:a16="http://schemas.microsoft.com/office/drawing/2014/main" val="1136171097"/>
                    </a:ext>
                  </a:extLst>
                </a:gridCol>
                <a:gridCol w="1069848">
                  <a:extLst>
                    <a:ext uri="{9D8B030D-6E8A-4147-A177-3AD203B41FA5}">
                      <a16:colId xmlns:a16="http://schemas.microsoft.com/office/drawing/2014/main" val="1228037127"/>
                    </a:ext>
                  </a:extLst>
                </a:gridCol>
                <a:gridCol w="1069848">
                  <a:extLst>
                    <a:ext uri="{9D8B030D-6E8A-4147-A177-3AD203B41FA5}">
                      <a16:colId xmlns:a16="http://schemas.microsoft.com/office/drawing/2014/main" val="1552760838"/>
                    </a:ext>
                  </a:extLst>
                </a:gridCol>
                <a:gridCol w="1069848">
                  <a:extLst>
                    <a:ext uri="{9D8B030D-6E8A-4147-A177-3AD203B41FA5}">
                      <a16:colId xmlns:a16="http://schemas.microsoft.com/office/drawing/2014/main" val="1428562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extLst>
                  <a:ext uri="{0D108BD9-81ED-4DB2-BD59-A6C34878D82A}">
                    <a16:rowId xmlns:a16="http://schemas.microsoft.com/office/drawing/2014/main" val="347977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#ESNS21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24738.769230769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23255.153846154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534.92307692308</a:t>
                      </a:r>
                    </a:p>
                  </a:txBody>
                  <a:tcPr/>
                </a:tc>
                <a:extLst>
                  <a:ext uri="{0D108BD9-81ED-4DB2-BD59-A6C34878D82A}">
                    <a16:rowId xmlns:a16="http://schemas.microsoft.com/office/drawing/2014/main" val="4095130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#SandersVriendenteam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580.46153846154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12.153846153846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17.230769230769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27771.153846154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26841.384615385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609.84615384615</a:t>
                      </a:r>
                    </a:p>
                  </a:txBody>
                  <a:tcPr/>
                </a:tc>
                <a:extLst>
                  <a:ext uri="{0D108BD9-81ED-4DB2-BD59-A6C34878D82A}">
                    <a16:rowId xmlns:a16="http://schemas.microsoft.com/office/drawing/2014/main" val="1967008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35.384615384615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34878.153846154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32378.846153846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1135.1538461538</a:t>
                      </a:r>
                    </a:p>
                  </a:txBody>
                  <a:tcPr/>
                </a:tc>
                <a:extLst>
                  <a:ext uri="{0D108BD9-81ED-4DB2-BD59-A6C34878D82A}">
                    <a16:rowId xmlns:a16="http://schemas.microsoft.com/office/drawing/2014/main" val="40744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#Pinkpop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29056.583333333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27219.666666667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extLst>
                  <a:ext uri="{0D108BD9-81ED-4DB2-BD59-A6C34878D82A}">
                    <a16:rowId xmlns:a16="http://schemas.microsoft.com/office/drawing/2014/main" val="130087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#Top1000vandezeeeuw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731.58333333333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24357.333333333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23152.25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777.75</a:t>
                      </a:r>
                    </a:p>
                  </a:txBody>
                  <a:tcPr/>
                </a:tc>
                <a:extLst>
                  <a:ext uri="{0D108BD9-81ED-4DB2-BD59-A6C34878D82A}">
                    <a16:rowId xmlns:a16="http://schemas.microsoft.com/office/drawing/2014/main" val="509216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#corona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21288.166666667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20263.75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653.83333333333</a:t>
                      </a:r>
                    </a:p>
                  </a:txBody>
                  <a:tcPr/>
                </a:tc>
                <a:extLst>
                  <a:ext uri="{0D108BD9-81ED-4DB2-BD59-A6C34878D82A}">
                    <a16:rowId xmlns:a16="http://schemas.microsoft.com/office/drawing/2014/main" val="2719761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#LiveList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13.727272727273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22300.272727273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20188.272727273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718.90909090909</a:t>
                      </a:r>
                    </a:p>
                  </a:txBody>
                  <a:tcPr/>
                </a:tc>
                <a:extLst>
                  <a:ext uri="{0D108BD9-81ED-4DB2-BD59-A6C34878D82A}">
                    <a16:rowId xmlns:a16="http://schemas.microsoft.com/office/drawing/2014/main" val="3545466565"/>
                  </a:ext>
                </a:extLst>
              </a:tr>
            </a:tbl>
          </a:graphicData>
        </a:graphic>
      </p:graphicFrame>
      <p:sp>
        <p:nvSpPr>
          <p:cNvPr id="4" name="Text Placeholder 3">
            <a:extLst>
              <a:ext uri="{FF2B5EF4-FFF2-40B4-BE49-F238E27FC236}">
                <a16:creationId xmlns:a16="http://schemas.microsoft.com/office/drawing/2014/main" id="{450765D9-5F0A-4F68-B592-9EB9EFE26463}"/>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639775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E1BE9-5ED5-4077-B116-C20619D06A30}"/>
              </a:ext>
            </a:extLst>
          </p:cNvPr>
          <p:cNvSpPr>
            <a:spLocks noGrp="1"/>
          </p:cNvSpPr>
          <p:nvPr>
            <p:ph type="title"/>
          </p:nvPr>
        </p:nvSpPr>
        <p:spPr/>
        <p:txBody>
          <a:bodyPr/>
          <a:lstStyle/>
          <a:p>
            <a:r>
              <a:rPr lang="en-US"/>
              <a:t>Instagram Average Likes Per Post | NPO3FM</a:t>
            </a:r>
          </a:p>
        </p:txBody>
      </p:sp>
      <p:graphicFrame>
        <p:nvGraphicFramePr>
          <p:cNvPr id="6" name="Chart Placeholder 5">
            <a:extLst>
              <a:ext uri="{FF2B5EF4-FFF2-40B4-BE49-F238E27FC236}">
                <a16:creationId xmlns:a16="http://schemas.microsoft.com/office/drawing/2014/main" id="{4E63B59F-885C-4ECA-BE58-D6C3BAD60FD7}"/>
              </a:ext>
            </a:extLst>
          </p:cNvPr>
          <p:cNvGraphicFramePr>
            <a:graphicFrameLocks noGrp="1"/>
          </p:cNvGraphicFramePr>
          <p:nvPr>
            <p:ph type="chart" sz="quarter" idx="13"/>
            <p:extLst>
              <p:ext uri="{D42A27DB-BD31-4B8C-83A1-F6EECF244321}">
                <p14:modId xmlns:p14="http://schemas.microsoft.com/office/powerpoint/2010/main" val="37744697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A9BC04-DBFA-4334-B499-4EB1CE8D6A9C}"/>
              </a:ext>
            </a:extLst>
          </p:cNvPr>
          <p:cNvSpPr>
            <a:spLocks noGrp="1"/>
          </p:cNvSpPr>
          <p:nvPr>
            <p:ph type="body" sz="quarter" idx="14"/>
          </p:nvPr>
        </p:nvSpPr>
        <p:spPr/>
        <p:txBody>
          <a:bodyPr/>
          <a:lstStyle/>
          <a:p>
            <a:r>
              <a:rPr lang="en-US"/>
              <a:t>01/01/2020 - 05/31/2021</a:t>
            </a:r>
          </a:p>
        </p:txBody>
      </p:sp>
      <p:sp>
        <p:nvSpPr>
          <p:cNvPr id="5" name="Footer Placeholder 4">
            <a:extLst>
              <a:ext uri="{FF2B5EF4-FFF2-40B4-BE49-F238E27FC236}">
                <a16:creationId xmlns:a16="http://schemas.microsoft.com/office/drawing/2014/main" id="{BE925B59-610F-43F7-9407-40BC83682C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0272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4DC62-6B72-4FAF-A89B-9E3D3453DA96}"/>
              </a:ext>
            </a:extLst>
          </p:cNvPr>
          <p:cNvSpPr>
            <a:spLocks noGrp="1"/>
          </p:cNvSpPr>
          <p:nvPr>
            <p:ph type="title"/>
          </p:nvPr>
        </p:nvSpPr>
        <p:spPr/>
        <p:txBody>
          <a:bodyPr/>
          <a:lstStyle/>
          <a:p>
            <a:r>
              <a:rPr lang="nl-NL"/>
              <a:t>Instagram Top 10 posts met meeste interactie | NPO3FM - 1 of 10</a:t>
            </a:r>
            <a:endParaRPr lang="en-US"/>
          </a:p>
        </p:txBody>
      </p:sp>
      <p:graphicFrame>
        <p:nvGraphicFramePr>
          <p:cNvPr id="5" name="Table Placeholder 4">
            <a:extLst>
              <a:ext uri="{FF2B5EF4-FFF2-40B4-BE49-F238E27FC236}">
                <a16:creationId xmlns:a16="http://schemas.microsoft.com/office/drawing/2014/main" id="{526D932E-C6F9-411A-B6CC-A0FB62364F7A}"/>
              </a:ext>
            </a:extLst>
          </p:cNvPr>
          <p:cNvGraphicFramePr>
            <a:graphicFrameLocks noGrp="1"/>
          </p:cNvGraphicFramePr>
          <p:nvPr>
            <p:ph type="tbl" sz="quarter" idx="13"/>
            <p:extLst>
              <p:ext uri="{D42A27DB-BD31-4B8C-83A1-F6EECF244321}">
                <p14:modId xmlns:p14="http://schemas.microsoft.com/office/powerpoint/2010/main" val="2682118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14746738"/>
                    </a:ext>
                  </a:extLst>
                </a:gridCol>
                <a:gridCol w="1645920">
                  <a:extLst>
                    <a:ext uri="{9D8B030D-6E8A-4147-A177-3AD203B41FA5}">
                      <a16:colId xmlns:a16="http://schemas.microsoft.com/office/drawing/2014/main" val="2577004160"/>
                    </a:ext>
                  </a:extLst>
                </a:gridCol>
                <a:gridCol w="740664">
                  <a:extLst>
                    <a:ext uri="{9D8B030D-6E8A-4147-A177-3AD203B41FA5}">
                      <a16:colId xmlns:a16="http://schemas.microsoft.com/office/drawing/2014/main" val="1950054336"/>
                    </a:ext>
                  </a:extLst>
                </a:gridCol>
                <a:gridCol w="740664">
                  <a:extLst>
                    <a:ext uri="{9D8B030D-6E8A-4147-A177-3AD203B41FA5}">
                      <a16:colId xmlns:a16="http://schemas.microsoft.com/office/drawing/2014/main" val="1609710028"/>
                    </a:ext>
                  </a:extLst>
                </a:gridCol>
                <a:gridCol w="740664">
                  <a:extLst>
                    <a:ext uri="{9D8B030D-6E8A-4147-A177-3AD203B41FA5}">
                      <a16:colId xmlns:a16="http://schemas.microsoft.com/office/drawing/2014/main" val="1133733303"/>
                    </a:ext>
                  </a:extLst>
                </a:gridCol>
                <a:gridCol w="740664">
                  <a:extLst>
                    <a:ext uri="{9D8B030D-6E8A-4147-A177-3AD203B41FA5}">
                      <a16:colId xmlns:a16="http://schemas.microsoft.com/office/drawing/2014/main" val="1642439068"/>
                    </a:ext>
                  </a:extLst>
                </a:gridCol>
                <a:gridCol w="740664">
                  <a:extLst>
                    <a:ext uri="{9D8B030D-6E8A-4147-A177-3AD203B41FA5}">
                      <a16:colId xmlns:a16="http://schemas.microsoft.com/office/drawing/2014/main" val="1493693920"/>
                    </a:ext>
                  </a:extLst>
                </a:gridCol>
                <a:gridCol w="740664">
                  <a:extLst>
                    <a:ext uri="{9D8B030D-6E8A-4147-A177-3AD203B41FA5}">
                      <a16:colId xmlns:a16="http://schemas.microsoft.com/office/drawing/2014/main" val="4106332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1721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- 2020-06-20 15:10:06</a:t>
                      </a:r>
                      <a:r>
                        <a:rPr kumimoji="0" lang="nl-NL" sz="1000" b="0" i="0" u="none" strike="noStrike" kern="1200" cap="none" spc="0" normalizeH="0" baseline="0" noProof="0">
                          <a:ln>
                            <a:noFill/>
                          </a:ln>
                          <a:solidFill>
                            <a:prstClr val="black"/>
                          </a:solidFill>
                          <a:effectLst/>
                          <a:uLnTx/>
                          <a:uFillTx/>
                          <a:latin typeface="+mn-lt"/>
                          <a:ea typeface="+mn-ea"/>
                          <a:cs typeface="+mn-cs"/>
                        </a:rPr>
                        <a:t>
 Throwback: Jules (11) speelde gitaar met Green Day tijdens pinkpopfest 2017 en mocht de gitaar nog houden ook. 🤘#3FM #LaatJeHoren Beeld: 3voor12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104408584_625190074751941_3800256147415599075_n.jpg?tp=1&amp;_nc_ht=scontent.cdninstagram.com&amp;_nc_cat=101&amp;_nc_ohc=6Q4pnUDtZo4AX-Hln1c&amp;edm=AMO9-JQAAAAA&amp;ccb=7-4&amp;oh=63d38b2fcbebebf828f21576ada984e6&amp;oe=6080FBD6&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10:38:40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16711214"/>
                  </a:ext>
                </a:extLst>
              </a:tr>
            </a:tbl>
          </a:graphicData>
        </a:graphic>
      </p:graphicFrame>
      <p:sp>
        <p:nvSpPr>
          <p:cNvPr id="4" name="Text Placeholder 3">
            <a:extLst>
              <a:ext uri="{FF2B5EF4-FFF2-40B4-BE49-F238E27FC236}">
                <a16:creationId xmlns:a16="http://schemas.microsoft.com/office/drawing/2014/main" id="{C5791D2D-83A5-4C90-989E-0E5DA8DEA8C8}"/>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10331500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DC584-8F72-4496-84A3-5B60884D4805}"/>
              </a:ext>
            </a:extLst>
          </p:cNvPr>
          <p:cNvSpPr>
            <a:spLocks noGrp="1"/>
          </p:cNvSpPr>
          <p:nvPr>
            <p:ph type="title"/>
          </p:nvPr>
        </p:nvSpPr>
        <p:spPr/>
        <p:txBody>
          <a:bodyPr/>
          <a:lstStyle/>
          <a:p>
            <a:r>
              <a:rPr lang="nl-NL"/>
              <a:t>Instagram Top 10 posts met meeste interactie | NPO3FM - 2 of 10</a:t>
            </a:r>
            <a:endParaRPr lang="en-US"/>
          </a:p>
        </p:txBody>
      </p:sp>
      <p:graphicFrame>
        <p:nvGraphicFramePr>
          <p:cNvPr id="5" name="Table Placeholder 4">
            <a:extLst>
              <a:ext uri="{FF2B5EF4-FFF2-40B4-BE49-F238E27FC236}">
                <a16:creationId xmlns:a16="http://schemas.microsoft.com/office/drawing/2014/main" id="{D7AB7F47-D5F5-485F-9727-5D46CF73A8AF}"/>
              </a:ext>
            </a:extLst>
          </p:cNvPr>
          <p:cNvGraphicFramePr>
            <a:graphicFrameLocks noGrp="1"/>
          </p:cNvGraphicFramePr>
          <p:nvPr>
            <p:ph type="tbl" sz="quarter" idx="13"/>
            <p:extLst>
              <p:ext uri="{D42A27DB-BD31-4B8C-83A1-F6EECF244321}">
                <p14:modId xmlns:p14="http://schemas.microsoft.com/office/powerpoint/2010/main" val="3101621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34380543"/>
                    </a:ext>
                  </a:extLst>
                </a:gridCol>
                <a:gridCol w="1645920">
                  <a:extLst>
                    <a:ext uri="{9D8B030D-6E8A-4147-A177-3AD203B41FA5}">
                      <a16:colId xmlns:a16="http://schemas.microsoft.com/office/drawing/2014/main" val="3225622914"/>
                    </a:ext>
                  </a:extLst>
                </a:gridCol>
                <a:gridCol w="740664">
                  <a:extLst>
                    <a:ext uri="{9D8B030D-6E8A-4147-A177-3AD203B41FA5}">
                      <a16:colId xmlns:a16="http://schemas.microsoft.com/office/drawing/2014/main" val="718495777"/>
                    </a:ext>
                  </a:extLst>
                </a:gridCol>
                <a:gridCol w="740664">
                  <a:extLst>
                    <a:ext uri="{9D8B030D-6E8A-4147-A177-3AD203B41FA5}">
                      <a16:colId xmlns:a16="http://schemas.microsoft.com/office/drawing/2014/main" val="686162123"/>
                    </a:ext>
                  </a:extLst>
                </a:gridCol>
                <a:gridCol w="740664">
                  <a:extLst>
                    <a:ext uri="{9D8B030D-6E8A-4147-A177-3AD203B41FA5}">
                      <a16:colId xmlns:a16="http://schemas.microsoft.com/office/drawing/2014/main" val="477964160"/>
                    </a:ext>
                  </a:extLst>
                </a:gridCol>
                <a:gridCol w="740664">
                  <a:extLst>
                    <a:ext uri="{9D8B030D-6E8A-4147-A177-3AD203B41FA5}">
                      <a16:colId xmlns:a16="http://schemas.microsoft.com/office/drawing/2014/main" val="3190491955"/>
                    </a:ext>
                  </a:extLst>
                </a:gridCol>
                <a:gridCol w="740664">
                  <a:extLst>
                    <a:ext uri="{9D8B030D-6E8A-4147-A177-3AD203B41FA5}">
                      <a16:colId xmlns:a16="http://schemas.microsoft.com/office/drawing/2014/main" val="876802411"/>
                    </a:ext>
                  </a:extLst>
                </a:gridCol>
                <a:gridCol w="740664">
                  <a:extLst>
                    <a:ext uri="{9D8B030D-6E8A-4147-A177-3AD203B41FA5}">
                      <a16:colId xmlns:a16="http://schemas.microsoft.com/office/drawing/2014/main" val="4005027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98175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- 2020-02-14 19:03:16</a:t>
                      </a:r>
                      <a:r>
                        <a:rPr kumimoji="0" lang="nl-NL" sz="1000" b="0" i="0" u="none" strike="noStrike" kern="1200" cap="none" spc="0" normalizeH="0" baseline="0" noProof="0">
                          <a:ln>
                            <a:noFill/>
                          </a:ln>
                          <a:solidFill>
                            <a:prstClr val="black"/>
                          </a:solidFill>
                          <a:effectLst/>
                          <a:uLnTx/>
                          <a:uFillTx/>
                          <a:latin typeface="+mn-lt"/>
                          <a:ea typeface="+mn-ea"/>
                          <a:cs typeface="+mn-cs"/>
                        </a:rPr>
                        <a:t>
 Er worden meer dan 17.000 tickets voor billieeilish gezocht. Maar je kan ze ook gewoon hier winnen! 😱 Dus, viste je achter het net bij de kaartverkoop óf tijdens de 3FM Bingo? Blijf dit weekend dan heel goed onze feed &amp; story checken. We geven namelijk twee setjes weg, en later dit jaar nóg meer, voor het uitverkochte concert! Geef het door en zet je meldingen aan. #3FM #BillieEilish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84441297_2914321388627626_1558156759338718979_n.jpg?_nc_cat=105&amp;ccb=1-3&amp;_nc_sid=8ae9d6&amp;_nc_ohc=Avl3sEFKEmEAX8ld_Ga&amp;_nc_ht=scontent-iad3-1.cdninstagram.com&amp;oh=3bc9ae916df7a86f19fdfb9a2d368f7b&amp;oe=60A5C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10:39:04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7315799"/>
                  </a:ext>
                </a:extLst>
              </a:tr>
            </a:tbl>
          </a:graphicData>
        </a:graphic>
      </p:graphicFrame>
      <p:sp>
        <p:nvSpPr>
          <p:cNvPr id="4" name="Text Placeholder 3">
            <a:extLst>
              <a:ext uri="{FF2B5EF4-FFF2-40B4-BE49-F238E27FC236}">
                <a16:creationId xmlns:a16="http://schemas.microsoft.com/office/drawing/2014/main" id="{945A15B1-B36D-4D81-ADAD-B245E984BAE2}"/>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19606792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C83DC-B916-4E9A-A598-D79C4D084DDB}"/>
              </a:ext>
            </a:extLst>
          </p:cNvPr>
          <p:cNvSpPr>
            <a:spLocks noGrp="1"/>
          </p:cNvSpPr>
          <p:nvPr>
            <p:ph type="title"/>
          </p:nvPr>
        </p:nvSpPr>
        <p:spPr/>
        <p:txBody>
          <a:bodyPr/>
          <a:lstStyle/>
          <a:p>
            <a:r>
              <a:rPr lang="nl-NL"/>
              <a:t>Instagram Top 10 posts met meeste interactie | NPO3FM - 3 of 10</a:t>
            </a:r>
            <a:endParaRPr lang="en-US"/>
          </a:p>
        </p:txBody>
      </p:sp>
      <p:graphicFrame>
        <p:nvGraphicFramePr>
          <p:cNvPr id="5" name="Table Placeholder 4">
            <a:extLst>
              <a:ext uri="{FF2B5EF4-FFF2-40B4-BE49-F238E27FC236}">
                <a16:creationId xmlns:a16="http://schemas.microsoft.com/office/drawing/2014/main" id="{EBC9FA8B-4216-4BA2-A6F9-3843308E582A}"/>
              </a:ext>
            </a:extLst>
          </p:cNvPr>
          <p:cNvGraphicFramePr>
            <a:graphicFrameLocks noGrp="1"/>
          </p:cNvGraphicFramePr>
          <p:nvPr>
            <p:ph type="tbl" sz="quarter" idx="13"/>
            <p:extLst>
              <p:ext uri="{D42A27DB-BD31-4B8C-83A1-F6EECF244321}">
                <p14:modId xmlns:p14="http://schemas.microsoft.com/office/powerpoint/2010/main" val="3294693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19267375"/>
                    </a:ext>
                  </a:extLst>
                </a:gridCol>
                <a:gridCol w="1645920">
                  <a:extLst>
                    <a:ext uri="{9D8B030D-6E8A-4147-A177-3AD203B41FA5}">
                      <a16:colId xmlns:a16="http://schemas.microsoft.com/office/drawing/2014/main" val="1061946632"/>
                    </a:ext>
                  </a:extLst>
                </a:gridCol>
                <a:gridCol w="740664">
                  <a:extLst>
                    <a:ext uri="{9D8B030D-6E8A-4147-A177-3AD203B41FA5}">
                      <a16:colId xmlns:a16="http://schemas.microsoft.com/office/drawing/2014/main" val="3497416035"/>
                    </a:ext>
                  </a:extLst>
                </a:gridCol>
                <a:gridCol w="740664">
                  <a:extLst>
                    <a:ext uri="{9D8B030D-6E8A-4147-A177-3AD203B41FA5}">
                      <a16:colId xmlns:a16="http://schemas.microsoft.com/office/drawing/2014/main" val="2021204217"/>
                    </a:ext>
                  </a:extLst>
                </a:gridCol>
                <a:gridCol w="740664">
                  <a:extLst>
                    <a:ext uri="{9D8B030D-6E8A-4147-A177-3AD203B41FA5}">
                      <a16:colId xmlns:a16="http://schemas.microsoft.com/office/drawing/2014/main" val="989053304"/>
                    </a:ext>
                  </a:extLst>
                </a:gridCol>
                <a:gridCol w="740664">
                  <a:extLst>
                    <a:ext uri="{9D8B030D-6E8A-4147-A177-3AD203B41FA5}">
                      <a16:colId xmlns:a16="http://schemas.microsoft.com/office/drawing/2014/main" val="3265908255"/>
                    </a:ext>
                  </a:extLst>
                </a:gridCol>
                <a:gridCol w="740664">
                  <a:extLst>
                    <a:ext uri="{9D8B030D-6E8A-4147-A177-3AD203B41FA5}">
                      <a16:colId xmlns:a16="http://schemas.microsoft.com/office/drawing/2014/main" val="1525473733"/>
                    </a:ext>
                  </a:extLst>
                </a:gridCol>
                <a:gridCol w="740664">
                  <a:extLst>
                    <a:ext uri="{9D8B030D-6E8A-4147-A177-3AD203B41FA5}">
                      <a16:colId xmlns:a16="http://schemas.microsoft.com/office/drawing/2014/main" val="1601554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3973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- 2020-03-10 10:52:51</a:t>
                      </a:r>
                      <a:r>
                        <a:rPr kumimoji="0" lang="nl-NL" sz="1000" b="0" i="0" u="none" strike="noStrike" kern="1200" cap="none" spc="0" normalizeH="0" baseline="0" noProof="0">
                          <a:ln>
                            <a:noFill/>
                          </a:ln>
                          <a:solidFill>
                            <a:prstClr val="black"/>
                          </a:solidFill>
                          <a:effectLst/>
                          <a:uLnTx/>
                          <a:uFillTx/>
                          <a:latin typeface="+mn-lt"/>
                          <a:ea typeface="+mn-ea"/>
                          <a:cs typeface="+mn-cs"/>
                        </a:rPr>
                        <a:t>
 Rustig muziek maken in slaapkamers is er niet meer bij voor billieeilish: ze trapte gisterenavond haar wereldtour groots af in Amerika en dat ging gepaard met stunts! Die ze zelf deed, uiteraard. 🤯 #3FM #BillieEilish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89384826_494117571491935_5135535645440069008_n.jpg?_nc_cat=102&amp;ccb=1-3&amp;_nc_sid=8ae9d6&amp;_nc_ohc=MyeMvFPBdEYAX_Wg5_C&amp;_nc_ht=scontent-iad3-1.cdninstagram.com&amp;oh=cea73b7d018e0a6c89b7444c154c2e3f&amp;oe=60A27EE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10:39:01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06080067"/>
                  </a:ext>
                </a:extLst>
              </a:tr>
            </a:tbl>
          </a:graphicData>
        </a:graphic>
      </p:graphicFrame>
      <p:sp>
        <p:nvSpPr>
          <p:cNvPr id="4" name="Text Placeholder 3">
            <a:extLst>
              <a:ext uri="{FF2B5EF4-FFF2-40B4-BE49-F238E27FC236}">
                <a16:creationId xmlns:a16="http://schemas.microsoft.com/office/drawing/2014/main" id="{7758BE2E-3FEC-4FF5-B5D5-085A45AC5DA5}"/>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35948156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1E04F-3D58-421E-A619-245B95B84956}"/>
              </a:ext>
            </a:extLst>
          </p:cNvPr>
          <p:cNvSpPr>
            <a:spLocks noGrp="1"/>
          </p:cNvSpPr>
          <p:nvPr>
            <p:ph type="title"/>
          </p:nvPr>
        </p:nvSpPr>
        <p:spPr/>
        <p:txBody>
          <a:bodyPr/>
          <a:lstStyle/>
          <a:p>
            <a:r>
              <a:rPr lang="nl-NL"/>
              <a:t>Instagram Top 10 posts met meeste interactie | NPO3FM - 4 of 10</a:t>
            </a:r>
            <a:endParaRPr lang="en-US"/>
          </a:p>
        </p:txBody>
      </p:sp>
      <p:graphicFrame>
        <p:nvGraphicFramePr>
          <p:cNvPr id="5" name="Table Placeholder 4">
            <a:extLst>
              <a:ext uri="{FF2B5EF4-FFF2-40B4-BE49-F238E27FC236}">
                <a16:creationId xmlns:a16="http://schemas.microsoft.com/office/drawing/2014/main" id="{60CEEDBB-84BC-482F-9D41-C566B0F3FB19}"/>
              </a:ext>
            </a:extLst>
          </p:cNvPr>
          <p:cNvGraphicFramePr>
            <a:graphicFrameLocks noGrp="1"/>
          </p:cNvGraphicFramePr>
          <p:nvPr>
            <p:ph type="tbl" sz="quarter" idx="13"/>
            <p:extLst>
              <p:ext uri="{D42A27DB-BD31-4B8C-83A1-F6EECF244321}">
                <p14:modId xmlns:p14="http://schemas.microsoft.com/office/powerpoint/2010/main" val="1015273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13609501"/>
                    </a:ext>
                  </a:extLst>
                </a:gridCol>
                <a:gridCol w="1645920">
                  <a:extLst>
                    <a:ext uri="{9D8B030D-6E8A-4147-A177-3AD203B41FA5}">
                      <a16:colId xmlns:a16="http://schemas.microsoft.com/office/drawing/2014/main" val="1093252958"/>
                    </a:ext>
                  </a:extLst>
                </a:gridCol>
                <a:gridCol w="740664">
                  <a:extLst>
                    <a:ext uri="{9D8B030D-6E8A-4147-A177-3AD203B41FA5}">
                      <a16:colId xmlns:a16="http://schemas.microsoft.com/office/drawing/2014/main" val="750504911"/>
                    </a:ext>
                  </a:extLst>
                </a:gridCol>
                <a:gridCol w="740664">
                  <a:extLst>
                    <a:ext uri="{9D8B030D-6E8A-4147-A177-3AD203B41FA5}">
                      <a16:colId xmlns:a16="http://schemas.microsoft.com/office/drawing/2014/main" val="731287125"/>
                    </a:ext>
                  </a:extLst>
                </a:gridCol>
                <a:gridCol w="740664">
                  <a:extLst>
                    <a:ext uri="{9D8B030D-6E8A-4147-A177-3AD203B41FA5}">
                      <a16:colId xmlns:a16="http://schemas.microsoft.com/office/drawing/2014/main" val="3754351789"/>
                    </a:ext>
                  </a:extLst>
                </a:gridCol>
                <a:gridCol w="740664">
                  <a:extLst>
                    <a:ext uri="{9D8B030D-6E8A-4147-A177-3AD203B41FA5}">
                      <a16:colId xmlns:a16="http://schemas.microsoft.com/office/drawing/2014/main" val="2156805414"/>
                    </a:ext>
                  </a:extLst>
                </a:gridCol>
                <a:gridCol w="740664">
                  <a:extLst>
                    <a:ext uri="{9D8B030D-6E8A-4147-A177-3AD203B41FA5}">
                      <a16:colId xmlns:a16="http://schemas.microsoft.com/office/drawing/2014/main" val="3170912105"/>
                    </a:ext>
                  </a:extLst>
                </a:gridCol>
                <a:gridCol w="740664">
                  <a:extLst>
                    <a:ext uri="{9D8B030D-6E8A-4147-A177-3AD203B41FA5}">
                      <a16:colId xmlns:a16="http://schemas.microsoft.com/office/drawing/2014/main" val="2502781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0776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- 2020-12-21 12:43:30</a:t>
                      </a:r>
                      <a:r>
                        <a:rPr kumimoji="0" lang="nl-NL" sz="1000" b="0" i="0" u="none" strike="noStrike" kern="1200" cap="none" spc="0" normalizeH="0" baseline="0" noProof="0">
                          <a:ln>
                            <a:noFill/>
                          </a:ln>
                          <a:solidFill>
                            <a:prstClr val="black"/>
                          </a:solidFill>
                          <a:effectLst/>
                          <a:uLnTx/>
                          <a:uFillTx/>
                          <a:latin typeface="+mn-lt"/>
                          <a:ea typeface="+mn-ea"/>
                          <a:cs typeface="+mn-cs"/>
                        </a:rPr>
                        <a:t>
 “Ik voel jullie pijn. Deze is voor jullie.” ❤️ #HelpDeHelpers #3FM #SR20 #TheLifeline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131984238_331573384473772_6310353337811173942_n.jpg?tp=1&amp;_nc_ht=scontent.cdninstagram.com&amp;_nc_cat=104&amp;_nc_ohc=5tB0_xSEz6QAX-8rspC&amp;edm=AMO9-JQAAAAA&amp;ccb=7-4&amp;oh=a2854fd8cafaccac76b7798ae328f634&amp;oe=6080D0D6&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10:38:07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11060622"/>
                  </a:ext>
                </a:extLst>
              </a:tr>
            </a:tbl>
          </a:graphicData>
        </a:graphic>
      </p:graphicFrame>
      <p:sp>
        <p:nvSpPr>
          <p:cNvPr id="4" name="Text Placeholder 3">
            <a:extLst>
              <a:ext uri="{FF2B5EF4-FFF2-40B4-BE49-F238E27FC236}">
                <a16:creationId xmlns:a16="http://schemas.microsoft.com/office/drawing/2014/main" id="{7E7398DA-DEEF-4458-8AE5-23A80602C10E}"/>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1586513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76CE1-AD18-429E-A9DD-3FC791BA5785}"/>
              </a:ext>
            </a:extLst>
          </p:cNvPr>
          <p:cNvSpPr>
            <a:spLocks noGrp="1"/>
          </p:cNvSpPr>
          <p:nvPr>
            <p:ph type="title"/>
          </p:nvPr>
        </p:nvSpPr>
        <p:spPr/>
        <p:txBody>
          <a:bodyPr/>
          <a:lstStyle/>
          <a:p>
            <a:r>
              <a:rPr lang="nl-NL"/>
              <a:t>Instagram Top 10 posts met meeste interactie | NPO3FM - 5 of 10</a:t>
            </a:r>
            <a:endParaRPr lang="en-US"/>
          </a:p>
        </p:txBody>
      </p:sp>
      <p:graphicFrame>
        <p:nvGraphicFramePr>
          <p:cNvPr id="5" name="Table Placeholder 4">
            <a:extLst>
              <a:ext uri="{FF2B5EF4-FFF2-40B4-BE49-F238E27FC236}">
                <a16:creationId xmlns:a16="http://schemas.microsoft.com/office/drawing/2014/main" id="{521149CD-CC1F-4C7F-89B2-E6643E422514}"/>
              </a:ext>
            </a:extLst>
          </p:cNvPr>
          <p:cNvGraphicFramePr>
            <a:graphicFrameLocks noGrp="1"/>
          </p:cNvGraphicFramePr>
          <p:nvPr>
            <p:ph type="tbl" sz="quarter" idx="13"/>
            <p:extLst>
              <p:ext uri="{D42A27DB-BD31-4B8C-83A1-F6EECF244321}">
                <p14:modId xmlns:p14="http://schemas.microsoft.com/office/powerpoint/2010/main" val="1975246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29472694"/>
                    </a:ext>
                  </a:extLst>
                </a:gridCol>
                <a:gridCol w="1645920">
                  <a:extLst>
                    <a:ext uri="{9D8B030D-6E8A-4147-A177-3AD203B41FA5}">
                      <a16:colId xmlns:a16="http://schemas.microsoft.com/office/drawing/2014/main" val="395304167"/>
                    </a:ext>
                  </a:extLst>
                </a:gridCol>
                <a:gridCol w="740664">
                  <a:extLst>
                    <a:ext uri="{9D8B030D-6E8A-4147-A177-3AD203B41FA5}">
                      <a16:colId xmlns:a16="http://schemas.microsoft.com/office/drawing/2014/main" val="1012513763"/>
                    </a:ext>
                  </a:extLst>
                </a:gridCol>
                <a:gridCol w="740664">
                  <a:extLst>
                    <a:ext uri="{9D8B030D-6E8A-4147-A177-3AD203B41FA5}">
                      <a16:colId xmlns:a16="http://schemas.microsoft.com/office/drawing/2014/main" val="980413130"/>
                    </a:ext>
                  </a:extLst>
                </a:gridCol>
                <a:gridCol w="740664">
                  <a:extLst>
                    <a:ext uri="{9D8B030D-6E8A-4147-A177-3AD203B41FA5}">
                      <a16:colId xmlns:a16="http://schemas.microsoft.com/office/drawing/2014/main" val="931151894"/>
                    </a:ext>
                  </a:extLst>
                </a:gridCol>
                <a:gridCol w="740664">
                  <a:extLst>
                    <a:ext uri="{9D8B030D-6E8A-4147-A177-3AD203B41FA5}">
                      <a16:colId xmlns:a16="http://schemas.microsoft.com/office/drawing/2014/main" val="3944055141"/>
                    </a:ext>
                  </a:extLst>
                </a:gridCol>
                <a:gridCol w="740664">
                  <a:extLst>
                    <a:ext uri="{9D8B030D-6E8A-4147-A177-3AD203B41FA5}">
                      <a16:colId xmlns:a16="http://schemas.microsoft.com/office/drawing/2014/main" val="3300313624"/>
                    </a:ext>
                  </a:extLst>
                </a:gridCol>
                <a:gridCol w="740664">
                  <a:extLst>
                    <a:ext uri="{9D8B030D-6E8A-4147-A177-3AD203B41FA5}">
                      <a16:colId xmlns:a16="http://schemas.microsoft.com/office/drawing/2014/main" val="3501202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91263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- 2021-01-25 07:18:57</a:t>
                      </a:r>
                      <a:r>
                        <a:rPr kumimoji="0" lang="en-US" sz="1000" b="0" i="0" u="none" strike="noStrike" kern="1200" cap="none" spc="0" normalizeH="0" baseline="0" noProof="0">
                          <a:ln>
                            <a:noFill/>
                          </a:ln>
                          <a:solidFill>
                            <a:prstClr val="black"/>
                          </a:solidFill>
                          <a:effectLst/>
                          <a:uLnTx/>
                          <a:uFillTx/>
                          <a:latin typeface="+mn-lt"/>
                          <a:ea typeface="+mn-ea"/>
                          <a:cs typeface="+mn-cs"/>
                        </a:rPr>
                        <a:t>
 Na maanden testen en een proefversie was het dan eindelijk zover: The Flaming Lips gaven hun eerste coronaproof 'Space Bubble'-concert! 🔥 
→ Met wie wil jij in zo'n fijne bubbel en naar welk concert? #3FM #FUCKYOUCOVID19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142155582_411190313467149_3406257202654761543_n.jpg?_nc_cat=104&amp;ccb=1-3&amp;_nc_sid=8ae9d6&amp;_nc_ohc=0OxmKhF9trMAX8Z2zaE&amp;_nc_ht=scontent-iad3-1.cdninstagram.com&amp;oh=88b954090fc6f8580fcf351d1eb015fa&amp;oe=60A2B4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10:37:56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05387307"/>
                  </a:ext>
                </a:extLst>
              </a:tr>
            </a:tbl>
          </a:graphicData>
        </a:graphic>
      </p:graphicFrame>
      <p:sp>
        <p:nvSpPr>
          <p:cNvPr id="4" name="Text Placeholder 3">
            <a:extLst>
              <a:ext uri="{FF2B5EF4-FFF2-40B4-BE49-F238E27FC236}">
                <a16:creationId xmlns:a16="http://schemas.microsoft.com/office/drawing/2014/main" id="{DF504B9A-E431-4E4F-8F00-0C73203B52E2}"/>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26823558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C63D6-7FA6-4544-8DAA-406E67A16317}"/>
              </a:ext>
            </a:extLst>
          </p:cNvPr>
          <p:cNvSpPr>
            <a:spLocks noGrp="1"/>
          </p:cNvSpPr>
          <p:nvPr>
            <p:ph type="title"/>
          </p:nvPr>
        </p:nvSpPr>
        <p:spPr/>
        <p:txBody>
          <a:bodyPr/>
          <a:lstStyle/>
          <a:p>
            <a:r>
              <a:rPr lang="nl-NL"/>
              <a:t>Instagram Top 10 posts met meeste interactie | NPO3FM - 6 of 10</a:t>
            </a:r>
            <a:endParaRPr lang="en-US"/>
          </a:p>
        </p:txBody>
      </p:sp>
      <p:graphicFrame>
        <p:nvGraphicFramePr>
          <p:cNvPr id="5" name="Table Placeholder 4">
            <a:extLst>
              <a:ext uri="{FF2B5EF4-FFF2-40B4-BE49-F238E27FC236}">
                <a16:creationId xmlns:a16="http://schemas.microsoft.com/office/drawing/2014/main" id="{02B6D16D-5195-4B5C-9F6C-D077718CB8E9}"/>
              </a:ext>
            </a:extLst>
          </p:cNvPr>
          <p:cNvGraphicFramePr>
            <a:graphicFrameLocks noGrp="1"/>
          </p:cNvGraphicFramePr>
          <p:nvPr>
            <p:ph type="tbl" sz="quarter" idx="13"/>
            <p:extLst>
              <p:ext uri="{D42A27DB-BD31-4B8C-83A1-F6EECF244321}">
                <p14:modId xmlns:p14="http://schemas.microsoft.com/office/powerpoint/2010/main" val="1139522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36913877"/>
                    </a:ext>
                  </a:extLst>
                </a:gridCol>
                <a:gridCol w="1645920">
                  <a:extLst>
                    <a:ext uri="{9D8B030D-6E8A-4147-A177-3AD203B41FA5}">
                      <a16:colId xmlns:a16="http://schemas.microsoft.com/office/drawing/2014/main" val="3125643869"/>
                    </a:ext>
                  </a:extLst>
                </a:gridCol>
                <a:gridCol w="740664">
                  <a:extLst>
                    <a:ext uri="{9D8B030D-6E8A-4147-A177-3AD203B41FA5}">
                      <a16:colId xmlns:a16="http://schemas.microsoft.com/office/drawing/2014/main" val="2543563322"/>
                    </a:ext>
                  </a:extLst>
                </a:gridCol>
                <a:gridCol w="740664">
                  <a:extLst>
                    <a:ext uri="{9D8B030D-6E8A-4147-A177-3AD203B41FA5}">
                      <a16:colId xmlns:a16="http://schemas.microsoft.com/office/drawing/2014/main" val="792327243"/>
                    </a:ext>
                  </a:extLst>
                </a:gridCol>
                <a:gridCol w="740664">
                  <a:extLst>
                    <a:ext uri="{9D8B030D-6E8A-4147-A177-3AD203B41FA5}">
                      <a16:colId xmlns:a16="http://schemas.microsoft.com/office/drawing/2014/main" val="286869981"/>
                    </a:ext>
                  </a:extLst>
                </a:gridCol>
                <a:gridCol w="740664">
                  <a:extLst>
                    <a:ext uri="{9D8B030D-6E8A-4147-A177-3AD203B41FA5}">
                      <a16:colId xmlns:a16="http://schemas.microsoft.com/office/drawing/2014/main" val="1580577769"/>
                    </a:ext>
                  </a:extLst>
                </a:gridCol>
                <a:gridCol w="740664">
                  <a:extLst>
                    <a:ext uri="{9D8B030D-6E8A-4147-A177-3AD203B41FA5}">
                      <a16:colId xmlns:a16="http://schemas.microsoft.com/office/drawing/2014/main" val="1690484216"/>
                    </a:ext>
                  </a:extLst>
                </a:gridCol>
                <a:gridCol w="740664">
                  <a:extLst>
                    <a:ext uri="{9D8B030D-6E8A-4147-A177-3AD203B41FA5}">
                      <a16:colId xmlns:a16="http://schemas.microsoft.com/office/drawing/2014/main" val="73053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05498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- 2020-02-12 16:06:20</a:t>
                      </a:r>
                      <a:r>
                        <a:rPr kumimoji="0" lang="nl-NL" sz="1000" b="0" i="0" u="none" strike="noStrike" kern="1200" cap="none" spc="0" normalizeH="0" baseline="0" noProof="0">
                          <a:ln>
                            <a:noFill/>
                          </a:ln>
                          <a:solidFill>
                            <a:prstClr val="black"/>
                          </a:solidFill>
                          <a:effectLst/>
                          <a:uLnTx/>
                          <a:uFillTx/>
                          <a:latin typeface="+mn-lt"/>
                          <a:ea typeface="+mn-ea"/>
                          <a:cs typeface="+mn-cs"/>
                        </a:rPr>
                        <a:t>
 “Ik viel voor een meisje wat kon het mij ook schelen, want ik wilde met haar zijn en mijn lichaam met haar delen.” ❤️💛💚💙💜 Check de volledige cover van Macklemore’s ‘Same Love’ door Froukje via de link in bio. #3FM #SameLove #Froukje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84409618_118937869560259_9124322864135375361_n.jpg?tp=1&amp;_nc_ht=scontent.cdninstagram.com&amp;_nc_cat=107&amp;_nc_ohc=kTO1bLVplgsAX8DTweM&amp;edm=AMO9-JQAAAAA&amp;ccb=7-4&amp;oh=2d27b07c41cff27f7757bc4c9e3bbf4b&amp;oe=608151D0&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10:39:05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38446754"/>
                  </a:ext>
                </a:extLst>
              </a:tr>
            </a:tbl>
          </a:graphicData>
        </a:graphic>
      </p:graphicFrame>
      <p:sp>
        <p:nvSpPr>
          <p:cNvPr id="4" name="Text Placeholder 3">
            <a:extLst>
              <a:ext uri="{FF2B5EF4-FFF2-40B4-BE49-F238E27FC236}">
                <a16:creationId xmlns:a16="http://schemas.microsoft.com/office/drawing/2014/main" id="{5CD0472B-64D3-42E9-A297-533D022CB408}"/>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24502031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0DE19-E712-48D1-870D-4A0518648EC8}"/>
              </a:ext>
            </a:extLst>
          </p:cNvPr>
          <p:cNvSpPr>
            <a:spLocks noGrp="1"/>
          </p:cNvSpPr>
          <p:nvPr>
            <p:ph type="title"/>
          </p:nvPr>
        </p:nvSpPr>
        <p:spPr/>
        <p:txBody>
          <a:bodyPr/>
          <a:lstStyle/>
          <a:p>
            <a:r>
              <a:rPr lang="nl-NL"/>
              <a:t>Instagram Top 10 posts met meeste interactie | NPO3FM - 7 of 10</a:t>
            </a:r>
            <a:endParaRPr lang="en-US"/>
          </a:p>
        </p:txBody>
      </p:sp>
      <p:graphicFrame>
        <p:nvGraphicFramePr>
          <p:cNvPr id="5" name="Table Placeholder 4">
            <a:extLst>
              <a:ext uri="{FF2B5EF4-FFF2-40B4-BE49-F238E27FC236}">
                <a16:creationId xmlns:a16="http://schemas.microsoft.com/office/drawing/2014/main" id="{65D336F6-40DC-4043-BF9B-3C670A7A3ACC}"/>
              </a:ext>
            </a:extLst>
          </p:cNvPr>
          <p:cNvGraphicFramePr>
            <a:graphicFrameLocks noGrp="1"/>
          </p:cNvGraphicFramePr>
          <p:nvPr>
            <p:ph type="tbl" sz="quarter" idx="13"/>
            <p:extLst>
              <p:ext uri="{D42A27DB-BD31-4B8C-83A1-F6EECF244321}">
                <p14:modId xmlns:p14="http://schemas.microsoft.com/office/powerpoint/2010/main" val="839713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97644081"/>
                    </a:ext>
                  </a:extLst>
                </a:gridCol>
                <a:gridCol w="1645920">
                  <a:extLst>
                    <a:ext uri="{9D8B030D-6E8A-4147-A177-3AD203B41FA5}">
                      <a16:colId xmlns:a16="http://schemas.microsoft.com/office/drawing/2014/main" val="2354161686"/>
                    </a:ext>
                  </a:extLst>
                </a:gridCol>
                <a:gridCol w="740664">
                  <a:extLst>
                    <a:ext uri="{9D8B030D-6E8A-4147-A177-3AD203B41FA5}">
                      <a16:colId xmlns:a16="http://schemas.microsoft.com/office/drawing/2014/main" val="381876702"/>
                    </a:ext>
                  </a:extLst>
                </a:gridCol>
                <a:gridCol w="740664">
                  <a:extLst>
                    <a:ext uri="{9D8B030D-6E8A-4147-A177-3AD203B41FA5}">
                      <a16:colId xmlns:a16="http://schemas.microsoft.com/office/drawing/2014/main" val="1039272043"/>
                    </a:ext>
                  </a:extLst>
                </a:gridCol>
                <a:gridCol w="740664">
                  <a:extLst>
                    <a:ext uri="{9D8B030D-6E8A-4147-A177-3AD203B41FA5}">
                      <a16:colId xmlns:a16="http://schemas.microsoft.com/office/drawing/2014/main" val="298675260"/>
                    </a:ext>
                  </a:extLst>
                </a:gridCol>
                <a:gridCol w="740664">
                  <a:extLst>
                    <a:ext uri="{9D8B030D-6E8A-4147-A177-3AD203B41FA5}">
                      <a16:colId xmlns:a16="http://schemas.microsoft.com/office/drawing/2014/main" val="4143740142"/>
                    </a:ext>
                  </a:extLst>
                </a:gridCol>
                <a:gridCol w="740664">
                  <a:extLst>
                    <a:ext uri="{9D8B030D-6E8A-4147-A177-3AD203B41FA5}">
                      <a16:colId xmlns:a16="http://schemas.microsoft.com/office/drawing/2014/main" val="2507277652"/>
                    </a:ext>
                  </a:extLst>
                </a:gridCol>
                <a:gridCol w="740664">
                  <a:extLst>
                    <a:ext uri="{9D8B030D-6E8A-4147-A177-3AD203B41FA5}">
                      <a16:colId xmlns:a16="http://schemas.microsoft.com/office/drawing/2014/main" val="257494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77102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- 2021-04-26 15:06:19</a:t>
                      </a:r>
                      <a:r>
                        <a:rPr kumimoji="0" lang="en-US" sz="1000" b="0" i="0" u="none" strike="noStrike" kern="1200" cap="none" spc="0" normalizeH="0" baseline="0" noProof="0">
                          <a:ln>
                            <a:noFill/>
                          </a:ln>
                          <a:solidFill>
                            <a:prstClr val="black"/>
                          </a:solidFill>
                          <a:effectLst/>
                          <a:uLnTx/>
                          <a:uFillTx/>
                          <a:latin typeface="+mn-lt"/>
                          <a:ea typeface="+mn-ea"/>
                          <a:cs typeface="+mn-cs"/>
                        </a:rPr>
                        <a:t>
 “Hey, I recognize you!” roept Billie tijdens de meet &amp; greet. Een echte droom die uitkomt voor stan Eef. 💚
→ In alweer de laatste aflevering van ‘We Stan!’ zie je waarom Billie Eilish zo’n impact heeft op Eef. Check ’m nu op het YouTube-kanaal van 3FM! #3FM #WeStan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177206206_501613597644006_6071258503500807156_n.jpg?_nc_cat=108&amp;ccb=1-3&amp;_nc_sid=8ae9d6&amp;_nc_ohc=GrNehjdJrmkAX8hr8jK&amp;_nc_ht=scontent-lga3-2.cdninstagram.com&amp;oh=3cc5543a0c1c632e1457d7d9ec220f7e&amp;oe=60C8EAA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05/19/2021 00:10:34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02820606"/>
                  </a:ext>
                </a:extLst>
              </a:tr>
            </a:tbl>
          </a:graphicData>
        </a:graphic>
      </p:graphicFrame>
      <p:sp>
        <p:nvSpPr>
          <p:cNvPr id="4" name="Text Placeholder 3">
            <a:extLst>
              <a:ext uri="{FF2B5EF4-FFF2-40B4-BE49-F238E27FC236}">
                <a16:creationId xmlns:a16="http://schemas.microsoft.com/office/drawing/2014/main" id="{A539DEB1-539B-4BF7-9159-6E7D4918F8E9}"/>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25902603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2B43F-7392-4543-B7A8-81AE8DA36861}"/>
              </a:ext>
            </a:extLst>
          </p:cNvPr>
          <p:cNvSpPr>
            <a:spLocks noGrp="1"/>
          </p:cNvSpPr>
          <p:nvPr>
            <p:ph type="title"/>
          </p:nvPr>
        </p:nvSpPr>
        <p:spPr/>
        <p:txBody>
          <a:bodyPr/>
          <a:lstStyle/>
          <a:p>
            <a:r>
              <a:rPr lang="nl-NL"/>
              <a:t>Instagram Top 10 posts met meeste interactie | NPO3FM - 8 of 10</a:t>
            </a:r>
            <a:endParaRPr lang="en-US"/>
          </a:p>
        </p:txBody>
      </p:sp>
      <p:graphicFrame>
        <p:nvGraphicFramePr>
          <p:cNvPr id="5" name="Table Placeholder 4">
            <a:extLst>
              <a:ext uri="{FF2B5EF4-FFF2-40B4-BE49-F238E27FC236}">
                <a16:creationId xmlns:a16="http://schemas.microsoft.com/office/drawing/2014/main" id="{C0C8F551-7B18-4B11-8221-E43D699AB58F}"/>
              </a:ext>
            </a:extLst>
          </p:cNvPr>
          <p:cNvGraphicFramePr>
            <a:graphicFrameLocks noGrp="1"/>
          </p:cNvGraphicFramePr>
          <p:nvPr>
            <p:ph type="tbl" sz="quarter" idx="13"/>
            <p:extLst>
              <p:ext uri="{D42A27DB-BD31-4B8C-83A1-F6EECF244321}">
                <p14:modId xmlns:p14="http://schemas.microsoft.com/office/powerpoint/2010/main" val="60555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99570128"/>
                    </a:ext>
                  </a:extLst>
                </a:gridCol>
                <a:gridCol w="1645920">
                  <a:extLst>
                    <a:ext uri="{9D8B030D-6E8A-4147-A177-3AD203B41FA5}">
                      <a16:colId xmlns:a16="http://schemas.microsoft.com/office/drawing/2014/main" val="568738334"/>
                    </a:ext>
                  </a:extLst>
                </a:gridCol>
                <a:gridCol w="740664">
                  <a:extLst>
                    <a:ext uri="{9D8B030D-6E8A-4147-A177-3AD203B41FA5}">
                      <a16:colId xmlns:a16="http://schemas.microsoft.com/office/drawing/2014/main" val="18082536"/>
                    </a:ext>
                  </a:extLst>
                </a:gridCol>
                <a:gridCol w="740664">
                  <a:extLst>
                    <a:ext uri="{9D8B030D-6E8A-4147-A177-3AD203B41FA5}">
                      <a16:colId xmlns:a16="http://schemas.microsoft.com/office/drawing/2014/main" val="3908118288"/>
                    </a:ext>
                  </a:extLst>
                </a:gridCol>
                <a:gridCol w="740664">
                  <a:extLst>
                    <a:ext uri="{9D8B030D-6E8A-4147-A177-3AD203B41FA5}">
                      <a16:colId xmlns:a16="http://schemas.microsoft.com/office/drawing/2014/main" val="473433385"/>
                    </a:ext>
                  </a:extLst>
                </a:gridCol>
                <a:gridCol w="740664">
                  <a:extLst>
                    <a:ext uri="{9D8B030D-6E8A-4147-A177-3AD203B41FA5}">
                      <a16:colId xmlns:a16="http://schemas.microsoft.com/office/drawing/2014/main" val="3110012109"/>
                    </a:ext>
                  </a:extLst>
                </a:gridCol>
                <a:gridCol w="740664">
                  <a:extLst>
                    <a:ext uri="{9D8B030D-6E8A-4147-A177-3AD203B41FA5}">
                      <a16:colId xmlns:a16="http://schemas.microsoft.com/office/drawing/2014/main" val="1418340167"/>
                    </a:ext>
                  </a:extLst>
                </a:gridCol>
                <a:gridCol w="740664">
                  <a:extLst>
                    <a:ext uri="{9D8B030D-6E8A-4147-A177-3AD203B41FA5}">
                      <a16:colId xmlns:a16="http://schemas.microsoft.com/office/drawing/2014/main" val="2093344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1519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- 2020-04-22 14:30:26</a:t>
                      </a:r>
                      <a:r>
                        <a:rPr kumimoji="0" lang="nl-NL" sz="1000" b="0" i="0" u="none" strike="noStrike" kern="1200" cap="none" spc="0" normalizeH="0" baseline="0" noProof="0">
                          <a:ln>
                            <a:noFill/>
                          </a:ln>
                          <a:solidFill>
                            <a:prstClr val="black"/>
                          </a:solidFill>
                          <a:effectLst/>
                          <a:uLnTx/>
                          <a:uFillTx/>
                          <a:latin typeface="+mn-lt"/>
                          <a:ea typeface="+mn-ea"/>
                          <a:cs typeface="+mn-cs"/>
                        </a:rPr>
                        <a:t>
 13 juli zou Billie Eilish in de Ziggo Dome staan. Helaas wordt dit concert uitgesteld... 3FM-dj Vera Siemons heeft een kleine troost voor je. We geven de LP-versie van 'When We All Fall Asleep, Where Do We Go?' weg. Dus reageer op deze post en tag je beste concertmaat, volg ons en wie weet valt 'ie binnenkort bij jou op de deurmat. #3FM billieeilish verasiemons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94244306_217944086136969_8401125654452100903_n.jpg?_nc_cat=109&amp;ccb=1-3&amp;_nc_sid=8ae9d6&amp;_nc_ohc=B_CO7kv3UUsAX95WQb6&amp;_nc_ht=scontent-iad3-1.cdninstagram.com&amp;oh=fe993b503ec4301f46c0ab0154bc556a&amp;oe=60A5D8A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10:38:51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76438836"/>
                  </a:ext>
                </a:extLst>
              </a:tr>
            </a:tbl>
          </a:graphicData>
        </a:graphic>
      </p:graphicFrame>
      <p:sp>
        <p:nvSpPr>
          <p:cNvPr id="4" name="Text Placeholder 3">
            <a:extLst>
              <a:ext uri="{FF2B5EF4-FFF2-40B4-BE49-F238E27FC236}">
                <a16:creationId xmlns:a16="http://schemas.microsoft.com/office/drawing/2014/main" id="{11F32CE4-F0A6-4A62-9059-5F619F09BB87}"/>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9829676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12D5C-FDC8-4DDC-865B-4F6AF8A7FC1E}"/>
              </a:ext>
            </a:extLst>
          </p:cNvPr>
          <p:cNvSpPr>
            <a:spLocks noGrp="1"/>
          </p:cNvSpPr>
          <p:nvPr>
            <p:ph type="title"/>
          </p:nvPr>
        </p:nvSpPr>
        <p:spPr/>
        <p:txBody>
          <a:bodyPr/>
          <a:lstStyle/>
          <a:p>
            <a:r>
              <a:rPr lang="nl-NL"/>
              <a:t>Instagram Top 10 posts met meeste interactie | NPO3FM - 9 of 10</a:t>
            </a:r>
            <a:endParaRPr lang="en-US"/>
          </a:p>
        </p:txBody>
      </p:sp>
      <p:graphicFrame>
        <p:nvGraphicFramePr>
          <p:cNvPr id="5" name="Table Placeholder 4">
            <a:extLst>
              <a:ext uri="{FF2B5EF4-FFF2-40B4-BE49-F238E27FC236}">
                <a16:creationId xmlns:a16="http://schemas.microsoft.com/office/drawing/2014/main" id="{D58BCC95-5C2A-45F0-84BB-A5C9EA91D07B}"/>
              </a:ext>
            </a:extLst>
          </p:cNvPr>
          <p:cNvGraphicFramePr>
            <a:graphicFrameLocks noGrp="1"/>
          </p:cNvGraphicFramePr>
          <p:nvPr>
            <p:ph type="tbl" sz="quarter" idx="13"/>
            <p:extLst>
              <p:ext uri="{D42A27DB-BD31-4B8C-83A1-F6EECF244321}">
                <p14:modId xmlns:p14="http://schemas.microsoft.com/office/powerpoint/2010/main" val="4141996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87160608"/>
                    </a:ext>
                  </a:extLst>
                </a:gridCol>
                <a:gridCol w="1645920">
                  <a:extLst>
                    <a:ext uri="{9D8B030D-6E8A-4147-A177-3AD203B41FA5}">
                      <a16:colId xmlns:a16="http://schemas.microsoft.com/office/drawing/2014/main" val="4259446663"/>
                    </a:ext>
                  </a:extLst>
                </a:gridCol>
                <a:gridCol w="740664">
                  <a:extLst>
                    <a:ext uri="{9D8B030D-6E8A-4147-A177-3AD203B41FA5}">
                      <a16:colId xmlns:a16="http://schemas.microsoft.com/office/drawing/2014/main" val="215482444"/>
                    </a:ext>
                  </a:extLst>
                </a:gridCol>
                <a:gridCol w="740664">
                  <a:extLst>
                    <a:ext uri="{9D8B030D-6E8A-4147-A177-3AD203B41FA5}">
                      <a16:colId xmlns:a16="http://schemas.microsoft.com/office/drawing/2014/main" val="1350988634"/>
                    </a:ext>
                  </a:extLst>
                </a:gridCol>
                <a:gridCol w="740664">
                  <a:extLst>
                    <a:ext uri="{9D8B030D-6E8A-4147-A177-3AD203B41FA5}">
                      <a16:colId xmlns:a16="http://schemas.microsoft.com/office/drawing/2014/main" val="1030881927"/>
                    </a:ext>
                  </a:extLst>
                </a:gridCol>
                <a:gridCol w="740664">
                  <a:extLst>
                    <a:ext uri="{9D8B030D-6E8A-4147-A177-3AD203B41FA5}">
                      <a16:colId xmlns:a16="http://schemas.microsoft.com/office/drawing/2014/main" val="1351192241"/>
                    </a:ext>
                  </a:extLst>
                </a:gridCol>
                <a:gridCol w="740664">
                  <a:extLst>
                    <a:ext uri="{9D8B030D-6E8A-4147-A177-3AD203B41FA5}">
                      <a16:colId xmlns:a16="http://schemas.microsoft.com/office/drawing/2014/main" val="2624063879"/>
                    </a:ext>
                  </a:extLst>
                </a:gridCol>
                <a:gridCol w="740664">
                  <a:extLst>
                    <a:ext uri="{9D8B030D-6E8A-4147-A177-3AD203B41FA5}">
                      <a16:colId xmlns:a16="http://schemas.microsoft.com/office/drawing/2014/main" val="95772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99504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- 2020-11-23 18:30:42</a:t>
                      </a:r>
                      <a:r>
                        <a:rPr kumimoji="0" lang="en-US" sz="1000" b="0" i="0" u="none" strike="noStrike" kern="1200" cap="none" spc="0" normalizeH="0" baseline="0" noProof="0">
                          <a:ln>
                            <a:noFill/>
                          </a:ln>
                          <a:solidFill>
                            <a:prstClr val="black"/>
                          </a:solidFill>
                          <a:effectLst/>
                          <a:uLnTx/>
                          <a:uFillTx/>
                          <a:latin typeface="+mn-lt"/>
                          <a:ea typeface="+mn-ea"/>
                          <a:cs typeface="+mn-cs"/>
                        </a:rPr>
                        <a:t>
 Breaking news: Lowlands 2021 gaat door! 🔥
→ Check het hele gesprek met diederikgommers via de link in bio. #3FM #SR20 #TheLifeline #Lowlands2021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127021864_798087954372592_2222954137749375657_n.jpg?tp=1&amp;_nc_ht=scontent.cdninstagram.com&amp;_nc_cat=104&amp;_nc_ohc=GC0d51ktqikAX-DXdcF&amp;edm=AMO9-JQAAAAA&amp;ccb=7-4&amp;oh=88e5680642229fb3f943200190275839&amp;oe=60814312&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10:38:13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03645556"/>
                  </a:ext>
                </a:extLst>
              </a:tr>
            </a:tbl>
          </a:graphicData>
        </a:graphic>
      </p:graphicFrame>
      <p:sp>
        <p:nvSpPr>
          <p:cNvPr id="4" name="Text Placeholder 3">
            <a:extLst>
              <a:ext uri="{FF2B5EF4-FFF2-40B4-BE49-F238E27FC236}">
                <a16:creationId xmlns:a16="http://schemas.microsoft.com/office/drawing/2014/main" id="{CC13B8AD-6892-416B-8879-5F32BC32BA8F}"/>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39724357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1C35A-0D93-4D85-82C9-2E41FDA7B5C8}"/>
              </a:ext>
            </a:extLst>
          </p:cNvPr>
          <p:cNvSpPr>
            <a:spLocks noGrp="1"/>
          </p:cNvSpPr>
          <p:nvPr>
            <p:ph type="title"/>
          </p:nvPr>
        </p:nvSpPr>
        <p:spPr/>
        <p:txBody>
          <a:bodyPr/>
          <a:lstStyle/>
          <a:p>
            <a:r>
              <a:rPr lang="nl-NL"/>
              <a:t>Instagram Top 10 posts met meeste interactie | NPO3FM - 10 of 10</a:t>
            </a:r>
            <a:endParaRPr lang="en-US"/>
          </a:p>
        </p:txBody>
      </p:sp>
      <p:graphicFrame>
        <p:nvGraphicFramePr>
          <p:cNvPr id="5" name="Table Placeholder 4">
            <a:extLst>
              <a:ext uri="{FF2B5EF4-FFF2-40B4-BE49-F238E27FC236}">
                <a16:creationId xmlns:a16="http://schemas.microsoft.com/office/drawing/2014/main" id="{796F701C-A1C5-4E2E-B61A-087838BE3757}"/>
              </a:ext>
            </a:extLst>
          </p:cNvPr>
          <p:cNvGraphicFramePr>
            <a:graphicFrameLocks noGrp="1"/>
          </p:cNvGraphicFramePr>
          <p:nvPr>
            <p:ph type="tbl" sz="quarter" idx="13"/>
            <p:extLst>
              <p:ext uri="{D42A27DB-BD31-4B8C-83A1-F6EECF244321}">
                <p14:modId xmlns:p14="http://schemas.microsoft.com/office/powerpoint/2010/main" val="3980153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51943123"/>
                    </a:ext>
                  </a:extLst>
                </a:gridCol>
                <a:gridCol w="1645920">
                  <a:extLst>
                    <a:ext uri="{9D8B030D-6E8A-4147-A177-3AD203B41FA5}">
                      <a16:colId xmlns:a16="http://schemas.microsoft.com/office/drawing/2014/main" val="2417424748"/>
                    </a:ext>
                  </a:extLst>
                </a:gridCol>
                <a:gridCol w="740664">
                  <a:extLst>
                    <a:ext uri="{9D8B030D-6E8A-4147-A177-3AD203B41FA5}">
                      <a16:colId xmlns:a16="http://schemas.microsoft.com/office/drawing/2014/main" val="3751580206"/>
                    </a:ext>
                  </a:extLst>
                </a:gridCol>
                <a:gridCol w="740664">
                  <a:extLst>
                    <a:ext uri="{9D8B030D-6E8A-4147-A177-3AD203B41FA5}">
                      <a16:colId xmlns:a16="http://schemas.microsoft.com/office/drawing/2014/main" val="1927092560"/>
                    </a:ext>
                  </a:extLst>
                </a:gridCol>
                <a:gridCol w="740664">
                  <a:extLst>
                    <a:ext uri="{9D8B030D-6E8A-4147-A177-3AD203B41FA5}">
                      <a16:colId xmlns:a16="http://schemas.microsoft.com/office/drawing/2014/main" val="1688045836"/>
                    </a:ext>
                  </a:extLst>
                </a:gridCol>
                <a:gridCol w="740664">
                  <a:extLst>
                    <a:ext uri="{9D8B030D-6E8A-4147-A177-3AD203B41FA5}">
                      <a16:colId xmlns:a16="http://schemas.microsoft.com/office/drawing/2014/main" val="2597190126"/>
                    </a:ext>
                  </a:extLst>
                </a:gridCol>
                <a:gridCol w="740664">
                  <a:extLst>
                    <a:ext uri="{9D8B030D-6E8A-4147-A177-3AD203B41FA5}">
                      <a16:colId xmlns:a16="http://schemas.microsoft.com/office/drawing/2014/main" val="2782110174"/>
                    </a:ext>
                  </a:extLst>
                </a:gridCol>
                <a:gridCol w="740664">
                  <a:extLst>
                    <a:ext uri="{9D8B030D-6E8A-4147-A177-3AD203B41FA5}">
                      <a16:colId xmlns:a16="http://schemas.microsoft.com/office/drawing/2014/main" val="409302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9110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- 2020-12-24 17:12:37</a:t>
                      </a:r>
                      <a:r>
                        <a:rPr kumimoji="0" lang="nl-NL" sz="1000" b="0" i="0" u="none" strike="noStrike" kern="1200" cap="none" spc="0" normalizeH="0" baseline="0" noProof="0">
                          <a:ln>
                            <a:noFill/>
                          </a:ln>
                          <a:solidFill>
                            <a:prstClr val="black"/>
                          </a:solidFill>
                          <a:effectLst/>
                          <a:uLnTx/>
                          <a:uFillTx/>
                          <a:latin typeface="+mn-lt"/>
                          <a:ea typeface="+mn-ea"/>
                          <a:cs typeface="+mn-cs"/>
                        </a:rPr>
                        <a:t>
 WAUW! 💚 €1.601.923,- is het eindbedrag voor 3FM Serious Request: The Lifeline! 🔥 En met z’n allen hebben we ook nog eens meer dan 80.000 km gelopen. Door jullie kan het rodekruis hulpverleners helpen tijdens de coronacrisis. 🙏
Met dit bedrag kan het Rode Kruis:
* Beschermingsmiddelen aanschaffen voor binnen- en buitenland
* Voorlichting geven over het coronavirus
* Handwasstations aanleggen
* vrijwilligers trainen om op een veilige manier een coronatest af te nemen #3FM #SR20 #TheLifeline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132606218_224055065945870_3058285620332393298_n.jpg?_nc_cat=100&amp;ccb=1-3&amp;_nc_sid=8ae9d6&amp;_nc_ohc=MsKIDAY32P8AX8gOLK0&amp;_nc_ht=scontent-iad3-1.cdninstagram.com&amp;oh=8a91001e08b7567b8f4e75927a0bcbd1&amp;oe=60A546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10:38:04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71096987"/>
                  </a:ext>
                </a:extLst>
              </a:tr>
            </a:tbl>
          </a:graphicData>
        </a:graphic>
      </p:graphicFrame>
      <p:sp>
        <p:nvSpPr>
          <p:cNvPr id="4" name="Text Placeholder 3">
            <a:extLst>
              <a:ext uri="{FF2B5EF4-FFF2-40B4-BE49-F238E27FC236}">
                <a16:creationId xmlns:a16="http://schemas.microsoft.com/office/drawing/2014/main" id="{9C985B22-DEAF-44E4-9790-656D62CE0D61}"/>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22299511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82440-8591-4D63-B5C8-F008042CECBB}"/>
              </a:ext>
            </a:extLst>
          </p:cNvPr>
          <p:cNvSpPr>
            <a:spLocks noGrp="1"/>
          </p:cNvSpPr>
          <p:nvPr>
            <p:ph type="title"/>
          </p:nvPr>
        </p:nvSpPr>
        <p:spPr/>
        <p:txBody>
          <a:bodyPr/>
          <a:lstStyle/>
          <a:p>
            <a:r>
              <a:rPr lang="nl-NL"/>
              <a:t>Instagram Top 10 posts met minste interactie | NPO3FM - 1 of 9</a:t>
            </a:r>
            <a:endParaRPr lang="en-US"/>
          </a:p>
        </p:txBody>
      </p:sp>
      <p:graphicFrame>
        <p:nvGraphicFramePr>
          <p:cNvPr id="5" name="Table Placeholder 4">
            <a:extLst>
              <a:ext uri="{FF2B5EF4-FFF2-40B4-BE49-F238E27FC236}">
                <a16:creationId xmlns:a16="http://schemas.microsoft.com/office/drawing/2014/main" id="{2C23896D-BA73-4E2C-AF29-2148D32D67B3}"/>
              </a:ext>
            </a:extLst>
          </p:cNvPr>
          <p:cNvGraphicFramePr>
            <a:graphicFrameLocks noGrp="1"/>
          </p:cNvGraphicFramePr>
          <p:nvPr>
            <p:ph type="tbl" sz="quarter" idx="13"/>
            <p:extLst>
              <p:ext uri="{D42A27DB-BD31-4B8C-83A1-F6EECF244321}">
                <p14:modId xmlns:p14="http://schemas.microsoft.com/office/powerpoint/2010/main" val="3479734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90099812"/>
                    </a:ext>
                  </a:extLst>
                </a:gridCol>
                <a:gridCol w="1645920">
                  <a:extLst>
                    <a:ext uri="{9D8B030D-6E8A-4147-A177-3AD203B41FA5}">
                      <a16:colId xmlns:a16="http://schemas.microsoft.com/office/drawing/2014/main" val="2461059049"/>
                    </a:ext>
                  </a:extLst>
                </a:gridCol>
                <a:gridCol w="740664">
                  <a:extLst>
                    <a:ext uri="{9D8B030D-6E8A-4147-A177-3AD203B41FA5}">
                      <a16:colId xmlns:a16="http://schemas.microsoft.com/office/drawing/2014/main" val="112017064"/>
                    </a:ext>
                  </a:extLst>
                </a:gridCol>
                <a:gridCol w="740664">
                  <a:extLst>
                    <a:ext uri="{9D8B030D-6E8A-4147-A177-3AD203B41FA5}">
                      <a16:colId xmlns:a16="http://schemas.microsoft.com/office/drawing/2014/main" val="89417432"/>
                    </a:ext>
                  </a:extLst>
                </a:gridCol>
                <a:gridCol w="740664">
                  <a:extLst>
                    <a:ext uri="{9D8B030D-6E8A-4147-A177-3AD203B41FA5}">
                      <a16:colId xmlns:a16="http://schemas.microsoft.com/office/drawing/2014/main" val="2247441511"/>
                    </a:ext>
                  </a:extLst>
                </a:gridCol>
                <a:gridCol w="740664">
                  <a:extLst>
                    <a:ext uri="{9D8B030D-6E8A-4147-A177-3AD203B41FA5}">
                      <a16:colId xmlns:a16="http://schemas.microsoft.com/office/drawing/2014/main" val="1041484358"/>
                    </a:ext>
                  </a:extLst>
                </a:gridCol>
                <a:gridCol w="740664">
                  <a:extLst>
                    <a:ext uri="{9D8B030D-6E8A-4147-A177-3AD203B41FA5}">
                      <a16:colId xmlns:a16="http://schemas.microsoft.com/office/drawing/2014/main" val="3500007939"/>
                    </a:ext>
                  </a:extLst>
                </a:gridCol>
                <a:gridCol w="740664">
                  <a:extLst>
                    <a:ext uri="{9D8B030D-6E8A-4147-A177-3AD203B41FA5}">
                      <a16:colId xmlns:a16="http://schemas.microsoft.com/office/drawing/2014/main" val="2919290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5924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- 2021-01-21 17:47:28</a:t>
                      </a:r>
                      <a:r>
                        <a:rPr kumimoji="0" lang="nl-NL" sz="1000" b="0" i="0" u="none" strike="noStrike" kern="1200" cap="none" spc="0" normalizeH="0" baseline="0" noProof="0">
                          <a:ln>
                            <a:noFill/>
                          </a:ln>
                          <a:solidFill>
                            <a:prstClr val="black"/>
                          </a:solidFill>
                          <a:effectLst/>
                          <a:uLnTx/>
                          <a:uFillTx/>
                          <a:latin typeface="+mn-lt"/>
                          <a:ea typeface="+mn-ea"/>
                          <a:cs typeface="+mn-cs"/>
                        </a:rPr>
                        <a:t>
 De ideale formule, dus swipen maar! 👉 #3FM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141408533_255178655999865_3102366441156825770_n.jpg?_nc_cat=109&amp;ccb=1-3&amp;_nc_sid=8ae9d6&amp;_nc_ohc=VDj5CewhYMcAX_R7X7z&amp;_nc_ht=scontent-iad3-1.cdninstagram.com&amp;oh=3d3acbcfbd5e81e4921b253e3ffa4905&amp;oe=60A4B20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10:37:57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10209186"/>
                  </a:ext>
                </a:extLst>
              </a:tr>
            </a:tbl>
          </a:graphicData>
        </a:graphic>
      </p:graphicFrame>
      <p:sp>
        <p:nvSpPr>
          <p:cNvPr id="4" name="Text Placeholder 3">
            <a:extLst>
              <a:ext uri="{FF2B5EF4-FFF2-40B4-BE49-F238E27FC236}">
                <a16:creationId xmlns:a16="http://schemas.microsoft.com/office/drawing/2014/main" id="{058569C2-41B9-477F-84F1-6E467EAF3B27}"/>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26551552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4306-F6C4-433C-994D-21BAEC60EBCA}"/>
              </a:ext>
            </a:extLst>
          </p:cNvPr>
          <p:cNvSpPr>
            <a:spLocks noGrp="1"/>
          </p:cNvSpPr>
          <p:nvPr>
            <p:ph type="title"/>
          </p:nvPr>
        </p:nvSpPr>
        <p:spPr/>
        <p:txBody>
          <a:bodyPr/>
          <a:lstStyle/>
          <a:p>
            <a:r>
              <a:rPr lang="nl-NL"/>
              <a:t>Instagram Top 10 posts met minste interactie | NPO3FM - 2 of 9</a:t>
            </a:r>
            <a:endParaRPr lang="en-US"/>
          </a:p>
        </p:txBody>
      </p:sp>
      <p:graphicFrame>
        <p:nvGraphicFramePr>
          <p:cNvPr id="5" name="Table Placeholder 4">
            <a:extLst>
              <a:ext uri="{FF2B5EF4-FFF2-40B4-BE49-F238E27FC236}">
                <a16:creationId xmlns:a16="http://schemas.microsoft.com/office/drawing/2014/main" id="{A16169C9-8ACE-44D8-AE9F-75FA485D0F83}"/>
              </a:ext>
            </a:extLst>
          </p:cNvPr>
          <p:cNvGraphicFramePr>
            <a:graphicFrameLocks noGrp="1"/>
          </p:cNvGraphicFramePr>
          <p:nvPr>
            <p:ph type="tbl" sz="quarter" idx="13"/>
            <p:extLst>
              <p:ext uri="{D42A27DB-BD31-4B8C-83A1-F6EECF244321}">
                <p14:modId xmlns:p14="http://schemas.microsoft.com/office/powerpoint/2010/main" val="2687625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65166121"/>
                    </a:ext>
                  </a:extLst>
                </a:gridCol>
                <a:gridCol w="1645920">
                  <a:extLst>
                    <a:ext uri="{9D8B030D-6E8A-4147-A177-3AD203B41FA5}">
                      <a16:colId xmlns:a16="http://schemas.microsoft.com/office/drawing/2014/main" val="3714180826"/>
                    </a:ext>
                  </a:extLst>
                </a:gridCol>
                <a:gridCol w="740664">
                  <a:extLst>
                    <a:ext uri="{9D8B030D-6E8A-4147-A177-3AD203B41FA5}">
                      <a16:colId xmlns:a16="http://schemas.microsoft.com/office/drawing/2014/main" val="4266056928"/>
                    </a:ext>
                  </a:extLst>
                </a:gridCol>
                <a:gridCol w="740664">
                  <a:extLst>
                    <a:ext uri="{9D8B030D-6E8A-4147-A177-3AD203B41FA5}">
                      <a16:colId xmlns:a16="http://schemas.microsoft.com/office/drawing/2014/main" val="1890941688"/>
                    </a:ext>
                  </a:extLst>
                </a:gridCol>
                <a:gridCol w="740664">
                  <a:extLst>
                    <a:ext uri="{9D8B030D-6E8A-4147-A177-3AD203B41FA5}">
                      <a16:colId xmlns:a16="http://schemas.microsoft.com/office/drawing/2014/main" val="3837341030"/>
                    </a:ext>
                  </a:extLst>
                </a:gridCol>
                <a:gridCol w="740664">
                  <a:extLst>
                    <a:ext uri="{9D8B030D-6E8A-4147-A177-3AD203B41FA5}">
                      <a16:colId xmlns:a16="http://schemas.microsoft.com/office/drawing/2014/main" val="3558382578"/>
                    </a:ext>
                  </a:extLst>
                </a:gridCol>
                <a:gridCol w="740664">
                  <a:extLst>
                    <a:ext uri="{9D8B030D-6E8A-4147-A177-3AD203B41FA5}">
                      <a16:colId xmlns:a16="http://schemas.microsoft.com/office/drawing/2014/main" val="1948153916"/>
                    </a:ext>
                  </a:extLst>
                </a:gridCol>
                <a:gridCol w="740664">
                  <a:extLst>
                    <a:ext uri="{9D8B030D-6E8A-4147-A177-3AD203B41FA5}">
                      <a16:colId xmlns:a16="http://schemas.microsoft.com/office/drawing/2014/main" val="3365578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00825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- 2021-02-23 13:02:13</a:t>
                      </a:r>
                      <a:r>
                        <a:rPr kumimoji="0" lang="en-US" sz="1000" b="0" i="0" u="none" strike="noStrike" kern="1200" cap="none" spc="0" normalizeH="0" baseline="0" noProof="0">
                          <a:ln>
                            <a:noFill/>
                          </a:ln>
                          <a:solidFill>
                            <a:prstClr val="black"/>
                          </a:solidFill>
                          <a:effectLst/>
                          <a:uLnTx/>
                          <a:uFillTx/>
                          <a:latin typeface="+mn-lt"/>
                          <a:ea typeface="+mn-ea"/>
                          <a:cs typeface="+mn-cs"/>
                        </a:rPr>
                        <a:t>
 Music did sound better with you… 🙌 Het was moeilijk kiezen met 28 jaar aan muziek, maar dit zijn volgens 3FM-dj’s de top 5 tracks van Daft Punk! Eens? #3FM #DaftPunk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153198113_444306703685658_5813363615514246751_n.jpg?_nc_cat=102&amp;ccb=1-3&amp;_nc_sid=8ae9d6&amp;_nc_ohc=IR2fZzEtQfQAX8HjSjZ&amp;_nc_ht=scontent-iad3-1.cdninstagram.com&amp;oh=6b747ea43dcc305feaac363c29648c23&amp;oe=60A50807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10:37:49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10366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- 2020-07-27 06:01:49</a:t>
                      </a:r>
                      <a:r>
                        <a:rPr kumimoji="0" lang="nl-NL" sz="1000" b="0" i="0" u="none" strike="noStrike" kern="1200" cap="none" spc="0" normalizeH="0" baseline="0" noProof="0">
                          <a:ln>
                            <a:noFill/>
                          </a:ln>
                          <a:solidFill>
                            <a:prstClr val="black"/>
                          </a:solidFill>
                          <a:effectLst/>
                          <a:uLnTx/>
                          <a:uFillTx/>
                          <a:latin typeface="+mn-lt"/>
                          <a:ea typeface="+mn-ea"/>
                          <a:cs typeface="+mn-cs"/>
                        </a:rPr>
                        <a:t>
 "Nu ben ik er trots op dat ik elke dag de straat op ga met mijn flamboyante uiterlijk, maar dat was niet altijd zo..."
Het is 3FM Pride Week en dit is het verhaal van Nazmul! Deel ook jouw verhaal via #whatsyourpride of 3fm.nl/pride. 🏳️‍🌈 #3FM #Pride #whatsyourpride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07/27/2020 06:12:32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00558035"/>
                  </a:ext>
                </a:extLst>
              </a:tr>
            </a:tbl>
          </a:graphicData>
        </a:graphic>
      </p:graphicFrame>
      <p:sp>
        <p:nvSpPr>
          <p:cNvPr id="4" name="Text Placeholder 3">
            <a:extLst>
              <a:ext uri="{FF2B5EF4-FFF2-40B4-BE49-F238E27FC236}">
                <a16:creationId xmlns:a16="http://schemas.microsoft.com/office/drawing/2014/main" id="{9F719E88-21FD-43C8-A955-DD474F30A167}"/>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18028860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51FD7-61D4-45F0-B005-DB5B9034EA0D}"/>
              </a:ext>
            </a:extLst>
          </p:cNvPr>
          <p:cNvSpPr>
            <a:spLocks noGrp="1"/>
          </p:cNvSpPr>
          <p:nvPr>
            <p:ph type="title"/>
          </p:nvPr>
        </p:nvSpPr>
        <p:spPr/>
        <p:txBody>
          <a:bodyPr/>
          <a:lstStyle/>
          <a:p>
            <a:r>
              <a:rPr lang="nl-NL"/>
              <a:t>Instagram Top 10 posts met minste interactie | NPO3FM - 3 of 9</a:t>
            </a:r>
            <a:endParaRPr lang="en-US"/>
          </a:p>
        </p:txBody>
      </p:sp>
      <p:graphicFrame>
        <p:nvGraphicFramePr>
          <p:cNvPr id="5" name="Table Placeholder 4">
            <a:extLst>
              <a:ext uri="{FF2B5EF4-FFF2-40B4-BE49-F238E27FC236}">
                <a16:creationId xmlns:a16="http://schemas.microsoft.com/office/drawing/2014/main" id="{6530089D-440A-4BA5-BC96-C611980C7926}"/>
              </a:ext>
            </a:extLst>
          </p:cNvPr>
          <p:cNvGraphicFramePr>
            <a:graphicFrameLocks noGrp="1"/>
          </p:cNvGraphicFramePr>
          <p:nvPr>
            <p:ph type="tbl" sz="quarter" idx="13"/>
            <p:extLst>
              <p:ext uri="{D42A27DB-BD31-4B8C-83A1-F6EECF244321}">
                <p14:modId xmlns:p14="http://schemas.microsoft.com/office/powerpoint/2010/main" val="2818912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78298941"/>
                    </a:ext>
                  </a:extLst>
                </a:gridCol>
                <a:gridCol w="1645920">
                  <a:extLst>
                    <a:ext uri="{9D8B030D-6E8A-4147-A177-3AD203B41FA5}">
                      <a16:colId xmlns:a16="http://schemas.microsoft.com/office/drawing/2014/main" val="4256891347"/>
                    </a:ext>
                  </a:extLst>
                </a:gridCol>
                <a:gridCol w="740664">
                  <a:extLst>
                    <a:ext uri="{9D8B030D-6E8A-4147-A177-3AD203B41FA5}">
                      <a16:colId xmlns:a16="http://schemas.microsoft.com/office/drawing/2014/main" val="504071813"/>
                    </a:ext>
                  </a:extLst>
                </a:gridCol>
                <a:gridCol w="740664">
                  <a:extLst>
                    <a:ext uri="{9D8B030D-6E8A-4147-A177-3AD203B41FA5}">
                      <a16:colId xmlns:a16="http://schemas.microsoft.com/office/drawing/2014/main" val="835870974"/>
                    </a:ext>
                  </a:extLst>
                </a:gridCol>
                <a:gridCol w="740664">
                  <a:extLst>
                    <a:ext uri="{9D8B030D-6E8A-4147-A177-3AD203B41FA5}">
                      <a16:colId xmlns:a16="http://schemas.microsoft.com/office/drawing/2014/main" val="3534367316"/>
                    </a:ext>
                  </a:extLst>
                </a:gridCol>
                <a:gridCol w="740664">
                  <a:extLst>
                    <a:ext uri="{9D8B030D-6E8A-4147-A177-3AD203B41FA5}">
                      <a16:colId xmlns:a16="http://schemas.microsoft.com/office/drawing/2014/main" val="2189856798"/>
                    </a:ext>
                  </a:extLst>
                </a:gridCol>
                <a:gridCol w="740664">
                  <a:extLst>
                    <a:ext uri="{9D8B030D-6E8A-4147-A177-3AD203B41FA5}">
                      <a16:colId xmlns:a16="http://schemas.microsoft.com/office/drawing/2014/main" val="2890596442"/>
                    </a:ext>
                  </a:extLst>
                </a:gridCol>
                <a:gridCol w="740664">
                  <a:extLst>
                    <a:ext uri="{9D8B030D-6E8A-4147-A177-3AD203B41FA5}">
                      <a16:colId xmlns:a16="http://schemas.microsoft.com/office/drawing/2014/main" val="4071130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0976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- 2020-12-17 18:10:50</a:t>
                      </a:r>
                      <a:r>
                        <a:rPr kumimoji="0" lang="en-US" sz="1000" b="0" i="0" u="none" strike="noStrike" kern="1200" cap="none" spc="0" normalizeH="0" baseline="0" noProof="0">
                          <a:ln>
                            <a:noFill/>
                          </a:ln>
                          <a:solidFill>
                            <a:prstClr val="black"/>
                          </a:solidFill>
                          <a:effectLst/>
                          <a:uLnTx/>
                          <a:uFillTx/>
                          <a:latin typeface="+mn-lt"/>
                          <a:ea typeface="+mn-ea"/>
                          <a:cs typeface="+mn-cs"/>
                        </a:rPr>
                        <a:t>
 “JA HALLO…“, robvanderadio wil graag weten wie allemaal nog een mondkapje nodig heeft?! 😷 
→ Check snel de officiële webshop via 3FM.nl/webshop of via link in bio en steun het rodekruis! #3FM #SR20 #TheLifeline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131378890_744936852828390_2318299338569900108_n.jpg?_nc_cat=101&amp;ccb=2&amp;_nc_sid=8ae9d6&amp;_nc_ohc=al2hofnIkzoAX8x1-cu&amp;_nc_oc=AQl5JyP5h38YvLvZhBzJzmcxePKZPtC7-iBBuIPCFrQSLWnZwvl6w5s7bdfPTABlPe0&amp;_nc_ht=scontent-iad3-1.cdninstagram.com&amp;oh=313700c665c91edeceb5c3d06c2ad8c9&amp;oe=60026483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12/17/2020 18:14:21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42792909"/>
                  </a:ext>
                </a:extLst>
              </a:tr>
            </a:tbl>
          </a:graphicData>
        </a:graphic>
      </p:graphicFrame>
      <p:sp>
        <p:nvSpPr>
          <p:cNvPr id="4" name="Text Placeholder 3">
            <a:extLst>
              <a:ext uri="{FF2B5EF4-FFF2-40B4-BE49-F238E27FC236}">
                <a16:creationId xmlns:a16="http://schemas.microsoft.com/office/drawing/2014/main" id="{6919FB0C-D428-4ED2-8925-E4C04E2B7431}"/>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10633914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9A06A-5153-4144-A07A-CA1705C88044}"/>
              </a:ext>
            </a:extLst>
          </p:cNvPr>
          <p:cNvSpPr>
            <a:spLocks noGrp="1"/>
          </p:cNvSpPr>
          <p:nvPr>
            <p:ph type="title"/>
          </p:nvPr>
        </p:nvSpPr>
        <p:spPr/>
        <p:txBody>
          <a:bodyPr/>
          <a:lstStyle/>
          <a:p>
            <a:r>
              <a:rPr lang="nl-NL"/>
              <a:t>Instagram Top 10 posts met minste interactie | NPO3FM - 4 of 9</a:t>
            </a:r>
            <a:endParaRPr lang="en-US"/>
          </a:p>
        </p:txBody>
      </p:sp>
      <p:graphicFrame>
        <p:nvGraphicFramePr>
          <p:cNvPr id="5" name="Table Placeholder 4">
            <a:extLst>
              <a:ext uri="{FF2B5EF4-FFF2-40B4-BE49-F238E27FC236}">
                <a16:creationId xmlns:a16="http://schemas.microsoft.com/office/drawing/2014/main" id="{AF3DB8B7-BED2-4B49-8403-D48D27C3C5EC}"/>
              </a:ext>
            </a:extLst>
          </p:cNvPr>
          <p:cNvGraphicFramePr>
            <a:graphicFrameLocks noGrp="1"/>
          </p:cNvGraphicFramePr>
          <p:nvPr>
            <p:ph type="tbl" sz="quarter" idx="13"/>
            <p:extLst>
              <p:ext uri="{D42A27DB-BD31-4B8C-83A1-F6EECF244321}">
                <p14:modId xmlns:p14="http://schemas.microsoft.com/office/powerpoint/2010/main" val="2948137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63598650"/>
                    </a:ext>
                  </a:extLst>
                </a:gridCol>
                <a:gridCol w="1645920">
                  <a:extLst>
                    <a:ext uri="{9D8B030D-6E8A-4147-A177-3AD203B41FA5}">
                      <a16:colId xmlns:a16="http://schemas.microsoft.com/office/drawing/2014/main" val="1694106717"/>
                    </a:ext>
                  </a:extLst>
                </a:gridCol>
                <a:gridCol w="740664">
                  <a:extLst>
                    <a:ext uri="{9D8B030D-6E8A-4147-A177-3AD203B41FA5}">
                      <a16:colId xmlns:a16="http://schemas.microsoft.com/office/drawing/2014/main" val="931064399"/>
                    </a:ext>
                  </a:extLst>
                </a:gridCol>
                <a:gridCol w="740664">
                  <a:extLst>
                    <a:ext uri="{9D8B030D-6E8A-4147-A177-3AD203B41FA5}">
                      <a16:colId xmlns:a16="http://schemas.microsoft.com/office/drawing/2014/main" val="4025166119"/>
                    </a:ext>
                  </a:extLst>
                </a:gridCol>
                <a:gridCol w="740664">
                  <a:extLst>
                    <a:ext uri="{9D8B030D-6E8A-4147-A177-3AD203B41FA5}">
                      <a16:colId xmlns:a16="http://schemas.microsoft.com/office/drawing/2014/main" val="3787221032"/>
                    </a:ext>
                  </a:extLst>
                </a:gridCol>
                <a:gridCol w="740664">
                  <a:extLst>
                    <a:ext uri="{9D8B030D-6E8A-4147-A177-3AD203B41FA5}">
                      <a16:colId xmlns:a16="http://schemas.microsoft.com/office/drawing/2014/main" val="591970999"/>
                    </a:ext>
                  </a:extLst>
                </a:gridCol>
                <a:gridCol w="740664">
                  <a:extLst>
                    <a:ext uri="{9D8B030D-6E8A-4147-A177-3AD203B41FA5}">
                      <a16:colId xmlns:a16="http://schemas.microsoft.com/office/drawing/2014/main" val="1928162662"/>
                    </a:ext>
                  </a:extLst>
                </a:gridCol>
                <a:gridCol w="740664">
                  <a:extLst>
                    <a:ext uri="{9D8B030D-6E8A-4147-A177-3AD203B41FA5}">
                      <a16:colId xmlns:a16="http://schemas.microsoft.com/office/drawing/2014/main" val="1532973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07190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- 2020-12-09 18:00:52</a:t>
                      </a:r>
                      <a:r>
                        <a:rPr kumimoji="0" lang="en-US" sz="1000" b="0" i="0" u="none" strike="noStrike" kern="1200" cap="none" spc="0" normalizeH="0" baseline="0" noProof="0">
                          <a:ln>
                            <a:noFill/>
                          </a:ln>
                          <a:solidFill>
                            <a:prstClr val="black"/>
                          </a:solidFill>
                          <a:effectLst/>
                          <a:uLnTx/>
                          <a:uFillTx/>
                          <a:latin typeface="+mn-lt"/>
                          <a:ea typeface="+mn-ea"/>
                          <a:cs typeface="+mn-cs"/>
                        </a:rPr>
                        <a:t>
 Als jij niet naar een concert van Fontaines D.C. kunt, dan brengen wij Fontaines D.C. toch naar jou?  De Ierse heren hebben speciaal voor 3FM een livesessie opgenomen! 🔥
→ Kijk en luister mee 20:30 uur op de radio of op 3FM.nl/live. #3FM #live fontainesband deavonturenvanmark frietkoning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-2.cdninstagram.com/v/t51.2885-15/129763260_379543740019797_41833993128452833_n.jpg?_nc_cat=103&amp;ccb=2&amp;_nc_sid=8ae9d6&amp;_nc_ohc=xOwjaXXAqUwAX_5_7k1&amp;_nc_oc=AQkavHWXrCxgKb8aXalJ3UqMlR_hIfxqtsykGHrkT6hjkGfG9-HyVpdS6_vf4g5gEuY&amp;_nc_ht=scontent-ort2-2.cdninstagram.com&amp;oh=24f8720e4fea5be28c1c1889ff3e06b8&amp;oe=5FF61559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12/09/2020 18:13:48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01427319"/>
                  </a:ext>
                </a:extLst>
              </a:tr>
            </a:tbl>
          </a:graphicData>
        </a:graphic>
      </p:graphicFrame>
      <p:sp>
        <p:nvSpPr>
          <p:cNvPr id="4" name="Text Placeholder 3">
            <a:extLst>
              <a:ext uri="{FF2B5EF4-FFF2-40B4-BE49-F238E27FC236}">
                <a16:creationId xmlns:a16="http://schemas.microsoft.com/office/drawing/2014/main" id="{ADA4CFB2-8D39-4D34-8495-E748ECDE8CB2}"/>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29440091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73032-F268-4FD8-8173-0F28761C5306}"/>
              </a:ext>
            </a:extLst>
          </p:cNvPr>
          <p:cNvSpPr>
            <a:spLocks noGrp="1"/>
          </p:cNvSpPr>
          <p:nvPr>
            <p:ph type="title"/>
          </p:nvPr>
        </p:nvSpPr>
        <p:spPr/>
        <p:txBody>
          <a:bodyPr/>
          <a:lstStyle/>
          <a:p>
            <a:r>
              <a:rPr lang="nl-NL"/>
              <a:t>Instagram Top 10 posts met minste interactie | NPO3FM - 5 of 9</a:t>
            </a:r>
            <a:endParaRPr lang="en-US"/>
          </a:p>
        </p:txBody>
      </p:sp>
      <p:graphicFrame>
        <p:nvGraphicFramePr>
          <p:cNvPr id="5" name="Table Placeholder 4">
            <a:extLst>
              <a:ext uri="{FF2B5EF4-FFF2-40B4-BE49-F238E27FC236}">
                <a16:creationId xmlns:a16="http://schemas.microsoft.com/office/drawing/2014/main" id="{F6097DF3-EC85-474E-80E0-789F0A63C72C}"/>
              </a:ext>
            </a:extLst>
          </p:cNvPr>
          <p:cNvGraphicFramePr>
            <a:graphicFrameLocks noGrp="1"/>
          </p:cNvGraphicFramePr>
          <p:nvPr>
            <p:ph type="tbl" sz="quarter" idx="13"/>
            <p:extLst>
              <p:ext uri="{D42A27DB-BD31-4B8C-83A1-F6EECF244321}">
                <p14:modId xmlns:p14="http://schemas.microsoft.com/office/powerpoint/2010/main" val="2160468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1415647"/>
                    </a:ext>
                  </a:extLst>
                </a:gridCol>
                <a:gridCol w="1645920">
                  <a:extLst>
                    <a:ext uri="{9D8B030D-6E8A-4147-A177-3AD203B41FA5}">
                      <a16:colId xmlns:a16="http://schemas.microsoft.com/office/drawing/2014/main" val="1508457459"/>
                    </a:ext>
                  </a:extLst>
                </a:gridCol>
                <a:gridCol w="740664">
                  <a:extLst>
                    <a:ext uri="{9D8B030D-6E8A-4147-A177-3AD203B41FA5}">
                      <a16:colId xmlns:a16="http://schemas.microsoft.com/office/drawing/2014/main" val="4122775852"/>
                    </a:ext>
                  </a:extLst>
                </a:gridCol>
                <a:gridCol w="740664">
                  <a:extLst>
                    <a:ext uri="{9D8B030D-6E8A-4147-A177-3AD203B41FA5}">
                      <a16:colId xmlns:a16="http://schemas.microsoft.com/office/drawing/2014/main" val="2474203650"/>
                    </a:ext>
                  </a:extLst>
                </a:gridCol>
                <a:gridCol w="740664">
                  <a:extLst>
                    <a:ext uri="{9D8B030D-6E8A-4147-A177-3AD203B41FA5}">
                      <a16:colId xmlns:a16="http://schemas.microsoft.com/office/drawing/2014/main" val="3783868464"/>
                    </a:ext>
                  </a:extLst>
                </a:gridCol>
                <a:gridCol w="740664">
                  <a:extLst>
                    <a:ext uri="{9D8B030D-6E8A-4147-A177-3AD203B41FA5}">
                      <a16:colId xmlns:a16="http://schemas.microsoft.com/office/drawing/2014/main" val="278094098"/>
                    </a:ext>
                  </a:extLst>
                </a:gridCol>
                <a:gridCol w="740664">
                  <a:extLst>
                    <a:ext uri="{9D8B030D-6E8A-4147-A177-3AD203B41FA5}">
                      <a16:colId xmlns:a16="http://schemas.microsoft.com/office/drawing/2014/main" val="414175418"/>
                    </a:ext>
                  </a:extLst>
                </a:gridCol>
                <a:gridCol w="740664">
                  <a:extLst>
                    <a:ext uri="{9D8B030D-6E8A-4147-A177-3AD203B41FA5}">
                      <a16:colId xmlns:a16="http://schemas.microsoft.com/office/drawing/2014/main" val="3328146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2040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- 2021-05-18 12:00:38</a:t>
                      </a:r>
                      <a:r>
                        <a:rPr kumimoji="0" lang="nl-NL" sz="1000" b="0" i="0" u="none" strike="noStrike" kern="1200" cap="none" spc="0" normalizeH="0" baseline="0" noProof="0">
                          <a:ln>
                            <a:noFill/>
                          </a:ln>
                          <a:solidFill>
                            <a:prstClr val="black"/>
                          </a:solidFill>
                          <a:effectLst/>
                          <a:uLnTx/>
                          <a:uFillTx/>
                          <a:latin typeface="+mn-lt"/>
                          <a:ea typeface="+mn-ea"/>
                          <a:cs typeface="+mn-cs"/>
                        </a:rPr>
                        <a:t>
 Gelukkig klinkt zijn muziek beter dan dat de gezichten die hij trekt eruit zien. 😂 #3FM #GreenDay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187124044_1122956008173677_7667560056983920874_n.jpg?_nc_cat=106&amp;ccb=1-3&amp;_nc_sid=8ae9d6&amp;_nc_ohc=pT2BtAO0rSIAX_jbBhw&amp;_nc_ht=scontent-lga3-1.cdninstagram.com&amp;oh=e0b01908d98e409b13bbd0ce9ebd3abe&amp;oe=60C9D39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05/18/2021 12:10:41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91689183"/>
                  </a:ext>
                </a:extLst>
              </a:tr>
            </a:tbl>
          </a:graphicData>
        </a:graphic>
      </p:graphicFrame>
      <p:sp>
        <p:nvSpPr>
          <p:cNvPr id="4" name="Text Placeholder 3">
            <a:extLst>
              <a:ext uri="{FF2B5EF4-FFF2-40B4-BE49-F238E27FC236}">
                <a16:creationId xmlns:a16="http://schemas.microsoft.com/office/drawing/2014/main" id="{A6B744D2-26CD-4D4A-8484-531C73D345B0}"/>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21211236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3E9DF-D343-4FA8-AE0F-F4B2D688FF23}"/>
              </a:ext>
            </a:extLst>
          </p:cNvPr>
          <p:cNvSpPr>
            <a:spLocks noGrp="1"/>
          </p:cNvSpPr>
          <p:nvPr>
            <p:ph type="title"/>
          </p:nvPr>
        </p:nvSpPr>
        <p:spPr/>
        <p:txBody>
          <a:bodyPr/>
          <a:lstStyle/>
          <a:p>
            <a:r>
              <a:rPr lang="nl-NL"/>
              <a:t>Instagram Top 10 posts met minste interactie | NPO3FM - 6 of 9</a:t>
            </a:r>
            <a:endParaRPr lang="en-US"/>
          </a:p>
        </p:txBody>
      </p:sp>
      <p:graphicFrame>
        <p:nvGraphicFramePr>
          <p:cNvPr id="5" name="Table Placeholder 4">
            <a:extLst>
              <a:ext uri="{FF2B5EF4-FFF2-40B4-BE49-F238E27FC236}">
                <a16:creationId xmlns:a16="http://schemas.microsoft.com/office/drawing/2014/main" id="{39B50342-3F46-419E-AF5E-CCF12C7EB622}"/>
              </a:ext>
            </a:extLst>
          </p:cNvPr>
          <p:cNvGraphicFramePr>
            <a:graphicFrameLocks noGrp="1"/>
          </p:cNvGraphicFramePr>
          <p:nvPr>
            <p:ph type="tbl" sz="quarter" idx="13"/>
            <p:extLst>
              <p:ext uri="{D42A27DB-BD31-4B8C-83A1-F6EECF244321}">
                <p14:modId xmlns:p14="http://schemas.microsoft.com/office/powerpoint/2010/main" val="1421043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14563724"/>
                    </a:ext>
                  </a:extLst>
                </a:gridCol>
                <a:gridCol w="1645920">
                  <a:extLst>
                    <a:ext uri="{9D8B030D-6E8A-4147-A177-3AD203B41FA5}">
                      <a16:colId xmlns:a16="http://schemas.microsoft.com/office/drawing/2014/main" val="3082373807"/>
                    </a:ext>
                  </a:extLst>
                </a:gridCol>
                <a:gridCol w="740664">
                  <a:extLst>
                    <a:ext uri="{9D8B030D-6E8A-4147-A177-3AD203B41FA5}">
                      <a16:colId xmlns:a16="http://schemas.microsoft.com/office/drawing/2014/main" val="2940909033"/>
                    </a:ext>
                  </a:extLst>
                </a:gridCol>
                <a:gridCol w="740664">
                  <a:extLst>
                    <a:ext uri="{9D8B030D-6E8A-4147-A177-3AD203B41FA5}">
                      <a16:colId xmlns:a16="http://schemas.microsoft.com/office/drawing/2014/main" val="2442855536"/>
                    </a:ext>
                  </a:extLst>
                </a:gridCol>
                <a:gridCol w="740664">
                  <a:extLst>
                    <a:ext uri="{9D8B030D-6E8A-4147-A177-3AD203B41FA5}">
                      <a16:colId xmlns:a16="http://schemas.microsoft.com/office/drawing/2014/main" val="1193981009"/>
                    </a:ext>
                  </a:extLst>
                </a:gridCol>
                <a:gridCol w="740664">
                  <a:extLst>
                    <a:ext uri="{9D8B030D-6E8A-4147-A177-3AD203B41FA5}">
                      <a16:colId xmlns:a16="http://schemas.microsoft.com/office/drawing/2014/main" val="3282196630"/>
                    </a:ext>
                  </a:extLst>
                </a:gridCol>
                <a:gridCol w="740664">
                  <a:extLst>
                    <a:ext uri="{9D8B030D-6E8A-4147-A177-3AD203B41FA5}">
                      <a16:colId xmlns:a16="http://schemas.microsoft.com/office/drawing/2014/main" val="3647901760"/>
                    </a:ext>
                  </a:extLst>
                </a:gridCol>
                <a:gridCol w="740664">
                  <a:extLst>
                    <a:ext uri="{9D8B030D-6E8A-4147-A177-3AD203B41FA5}">
                      <a16:colId xmlns:a16="http://schemas.microsoft.com/office/drawing/2014/main" val="1661128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2572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- 2020-09-04 09:57:06</a:t>
                      </a:r>
                      <a:r>
                        <a:rPr kumimoji="0" lang="nl-NL" sz="1000" b="0" i="0" u="none" strike="noStrike" kern="1200" cap="none" spc="0" normalizeH="0" baseline="0" noProof="0">
                          <a:ln>
                            <a:noFill/>
                          </a:ln>
                          <a:solidFill>
                            <a:prstClr val="black"/>
                          </a:solidFill>
                          <a:effectLst/>
                          <a:uLnTx/>
                          <a:uFillTx/>
                          <a:latin typeface="+mn-lt"/>
                          <a:ea typeface="+mn-ea"/>
                          <a:cs typeface="+mn-cs"/>
                        </a:rPr>
                        <a:t>
 Tijdens de coronacrisis zijn veel artiesten creatief geweest om toch nog een muzikaal 'evenement' te organiseren. 🙏🏼 Daarom reiken we de ‘Beste Muzikaal Initiatief’-award uit! Wie verdient ‘m volgens jou?
Op 1 oktober reiken wij de 3FM Awards uit. Stem nu via link in bio! #3FM #LaatJeHoren #3FMAwards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118688963_744994239681254_2652778330232075018_n.jpg?tp=1&amp;_nc_ht=scontent.cdninstagram.com&amp;_nc_cat=102&amp;_nc_ohc=w4nCLnvyEVUAX_TyHtO&amp;edm=AMO9-JQAAAAA&amp;ccb=7-4&amp;oh=98ce992aa343229af47f3e282db305dd&amp;oe=6080ED66&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10:38:29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73248772"/>
                  </a:ext>
                </a:extLst>
              </a:tr>
            </a:tbl>
          </a:graphicData>
        </a:graphic>
      </p:graphicFrame>
      <p:sp>
        <p:nvSpPr>
          <p:cNvPr id="4" name="Text Placeholder 3">
            <a:extLst>
              <a:ext uri="{FF2B5EF4-FFF2-40B4-BE49-F238E27FC236}">
                <a16:creationId xmlns:a16="http://schemas.microsoft.com/office/drawing/2014/main" id="{D5346552-CE73-43AD-8538-5EF06364D7E3}"/>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4469712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3EF36-9028-46E8-BD37-2221E0D12BFE}"/>
              </a:ext>
            </a:extLst>
          </p:cNvPr>
          <p:cNvSpPr>
            <a:spLocks noGrp="1"/>
          </p:cNvSpPr>
          <p:nvPr>
            <p:ph type="title"/>
          </p:nvPr>
        </p:nvSpPr>
        <p:spPr/>
        <p:txBody>
          <a:bodyPr/>
          <a:lstStyle/>
          <a:p>
            <a:r>
              <a:rPr lang="nl-NL"/>
              <a:t>Instagram Top 10 posts met minste interactie | NPO3FM - 7 of 9</a:t>
            </a:r>
            <a:endParaRPr lang="en-US"/>
          </a:p>
        </p:txBody>
      </p:sp>
      <p:graphicFrame>
        <p:nvGraphicFramePr>
          <p:cNvPr id="5" name="Table Placeholder 4">
            <a:extLst>
              <a:ext uri="{FF2B5EF4-FFF2-40B4-BE49-F238E27FC236}">
                <a16:creationId xmlns:a16="http://schemas.microsoft.com/office/drawing/2014/main" id="{DBF44F52-4E78-40A4-B0F0-4349ED38789F}"/>
              </a:ext>
            </a:extLst>
          </p:cNvPr>
          <p:cNvGraphicFramePr>
            <a:graphicFrameLocks noGrp="1"/>
          </p:cNvGraphicFramePr>
          <p:nvPr>
            <p:ph type="tbl" sz="quarter" idx="13"/>
            <p:extLst>
              <p:ext uri="{D42A27DB-BD31-4B8C-83A1-F6EECF244321}">
                <p14:modId xmlns:p14="http://schemas.microsoft.com/office/powerpoint/2010/main" val="2611728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87209938"/>
                    </a:ext>
                  </a:extLst>
                </a:gridCol>
                <a:gridCol w="1645920">
                  <a:extLst>
                    <a:ext uri="{9D8B030D-6E8A-4147-A177-3AD203B41FA5}">
                      <a16:colId xmlns:a16="http://schemas.microsoft.com/office/drawing/2014/main" val="3138654152"/>
                    </a:ext>
                  </a:extLst>
                </a:gridCol>
                <a:gridCol w="740664">
                  <a:extLst>
                    <a:ext uri="{9D8B030D-6E8A-4147-A177-3AD203B41FA5}">
                      <a16:colId xmlns:a16="http://schemas.microsoft.com/office/drawing/2014/main" val="1010479361"/>
                    </a:ext>
                  </a:extLst>
                </a:gridCol>
                <a:gridCol w="740664">
                  <a:extLst>
                    <a:ext uri="{9D8B030D-6E8A-4147-A177-3AD203B41FA5}">
                      <a16:colId xmlns:a16="http://schemas.microsoft.com/office/drawing/2014/main" val="627991290"/>
                    </a:ext>
                  </a:extLst>
                </a:gridCol>
                <a:gridCol w="740664">
                  <a:extLst>
                    <a:ext uri="{9D8B030D-6E8A-4147-A177-3AD203B41FA5}">
                      <a16:colId xmlns:a16="http://schemas.microsoft.com/office/drawing/2014/main" val="2180485261"/>
                    </a:ext>
                  </a:extLst>
                </a:gridCol>
                <a:gridCol w="740664">
                  <a:extLst>
                    <a:ext uri="{9D8B030D-6E8A-4147-A177-3AD203B41FA5}">
                      <a16:colId xmlns:a16="http://schemas.microsoft.com/office/drawing/2014/main" val="1309892969"/>
                    </a:ext>
                  </a:extLst>
                </a:gridCol>
                <a:gridCol w="740664">
                  <a:extLst>
                    <a:ext uri="{9D8B030D-6E8A-4147-A177-3AD203B41FA5}">
                      <a16:colId xmlns:a16="http://schemas.microsoft.com/office/drawing/2014/main" val="2504057930"/>
                    </a:ext>
                  </a:extLst>
                </a:gridCol>
                <a:gridCol w="740664">
                  <a:extLst>
                    <a:ext uri="{9D8B030D-6E8A-4147-A177-3AD203B41FA5}">
                      <a16:colId xmlns:a16="http://schemas.microsoft.com/office/drawing/2014/main" val="908055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40075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- 2021-01-11 16:05:35</a:t>
                      </a:r>
                      <a:r>
                        <a:rPr kumimoji="0" lang="nl-NL" sz="1000" b="0" i="0" u="none" strike="noStrike" kern="1200" cap="none" spc="0" normalizeH="0" baseline="0" noProof="0">
                          <a:ln>
                            <a:noFill/>
                          </a:ln>
                          <a:solidFill>
                            <a:prstClr val="black"/>
                          </a:solidFill>
                          <a:effectLst/>
                          <a:uLnTx/>
                          <a:uFillTx/>
                          <a:latin typeface="+mn-lt"/>
                          <a:ea typeface="+mn-ea"/>
                          <a:cs typeface="+mn-cs"/>
                        </a:rPr>
                        <a:t>
 Het is dan misschien geen zondagochtend, maar deze festivalcover van ‘Sunday Morning’ van Nick Klyne kan al-tijd! 😍
→ Check de rest van zijn miniconcert voor de Nederlandse Tiendaagse via link in bio! #3FM #Tiendaagse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136954789_3588081554579846_2391716561296882425_n.jpg?tp=1&amp;_nc_ht=scontent.cdninstagram.com&amp;_nc_cat=102&amp;_nc_ohc=jyE5lUvbUJkAX8F7c7a&amp;edm=AMO9-JQBAAAA&amp;ccb=7-4&amp;oh=f4cc28ac7d5efdf1dee8122cc4b6ea81&amp;oe=6080B841&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10:37:59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17115935"/>
                  </a:ext>
                </a:extLst>
              </a:tr>
            </a:tbl>
          </a:graphicData>
        </a:graphic>
      </p:graphicFrame>
      <p:sp>
        <p:nvSpPr>
          <p:cNvPr id="4" name="Text Placeholder 3">
            <a:extLst>
              <a:ext uri="{FF2B5EF4-FFF2-40B4-BE49-F238E27FC236}">
                <a16:creationId xmlns:a16="http://schemas.microsoft.com/office/drawing/2014/main" id="{B4C6624A-BDB3-4F92-B1EC-380C129FF5EE}"/>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11002147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7592D-0D5D-4A99-A2EC-18F837FB07F0}"/>
              </a:ext>
            </a:extLst>
          </p:cNvPr>
          <p:cNvSpPr>
            <a:spLocks noGrp="1"/>
          </p:cNvSpPr>
          <p:nvPr>
            <p:ph type="title"/>
          </p:nvPr>
        </p:nvSpPr>
        <p:spPr/>
        <p:txBody>
          <a:bodyPr/>
          <a:lstStyle/>
          <a:p>
            <a:r>
              <a:rPr lang="nl-NL"/>
              <a:t>Instagram Top 10 posts met minste interactie | NPO3FM - 8 of 9</a:t>
            </a:r>
            <a:endParaRPr lang="en-US"/>
          </a:p>
        </p:txBody>
      </p:sp>
      <p:graphicFrame>
        <p:nvGraphicFramePr>
          <p:cNvPr id="5" name="Table Placeholder 4">
            <a:extLst>
              <a:ext uri="{FF2B5EF4-FFF2-40B4-BE49-F238E27FC236}">
                <a16:creationId xmlns:a16="http://schemas.microsoft.com/office/drawing/2014/main" id="{F6A93C29-3A88-45DF-A3E3-A82B602236F9}"/>
              </a:ext>
            </a:extLst>
          </p:cNvPr>
          <p:cNvGraphicFramePr>
            <a:graphicFrameLocks noGrp="1"/>
          </p:cNvGraphicFramePr>
          <p:nvPr>
            <p:ph type="tbl" sz="quarter" idx="13"/>
            <p:extLst>
              <p:ext uri="{D42A27DB-BD31-4B8C-83A1-F6EECF244321}">
                <p14:modId xmlns:p14="http://schemas.microsoft.com/office/powerpoint/2010/main" val="2952109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11026749"/>
                    </a:ext>
                  </a:extLst>
                </a:gridCol>
                <a:gridCol w="1645920">
                  <a:extLst>
                    <a:ext uri="{9D8B030D-6E8A-4147-A177-3AD203B41FA5}">
                      <a16:colId xmlns:a16="http://schemas.microsoft.com/office/drawing/2014/main" val="2365732363"/>
                    </a:ext>
                  </a:extLst>
                </a:gridCol>
                <a:gridCol w="740664">
                  <a:extLst>
                    <a:ext uri="{9D8B030D-6E8A-4147-A177-3AD203B41FA5}">
                      <a16:colId xmlns:a16="http://schemas.microsoft.com/office/drawing/2014/main" val="1179531875"/>
                    </a:ext>
                  </a:extLst>
                </a:gridCol>
                <a:gridCol w="740664">
                  <a:extLst>
                    <a:ext uri="{9D8B030D-6E8A-4147-A177-3AD203B41FA5}">
                      <a16:colId xmlns:a16="http://schemas.microsoft.com/office/drawing/2014/main" val="48041077"/>
                    </a:ext>
                  </a:extLst>
                </a:gridCol>
                <a:gridCol w="740664">
                  <a:extLst>
                    <a:ext uri="{9D8B030D-6E8A-4147-A177-3AD203B41FA5}">
                      <a16:colId xmlns:a16="http://schemas.microsoft.com/office/drawing/2014/main" val="1132961104"/>
                    </a:ext>
                  </a:extLst>
                </a:gridCol>
                <a:gridCol w="740664">
                  <a:extLst>
                    <a:ext uri="{9D8B030D-6E8A-4147-A177-3AD203B41FA5}">
                      <a16:colId xmlns:a16="http://schemas.microsoft.com/office/drawing/2014/main" val="3351764518"/>
                    </a:ext>
                  </a:extLst>
                </a:gridCol>
                <a:gridCol w="740664">
                  <a:extLst>
                    <a:ext uri="{9D8B030D-6E8A-4147-A177-3AD203B41FA5}">
                      <a16:colId xmlns:a16="http://schemas.microsoft.com/office/drawing/2014/main" val="3743890099"/>
                    </a:ext>
                  </a:extLst>
                </a:gridCol>
                <a:gridCol w="740664">
                  <a:extLst>
                    <a:ext uri="{9D8B030D-6E8A-4147-A177-3AD203B41FA5}">
                      <a16:colId xmlns:a16="http://schemas.microsoft.com/office/drawing/2014/main" val="3833760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6470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- 2020-10-18 10:02:42</a:t>
                      </a:r>
                      <a:r>
                        <a:rPr kumimoji="0" lang="nl-NL" sz="1000" b="0" i="0" u="none" strike="noStrike" kern="1200" cap="none" spc="0" normalizeH="0" baseline="0" noProof="0">
                          <a:ln>
                            <a:noFill/>
                          </a:ln>
                          <a:solidFill>
                            <a:prstClr val="black"/>
                          </a:solidFill>
                          <a:effectLst/>
                          <a:uLnTx/>
                          <a:uFillTx/>
                          <a:latin typeface="+mn-lt"/>
                          <a:ea typeface="+mn-ea"/>
                          <a:cs typeface="+mn-cs"/>
                        </a:rPr>
                        <a:t>
 In de week voor kerst lopen drie dj-teams samen van Roermond naar Zwolle om geld in te zamelen voor het Rode Kruis, dat zorgverleners ontlast en verspreiding van het coronavirus tegengaat. ✋ 
→ Check de link in bio en kom ook in actie! #3FM #SR20 #TheLifeline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121940061_378262876690230_8456544954399193561_n.jpg?tp=1&amp;_nc_ht=scontent.cdninstagram.com&amp;_nc_cat=106&amp;_nc_ohc=g6_uoica_5oAX8Wwm72&amp;edm=AMO9-JQAAAAA&amp;ccb=7-4&amp;oh=2b4bd8a6ce3d19e2ad3aa38ce4466e14&amp;oe=608112AC&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10:38:21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83396339"/>
                  </a:ext>
                </a:extLst>
              </a:tr>
            </a:tbl>
          </a:graphicData>
        </a:graphic>
      </p:graphicFrame>
      <p:sp>
        <p:nvSpPr>
          <p:cNvPr id="4" name="Text Placeholder 3">
            <a:extLst>
              <a:ext uri="{FF2B5EF4-FFF2-40B4-BE49-F238E27FC236}">
                <a16:creationId xmlns:a16="http://schemas.microsoft.com/office/drawing/2014/main" id="{F28637C6-7034-47D7-8F4D-6A1B56BAC4F7}"/>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34303723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80958-8198-403E-B1CC-662B57CF26AF}"/>
              </a:ext>
            </a:extLst>
          </p:cNvPr>
          <p:cNvSpPr>
            <a:spLocks noGrp="1"/>
          </p:cNvSpPr>
          <p:nvPr>
            <p:ph type="title"/>
          </p:nvPr>
        </p:nvSpPr>
        <p:spPr/>
        <p:txBody>
          <a:bodyPr/>
          <a:lstStyle/>
          <a:p>
            <a:r>
              <a:rPr lang="nl-NL"/>
              <a:t>Instagram Top 10 posts met minste interactie | NPO3FM - 9 of 9</a:t>
            </a:r>
            <a:endParaRPr lang="en-US"/>
          </a:p>
        </p:txBody>
      </p:sp>
      <p:graphicFrame>
        <p:nvGraphicFramePr>
          <p:cNvPr id="5" name="Table Placeholder 4">
            <a:extLst>
              <a:ext uri="{FF2B5EF4-FFF2-40B4-BE49-F238E27FC236}">
                <a16:creationId xmlns:a16="http://schemas.microsoft.com/office/drawing/2014/main" id="{873DA015-D7D1-4573-9DE5-E7DB3451BDCA}"/>
              </a:ext>
            </a:extLst>
          </p:cNvPr>
          <p:cNvGraphicFramePr>
            <a:graphicFrameLocks noGrp="1"/>
          </p:cNvGraphicFramePr>
          <p:nvPr>
            <p:ph type="tbl" sz="quarter" idx="13"/>
            <p:extLst>
              <p:ext uri="{D42A27DB-BD31-4B8C-83A1-F6EECF244321}">
                <p14:modId xmlns:p14="http://schemas.microsoft.com/office/powerpoint/2010/main" val="2408972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44963277"/>
                    </a:ext>
                  </a:extLst>
                </a:gridCol>
                <a:gridCol w="1645920">
                  <a:extLst>
                    <a:ext uri="{9D8B030D-6E8A-4147-A177-3AD203B41FA5}">
                      <a16:colId xmlns:a16="http://schemas.microsoft.com/office/drawing/2014/main" val="1487938301"/>
                    </a:ext>
                  </a:extLst>
                </a:gridCol>
                <a:gridCol w="740664">
                  <a:extLst>
                    <a:ext uri="{9D8B030D-6E8A-4147-A177-3AD203B41FA5}">
                      <a16:colId xmlns:a16="http://schemas.microsoft.com/office/drawing/2014/main" val="847643165"/>
                    </a:ext>
                  </a:extLst>
                </a:gridCol>
                <a:gridCol w="740664">
                  <a:extLst>
                    <a:ext uri="{9D8B030D-6E8A-4147-A177-3AD203B41FA5}">
                      <a16:colId xmlns:a16="http://schemas.microsoft.com/office/drawing/2014/main" val="777205902"/>
                    </a:ext>
                  </a:extLst>
                </a:gridCol>
                <a:gridCol w="740664">
                  <a:extLst>
                    <a:ext uri="{9D8B030D-6E8A-4147-A177-3AD203B41FA5}">
                      <a16:colId xmlns:a16="http://schemas.microsoft.com/office/drawing/2014/main" val="3784181863"/>
                    </a:ext>
                  </a:extLst>
                </a:gridCol>
                <a:gridCol w="740664">
                  <a:extLst>
                    <a:ext uri="{9D8B030D-6E8A-4147-A177-3AD203B41FA5}">
                      <a16:colId xmlns:a16="http://schemas.microsoft.com/office/drawing/2014/main" val="1383782676"/>
                    </a:ext>
                  </a:extLst>
                </a:gridCol>
                <a:gridCol w="740664">
                  <a:extLst>
                    <a:ext uri="{9D8B030D-6E8A-4147-A177-3AD203B41FA5}">
                      <a16:colId xmlns:a16="http://schemas.microsoft.com/office/drawing/2014/main" val="792468102"/>
                    </a:ext>
                  </a:extLst>
                </a:gridCol>
                <a:gridCol w="740664">
                  <a:extLst>
                    <a:ext uri="{9D8B030D-6E8A-4147-A177-3AD203B41FA5}">
                      <a16:colId xmlns:a16="http://schemas.microsoft.com/office/drawing/2014/main" val="1110107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9418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- 2021-05-12 15:00:45</a:t>
                      </a:r>
                      <a:r>
                        <a:rPr kumimoji="0" lang="nl-NL" sz="1000" b="0" i="0" u="none" strike="noStrike" kern="1200" cap="none" spc="0" normalizeH="0" baseline="0" noProof="0">
                          <a:ln>
                            <a:noFill/>
                          </a:ln>
                          <a:solidFill>
                            <a:prstClr val="black"/>
                          </a:solidFill>
                          <a:effectLst/>
                          <a:uLnTx/>
                          <a:uFillTx/>
                          <a:latin typeface="+mn-lt"/>
                          <a:ea typeface="+mn-ea"/>
                          <a:cs typeface="+mn-cs"/>
                        </a:rPr>
                        <a:t>
 Lowlandsbaas Eric van Eerdenburg laat tijdens de 3FM Awards al weten dat hij met 98% zekerheid kan zeggen dat Lowlands dit jaar door kan gaan. 🔥 Maar hoe gaat deze editie er dan uitzien?
→ Check hoe Lowlands het dit jaar gaat regelen via de link in bio. #3FM #HoeDan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https://scontent.cdninstagram.com/v/t51.2885-15/184491988_2543927295914182_7368093424283767122_n.jpg?_nc_cat=110&amp;ccb=1-3&amp;_nc_sid=8ae9d6&amp;_nc_ohc=J6bXMCDyxS8AX_OiGGd&amp;_nc_ht=scontent.cdninstagram.com&amp;oh=c84faf4196027f812afdcfa6e6c3e2f6&amp;oe=60BDFC3F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06/03/2021 06:11:55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50689593"/>
                  </a:ext>
                </a:extLst>
              </a:tr>
            </a:tbl>
          </a:graphicData>
        </a:graphic>
      </p:graphicFrame>
      <p:sp>
        <p:nvSpPr>
          <p:cNvPr id="4" name="Text Placeholder 3">
            <a:extLst>
              <a:ext uri="{FF2B5EF4-FFF2-40B4-BE49-F238E27FC236}">
                <a16:creationId xmlns:a16="http://schemas.microsoft.com/office/drawing/2014/main" id="{AB297DA2-F618-4E7E-B63A-1035ABDBDC5C}"/>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30540614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32F3B-D717-409E-BF7D-E420E4C1DAF1}"/>
              </a:ext>
            </a:extLst>
          </p:cNvPr>
          <p:cNvSpPr>
            <a:spLocks noGrp="1"/>
          </p:cNvSpPr>
          <p:nvPr>
            <p:ph type="title"/>
          </p:nvPr>
        </p:nvSpPr>
        <p:spPr/>
        <p:txBody>
          <a:bodyPr/>
          <a:lstStyle/>
          <a:p>
            <a:r>
              <a:rPr lang="en-US"/>
              <a:t>Instagram Stories Key Metrics Table | NPO3FM</a:t>
            </a:r>
          </a:p>
        </p:txBody>
      </p:sp>
      <p:graphicFrame>
        <p:nvGraphicFramePr>
          <p:cNvPr id="5" name="Table Placeholder 4">
            <a:extLst>
              <a:ext uri="{FF2B5EF4-FFF2-40B4-BE49-F238E27FC236}">
                <a16:creationId xmlns:a16="http://schemas.microsoft.com/office/drawing/2014/main" id="{6ADFA358-D5C6-40BA-A0F3-3B15679F1525}"/>
              </a:ext>
            </a:extLst>
          </p:cNvPr>
          <p:cNvGraphicFramePr>
            <a:graphicFrameLocks noGrp="1"/>
          </p:cNvGraphicFramePr>
          <p:nvPr>
            <p:ph type="tbl" sz="quarter" idx="13"/>
            <p:extLst>
              <p:ext uri="{D42A27DB-BD31-4B8C-83A1-F6EECF244321}">
                <p14:modId xmlns:p14="http://schemas.microsoft.com/office/powerpoint/2010/main" val="1246288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438461452"/>
                    </a:ext>
                  </a:extLst>
                </a:gridCol>
                <a:gridCol w="822960">
                  <a:extLst>
                    <a:ext uri="{9D8B030D-6E8A-4147-A177-3AD203B41FA5}">
                      <a16:colId xmlns:a16="http://schemas.microsoft.com/office/drawing/2014/main" val="3754676905"/>
                    </a:ext>
                  </a:extLst>
                </a:gridCol>
                <a:gridCol w="411480">
                  <a:extLst>
                    <a:ext uri="{9D8B030D-6E8A-4147-A177-3AD203B41FA5}">
                      <a16:colId xmlns:a16="http://schemas.microsoft.com/office/drawing/2014/main" val="4055054652"/>
                    </a:ext>
                  </a:extLst>
                </a:gridCol>
                <a:gridCol w="411480">
                  <a:extLst>
                    <a:ext uri="{9D8B030D-6E8A-4147-A177-3AD203B41FA5}">
                      <a16:colId xmlns:a16="http://schemas.microsoft.com/office/drawing/2014/main" val="3991465374"/>
                    </a:ext>
                  </a:extLst>
                </a:gridCol>
                <a:gridCol w="822960">
                  <a:extLst>
                    <a:ext uri="{9D8B030D-6E8A-4147-A177-3AD203B41FA5}">
                      <a16:colId xmlns:a16="http://schemas.microsoft.com/office/drawing/2014/main" val="1786973740"/>
                    </a:ext>
                  </a:extLst>
                </a:gridCol>
                <a:gridCol w="822960">
                  <a:extLst>
                    <a:ext uri="{9D8B030D-6E8A-4147-A177-3AD203B41FA5}">
                      <a16:colId xmlns:a16="http://schemas.microsoft.com/office/drawing/2014/main" val="1186607121"/>
                    </a:ext>
                  </a:extLst>
                </a:gridCol>
                <a:gridCol w="822960">
                  <a:extLst>
                    <a:ext uri="{9D8B030D-6E8A-4147-A177-3AD203B41FA5}">
                      <a16:colId xmlns:a16="http://schemas.microsoft.com/office/drawing/2014/main" val="394263378"/>
                    </a:ext>
                  </a:extLst>
                </a:gridCol>
                <a:gridCol w="822960">
                  <a:extLst>
                    <a:ext uri="{9D8B030D-6E8A-4147-A177-3AD203B41FA5}">
                      <a16:colId xmlns:a16="http://schemas.microsoft.com/office/drawing/2014/main" val="1706886434"/>
                    </a:ext>
                  </a:extLst>
                </a:gridCol>
                <a:gridCol w="822960">
                  <a:extLst>
                    <a:ext uri="{9D8B030D-6E8A-4147-A177-3AD203B41FA5}">
                      <a16:colId xmlns:a16="http://schemas.microsoft.com/office/drawing/2014/main" val="807387574"/>
                    </a:ext>
                  </a:extLst>
                </a:gridCol>
                <a:gridCol w="822960">
                  <a:extLst>
                    <a:ext uri="{9D8B030D-6E8A-4147-A177-3AD203B41FA5}">
                      <a16:colId xmlns:a16="http://schemas.microsoft.com/office/drawing/2014/main" val="2486579069"/>
                    </a:ext>
                  </a:extLst>
                </a:gridCol>
                <a:gridCol w="822960">
                  <a:extLst>
                    <a:ext uri="{9D8B030D-6E8A-4147-A177-3AD203B41FA5}">
                      <a16:colId xmlns:a16="http://schemas.microsoft.com/office/drawing/2014/main" val="1701478800"/>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604427628"/>
                  </a:ext>
                </a:extLst>
              </a:tr>
              <a:tr h="370840">
                <a:tc>
                  <a:txBody>
                    <a:bodyPr/>
                    <a:lstStyle/>
                    <a:p>
                      <a:r>
                        <a:rPr lang="en-US" sz="1000"/>
                        <a:t>3029</a:t>
                      </a:r>
                    </a:p>
                  </a:txBody>
                  <a:tcPr/>
                </a:tc>
                <a:tc>
                  <a:txBody>
                    <a:bodyPr/>
                    <a:lstStyle/>
                    <a:p>
                      <a:r>
                        <a:rPr lang="en-US" sz="1000"/>
                        <a:t>0.9138</a:t>
                      </a:r>
                    </a:p>
                  </a:txBody>
                  <a:tcPr/>
                </a:tc>
                <a:tc>
                  <a:txBody>
                    <a:bodyPr/>
                    <a:lstStyle/>
                    <a:p>
                      <a:r>
                        <a:rPr lang="en-US" sz="1000"/>
                        <a:t>361.86</a:t>
                      </a:r>
                    </a:p>
                  </a:txBody>
                  <a:tcPr/>
                </a:tc>
                <a:tc>
                  <a:txBody>
                    <a:bodyPr/>
                    <a:lstStyle/>
                    <a:p>
                      <a:r>
                        <a:rPr lang="en-US" sz="1000"/>
                        <a:t>0.43</a:t>
                      </a:r>
                    </a:p>
                  </a:txBody>
                  <a:tcPr/>
                </a:tc>
                <a:tc>
                  <a:txBody>
                    <a:bodyPr/>
                    <a:lstStyle/>
                    <a:p>
                      <a:r>
                        <a:rPr lang="en-US" sz="1000"/>
                        <a:t>7456.60</a:t>
                      </a:r>
                    </a:p>
                  </a:txBody>
                  <a:tcPr/>
                </a:tc>
                <a:tc>
                  <a:txBody>
                    <a:bodyPr/>
                    <a:lstStyle/>
                    <a:p>
                      <a:r>
                        <a:rPr lang="en-US" sz="1000"/>
                        <a:t>6887.29</a:t>
                      </a:r>
                    </a:p>
                  </a:txBody>
                  <a:tcPr/>
                </a:tc>
                <a:tc>
                  <a:txBody>
                    <a:bodyPr/>
                    <a:lstStyle/>
                    <a:p>
                      <a:r>
                        <a:rPr lang="en-US" sz="1000"/>
                        <a:t>6271.61</a:t>
                      </a:r>
                    </a:p>
                  </a:txBody>
                  <a:tcPr/>
                </a:tc>
                <a:tc>
                  <a:txBody>
                    <a:bodyPr/>
                    <a:lstStyle/>
                    <a:p>
                      <a:r>
                        <a:rPr lang="en-US" sz="1000"/>
                        <a:t>6271.18</a:t>
                      </a:r>
                    </a:p>
                  </a:txBody>
                  <a:tcPr/>
                </a:tc>
                <a:tc>
                  <a:txBody>
                    <a:bodyPr/>
                    <a:lstStyle/>
                    <a:p>
                      <a:r>
                        <a:rPr lang="en-US" sz="1000"/>
                        <a:t>22586036</a:t>
                      </a:r>
                    </a:p>
                  </a:txBody>
                  <a:tcPr/>
                </a:tc>
                <a:tc>
                  <a:txBody>
                    <a:bodyPr/>
                    <a:lstStyle/>
                    <a:p>
                      <a:r>
                        <a:rPr lang="en-US" sz="1000"/>
                        <a:t>1096082</a:t>
                      </a:r>
                    </a:p>
                  </a:txBody>
                  <a:tcPr/>
                </a:tc>
                <a:tc>
                  <a:txBody>
                    <a:bodyPr/>
                    <a:lstStyle/>
                    <a:p>
                      <a:r>
                        <a:rPr lang="en-US" sz="1000"/>
                        <a:t>18996696</a:t>
                      </a:r>
                    </a:p>
                  </a:txBody>
                  <a:tcPr/>
                </a:tc>
                <a:extLst>
                  <a:ext uri="{0D108BD9-81ED-4DB2-BD59-A6C34878D82A}">
                    <a16:rowId xmlns:a16="http://schemas.microsoft.com/office/drawing/2014/main" val="1810385640"/>
                  </a:ext>
                </a:extLst>
              </a:tr>
            </a:tbl>
          </a:graphicData>
        </a:graphic>
      </p:graphicFrame>
      <p:sp>
        <p:nvSpPr>
          <p:cNvPr id="4" name="Text Placeholder 3">
            <a:extLst>
              <a:ext uri="{FF2B5EF4-FFF2-40B4-BE49-F238E27FC236}">
                <a16:creationId xmlns:a16="http://schemas.microsoft.com/office/drawing/2014/main" id="{7A000ACD-AA5B-458F-A2CE-75A255BA4C17}"/>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19056090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EBAE8-E5FC-452D-B4A6-261BFE5D5098}"/>
              </a:ext>
            </a:extLst>
          </p:cNvPr>
          <p:cNvSpPr>
            <a:spLocks noGrp="1"/>
          </p:cNvSpPr>
          <p:nvPr>
            <p:ph type="title"/>
          </p:nvPr>
        </p:nvSpPr>
        <p:spPr/>
        <p:txBody>
          <a:bodyPr/>
          <a:lstStyle/>
          <a:p>
            <a:r>
              <a:rPr lang="en-US"/>
              <a:t>Instagram Stories meeste impressies | NPO3FM - 1 of 5</a:t>
            </a:r>
          </a:p>
        </p:txBody>
      </p:sp>
      <p:graphicFrame>
        <p:nvGraphicFramePr>
          <p:cNvPr id="5" name="Table Placeholder 4">
            <a:extLst>
              <a:ext uri="{FF2B5EF4-FFF2-40B4-BE49-F238E27FC236}">
                <a16:creationId xmlns:a16="http://schemas.microsoft.com/office/drawing/2014/main" id="{D8B25256-63A2-487A-9A61-9D9A59CF01E8}"/>
              </a:ext>
            </a:extLst>
          </p:cNvPr>
          <p:cNvGraphicFramePr>
            <a:graphicFrameLocks noGrp="1"/>
          </p:cNvGraphicFramePr>
          <p:nvPr>
            <p:ph type="tbl" sz="quarter" idx="13"/>
            <p:extLst>
              <p:ext uri="{D42A27DB-BD31-4B8C-83A1-F6EECF244321}">
                <p14:modId xmlns:p14="http://schemas.microsoft.com/office/powerpoint/2010/main" val="1916428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82483626"/>
                    </a:ext>
                  </a:extLst>
                </a:gridCol>
                <a:gridCol w="1316736">
                  <a:extLst>
                    <a:ext uri="{9D8B030D-6E8A-4147-A177-3AD203B41FA5}">
                      <a16:colId xmlns:a16="http://schemas.microsoft.com/office/drawing/2014/main" val="1933975107"/>
                    </a:ext>
                  </a:extLst>
                </a:gridCol>
                <a:gridCol w="658368">
                  <a:extLst>
                    <a:ext uri="{9D8B030D-6E8A-4147-A177-3AD203B41FA5}">
                      <a16:colId xmlns:a16="http://schemas.microsoft.com/office/drawing/2014/main" val="708587771"/>
                    </a:ext>
                  </a:extLst>
                </a:gridCol>
                <a:gridCol w="658368">
                  <a:extLst>
                    <a:ext uri="{9D8B030D-6E8A-4147-A177-3AD203B41FA5}">
                      <a16:colId xmlns:a16="http://schemas.microsoft.com/office/drawing/2014/main" val="3468991749"/>
                    </a:ext>
                  </a:extLst>
                </a:gridCol>
                <a:gridCol w="658368">
                  <a:extLst>
                    <a:ext uri="{9D8B030D-6E8A-4147-A177-3AD203B41FA5}">
                      <a16:colId xmlns:a16="http://schemas.microsoft.com/office/drawing/2014/main" val="367393506"/>
                    </a:ext>
                  </a:extLst>
                </a:gridCol>
                <a:gridCol w="658368">
                  <a:extLst>
                    <a:ext uri="{9D8B030D-6E8A-4147-A177-3AD203B41FA5}">
                      <a16:colId xmlns:a16="http://schemas.microsoft.com/office/drawing/2014/main" val="2445252811"/>
                    </a:ext>
                  </a:extLst>
                </a:gridCol>
                <a:gridCol w="658368">
                  <a:extLst>
                    <a:ext uri="{9D8B030D-6E8A-4147-A177-3AD203B41FA5}">
                      <a16:colId xmlns:a16="http://schemas.microsoft.com/office/drawing/2014/main" val="3977353699"/>
                    </a:ext>
                  </a:extLst>
                </a:gridCol>
                <a:gridCol w="658368">
                  <a:extLst>
                    <a:ext uri="{9D8B030D-6E8A-4147-A177-3AD203B41FA5}">
                      <a16:colId xmlns:a16="http://schemas.microsoft.com/office/drawing/2014/main" val="1746673449"/>
                    </a:ext>
                  </a:extLst>
                </a:gridCol>
                <a:gridCol w="658368">
                  <a:extLst>
                    <a:ext uri="{9D8B030D-6E8A-4147-A177-3AD203B41FA5}">
                      <a16:colId xmlns:a16="http://schemas.microsoft.com/office/drawing/2014/main" val="496021264"/>
                    </a:ext>
                  </a:extLst>
                </a:gridCol>
                <a:gridCol w="658368">
                  <a:extLst>
                    <a:ext uri="{9D8B030D-6E8A-4147-A177-3AD203B41FA5}">
                      <a16:colId xmlns:a16="http://schemas.microsoft.com/office/drawing/2014/main" val="1066556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117717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- 2020-02-16 14:48:36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https://www.instagram.com/p/B8obXc4h5lH/media/?size=l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02/17/2020 14:34:37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extLst>
                  <a:ext uri="{0D108BD9-81ED-4DB2-BD59-A6C34878D82A}">
                    <a16:rowId xmlns:a16="http://schemas.microsoft.com/office/drawing/2014/main" val="4270832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- 2020-02-16 14:48:47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https://www.instagram.com/p/B8obYwKhn2t/media/?size=l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02/17/2020 14:34:37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5928</a:t>
                      </a:r>
                    </a:p>
                  </a:txBody>
                  <a:tcPr/>
                </a:tc>
                <a:extLst>
                  <a:ext uri="{0D108BD9-81ED-4DB2-BD59-A6C34878D82A}">
                    <a16:rowId xmlns:a16="http://schemas.microsoft.com/office/drawing/2014/main" val="2008161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- 2020-02-17 15:02:36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https://www.instagram.com/p/B8rBxC4B9ZL/media/?size=l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02/18/2020 14:31:57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extLst>
                  <a:ext uri="{0D108BD9-81ED-4DB2-BD59-A6C34878D82A}">
                    <a16:rowId xmlns:a16="http://schemas.microsoft.com/office/drawing/2014/main" val="4079035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- 2020-04-27 09:28:35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https://www.instagram.com/p/B_erLkLBdPD/media/?size=l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04/28/2020 09:11:59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10940</a:t>
                      </a:r>
                    </a:p>
                  </a:txBody>
                  <a:tcPr/>
                </a:tc>
                <a:extLst>
                  <a:ext uri="{0D108BD9-81ED-4DB2-BD59-A6C34878D82A}">
                    <a16:rowId xmlns:a16="http://schemas.microsoft.com/office/drawing/2014/main" val="2853227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- 2020-02-17 16:11:59</a:t>
                      </a:r>
                      <a:r>
                        <a:rPr kumimoji="0" lang="nl-NL" sz="1000" b="0" i="0" u="none" strike="noStrike" kern="1200" cap="none" spc="0" normalizeH="0" baseline="0" noProof="0">
                          <a:ln>
                            <a:noFill/>
                          </a:ln>
                          <a:solidFill>
                            <a:prstClr val="black"/>
                          </a:solidFill>
                          <a:effectLst/>
                          <a:uLnTx/>
                          <a:uFillTx/>
                          <a:latin typeface="+mn-lt"/>
                          <a:ea typeface="+mn-ea"/>
                          <a:cs typeface="+mn-cs"/>
                        </a:rPr>
                        <a:t>
 Nieuwe aflevering van Moltalktalk | swipe up om hem te bekijken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https://www.instagram.com/p/B8rJttRhQ45/media/?size=l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02/18/2020 16:00:56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3043</a:t>
                      </a:r>
                    </a:p>
                  </a:txBody>
                  <a:tcPr/>
                </a:tc>
                <a:extLst>
                  <a:ext uri="{0D108BD9-81ED-4DB2-BD59-A6C34878D82A}">
                    <a16:rowId xmlns:a16="http://schemas.microsoft.com/office/drawing/2014/main" val="2448508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- 2020-04-27 09:28:28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https://www.instagram.com/p/B_erKtNBPix/media/?size=l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04/28/2020 09:11:59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a:t>
                      </a:r>
                    </a:p>
                  </a:txBody>
                  <a:tcPr/>
                </a:tc>
                <a:extLst>
                  <a:ext uri="{0D108BD9-81ED-4DB2-BD59-A6C34878D82A}">
                    <a16:rowId xmlns:a16="http://schemas.microsoft.com/office/drawing/2014/main" val="2662063212"/>
                  </a:ext>
                </a:extLst>
              </a:tr>
            </a:tbl>
          </a:graphicData>
        </a:graphic>
      </p:graphicFrame>
      <p:sp>
        <p:nvSpPr>
          <p:cNvPr id="4" name="Text Placeholder 3">
            <a:extLst>
              <a:ext uri="{FF2B5EF4-FFF2-40B4-BE49-F238E27FC236}">
                <a16:creationId xmlns:a16="http://schemas.microsoft.com/office/drawing/2014/main" id="{6D72C962-9985-449D-9106-0E97628541A4}"/>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9155963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B846F-C296-4018-9AC9-D34BDC34F30E}"/>
              </a:ext>
            </a:extLst>
          </p:cNvPr>
          <p:cNvSpPr>
            <a:spLocks noGrp="1"/>
          </p:cNvSpPr>
          <p:nvPr>
            <p:ph type="title"/>
          </p:nvPr>
        </p:nvSpPr>
        <p:spPr/>
        <p:txBody>
          <a:bodyPr/>
          <a:lstStyle/>
          <a:p>
            <a:r>
              <a:rPr lang="en-US"/>
              <a:t>Instagram Stories meeste impressies | NPO3FM - 2 of 5</a:t>
            </a:r>
          </a:p>
        </p:txBody>
      </p:sp>
      <p:graphicFrame>
        <p:nvGraphicFramePr>
          <p:cNvPr id="5" name="Table Placeholder 4">
            <a:extLst>
              <a:ext uri="{FF2B5EF4-FFF2-40B4-BE49-F238E27FC236}">
                <a16:creationId xmlns:a16="http://schemas.microsoft.com/office/drawing/2014/main" id="{55CB2C61-8557-4785-880E-A291B6558BB8}"/>
              </a:ext>
            </a:extLst>
          </p:cNvPr>
          <p:cNvGraphicFramePr>
            <a:graphicFrameLocks noGrp="1"/>
          </p:cNvGraphicFramePr>
          <p:nvPr>
            <p:ph type="tbl" sz="quarter" idx="13"/>
            <p:extLst>
              <p:ext uri="{D42A27DB-BD31-4B8C-83A1-F6EECF244321}">
                <p14:modId xmlns:p14="http://schemas.microsoft.com/office/powerpoint/2010/main" val="2059871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71528816"/>
                    </a:ext>
                  </a:extLst>
                </a:gridCol>
                <a:gridCol w="1316736">
                  <a:extLst>
                    <a:ext uri="{9D8B030D-6E8A-4147-A177-3AD203B41FA5}">
                      <a16:colId xmlns:a16="http://schemas.microsoft.com/office/drawing/2014/main" val="3479713219"/>
                    </a:ext>
                  </a:extLst>
                </a:gridCol>
                <a:gridCol w="658368">
                  <a:extLst>
                    <a:ext uri="{9D8B030D-6E8A-4147-A177-3AD203B41FA5}">
                      <a16:colId xmlns:a16="http://schemas.microsoft.com/office/drawing/2014/main" val="3899976073"/>
                    </a:ext>
                  </a:extLst>
                </a:gridCol>
                <a:gridCol w="658368">
                  <a:extLst>
                    <a:ext uri="{9D8B030D-6E8A-4147-A177-3AD203B41FA5}">
                      <a16:colId xmlns:a16="http://schemas.microsoft.com/office/drawing/2014/main" val="205991300"/>
                    </a:ext>
                  </a:extLst>
                </a:gridCol>
                <a:gridCol w="658368">
                  <a:extLst>
                    <a:ext uri="{9D8B030D-6E8A-4147-A177-3AD203B41FA5}">
                      <a16:colId xmlns:a16="http://schemas.microsoft.com/office/drawing/2014/main" val="1799135923"/>
                    </a:ext>
                  </a:extLst>
                </a:gridCol>
                <a:gridCol w="658368">
                  <a:extLst>
                    <a:ext uri="{9D8B030D-6E8A-4147-A177-3AD203B41FA5}">
                      <a16:colId xmlns:a16="http://schemas.microsoft.com/office/drawing/2014/main" val="2046357293"/>
                    </a:ext>
                  </a:extLst>
                </a:gridCol>
                <a:gridCol w="658368">
                  <a:extLst>
                    <a:ext uri="{9D8B030D-6E8A-4147-A177-3AD203B41FA5}">
                      <a16:colId xmlns:a16="http://schemas.microsoft.com/office/drawing/2014/main" val="3399908531"/>
                    </a:ext>
                  </a:extLst>
                </a:gridCol>
                <a:gridCol w="658368">
                  <a:extLst>
                    <a:ext uri="{9D8B030D-6E8A-4147-A177-3AD203B41FA5}">
                      <a16:colId xmlns:a16="http://schemas.microsoft.com/office/drawing/2014/main" val="4215317939"/>
                    </a:ext>
                  </a:extLst>
                </a:gridCol>
                <a:gridCol w="658368">
                  <a:extLst>
                    <a:ext uri="{9D8B030D-6E8A-4147-A177-3AD203B41FA5}">
                      <a16:colId xmlns:a16="http://schemas.microsoft.com/office/drawing/2014/main" val="1698490207"/>
                    </a:ext>
                  </a:extLst>
                </a:gridCol>
                <a:gridCol w="658368">
                  <a:extLst>
                    <a:ext uri="{9D8B030D-6E8A-4147-A177-3AD203B41FA5}">
                      <a16:colId xmlns:a16="http://schemas.microsoft.com/office/drawing/2014/main" val="4142882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2865399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- 2020-02-17 16:12:00</a:t>
                      </a:r>
                      <a:r>
                        <a:rPr kumimoji="0" lang="nl-NL" sz="1000" b="0" i="0" u="none" strike="noStrike" kern="1200" cap="none" spc="0" normalizeH="0" baseline="0" noProof="0">
                          <a:ln>
                            <a:noFill/>
                          </a:ln>
                          <a:solidFill>
                            <a:prstClr val="black"/>
                          </a:solidFill>
                          <a:effectLst/>
                          <a:uLnTx/>
                          <a:uFillTx/>
                          <a:latin typeface="+mn-lt"/>
                          <a:ea typeface="+mn-ea"/>
                          <a:cs typeface="+mn-cs"/>
                        </a:rPr>
                        <a:t>
 Nieuwe aflevering van Moltalktalk | swipe up om hem te bekijken!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https://www.instagram.com/p/B8rJt-eBnXF/media/?size=l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02/18/2020 16:00:56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2311</a:t>
                      </a:r>
                    </a:p>
                  </a:txBody>
                  <a:tcPr/>
                </a:tc>
                <a:extLst>
                  <a:ext uri="{0D108BD9-81ED-4DB2-BD59-A6C34878D82A}">
                    <a16:rowId xmlns:a16="http://schemas.microsoft.com/office/drawing/2014/main" val="1427415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npo3fm - 2020-08-12 15:36:39</a:t>
                      </a:r>
                      <a:r>
                        <a:rPr kumimoji="0" lang="pl-PL" sz="1000" b="0" i="0" u="none" strike="noStrike" kern="1200" cap="none" spc="0" normalizeH="0" baseline="0" noProof="0">
                          <a:ln>
                            <a:noFill/>
                          </a:ln>
                          <a:solidFill>
                            <a:prstClr val="black"/>
                          </a:solidFill>
                          <a:effectLst/>
                          <a:uLnTx/>
                          <a:uFillTx/>
                          <a:latin typeface="+mn-lt"/>
                          <a:ea typeface="+mn-ea"/>
                          <a:cs typeface="+mn-cs"/>
                        </a:rPr>
                        <a:t>
 @clubfrankeneva @frank3fm @evakoreman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https://www.instagram.com/p/CDy2XF4hSO0/media/?size=l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08/13/2020 15:30:43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6451</a:t>
                      </a:r>
                    </a:p>
                  </a:txBody>
                  <a:tcPr/>
                </a:tc>
                <a:extLst>
                  <a:ext uri="{0D108BD9-81ED-4DB2-BD59-A6C34878D82A}">
                    <a16:rowId xmlns:a16="http://schemas.microsoft.com/office/drawing/2014/main" val="4129496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- 2020-08-12 15:35:53</a:t>
                      </a:r>
                      <a:r>
                        <a:rPr kumimoji="0" lang="nl-NL" sz="1000" b="0" i="0" u="none" strike="noStrike" kern="1200" cap="none" spc="0" normalizeH="0" baseline="0" noProof="0">
                          <a:ln>
                            <a:noFill/>
                          </a:ln>
                          <a:solidFill>
                            <a:prstClr val="black"/>
                          </a:solidFill>
                          <a:effectLst/>
                          <a:uLnTx/>
                          <a:uFillTx/>
                          <a:latin typeface="+mn-lt"/>
                          <a:ea typeface="+mn-ea"/>
                          <a:cs typeface="+mn-cs"/>
                        </a:rPr>
                        <a:t>
 @evakoreman @frank3fm @clubfrankeneva  EVA HAD EEN ONGELUKJE...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https://www.instagram.com/p/CDy2RcBBQds/media/?size=l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08/13/2020 15:30:43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extLst>
                  <a:ext uri="{0D108BD9-81ED-4DB2-BD59-A6C34878D82A}">
                    <a16:rowId xmlns:a16="http://schemas.microsoft.com/office/drawing/2014/main" val="4108602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- 2020-02-24 14:52:00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https://www.instagram.com/p/B89CHR7hNet/media/?size=l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02/25/2020 14:31:52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extLst>
                  <a:ext uri="{0D108BD9-81ED-4DB2-BD59-A6C34878D82A}">
                    <a16:rowId xmlns:a16="http://schemas.microsoft.com/office/drawing/2014/main" val="2796571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- 2020-02-24 14:52:53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https://www.instagram.com/p/B89CNrkBQaf/media/?size=l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02/25/2020 14:31:52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extLst>
                  <a:ext uri="{0D108BD9-81ED-4DB2-BD59-A6C34878D82A}">
                    <a16:rowId xmlns:a16="http://schemas.microsoft.com/office/drawing/2014/main" val="1257195935"/>
                  </a:ext>
                </a:extLst>
              </a:tr>
            </a:tbl>
          </a:graphicData>
        </a:graphic>
      </p:graphicFrame>
      <p:sp>
        <p:nvSpPr>
          <p:cNvPr id="4" name="Text Placeholder 3">
            <a:extLst>
              <a:ext uri="{FF2B5EF4-FFF2-40B4-BE49-F238E27FC236}">
                <a16:creationId xmlns:a16="http://schemas.microsoft.com/office/drawing/2014/main" id="{F30FF8BA-D322-4933-BF6D-C1039BF9A7C1}"/>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25461084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ED77A-93A4-4C43-ADCE-25A3C6222E1B}"/>
              </a:ext>
            </a:extLst>
          </p:cNvPr>
          <p:cNvSpPr>
            <a:spLocks noGrp="1"/>
          </p:cNvSpPr>
          <p:nvPr>
            <p:ph type="title"/>
          </p:nvPr>
        </p:nvSpPr>
        <p:spPr/>
        <p:txBody>
          <a:bodyPr/>
          <a:lstStyle/>
          <a:p>
            <a:r>
              <a:rPr lang="en-US"/>
              <a:t>Instagram Stories meeste impressies | NPO3FM - 3 of 5</a:t>
            </a:r>
          </a:p>
        </p:txBody>
      </p:sp>
      <p:graphicFrame>
        <p:nvGraphicFramePr>
          <p:cNvPr id="5" name="Table Placeholder 4">
            <a:extLst>
              <a:ext uri="{FF2B5EF4-FFF2-40B4-BE49-F238E27FC236}">
                <a16:creationId xmlns:a16="http://schemas.microsoft.com/office/drawing/2014/main" id="{902C1346-A346-48C6-862B-E626032BCA5B}"/>
              </a:ext>
            </a:extLst>
          </p:cNvPr>
          <p:cNvGraphicFramePr>
            <a:graphicFrameLocks noGrp="1"/>
          </p:cNvGraphicFramePr>
          <p:nvPr>
            <p:ph type="tbl" sz="quarter" idx="13"/>
            <p:extLst>
              <p:ext uri="{D42A27DB-BD31-4B8C-83A1-F6EECF244321}">
                <p14:modId xmlns:p14="http://schemas.microsoft.com/office/powerpoint/2010/main" val="1021422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91300015"/>
                    </a:ext>
                  </a:extLst>
                </a:gridCol>
                <a:gridCol w="1316736">
                  <a:extLst>
                    <a:ext uri="{9D8B030D-6E8A-4147-A177-3AD203B41FA5}">
                      <a16:colId xmlns:a16="http://schemas.microsoft.com/office/drawing/2014/main" val="74488912"/>
                    </a:ext>
                  </a:extLst>
                </a:gridCol>
                <a:gridCol w="658368">
                  <a:extLst>
                    <a:ext uri="{9D8B030D-6E8A-4147-A177-3AD203B41FA5}">
                      <a16:colId xmlns:a16="http://schemas.microsoft.com/office/drawing/2014/main" val="654467618"/>
                    </a:ext>
                  </a:extLst>
                </a:gridCol>
                <a:gridCol w="658368">
                  <a:extLst>
                    <a:ext uri="{9D8B030D-6E8A-4147-A177-3AD203B41FA5}">
                      <a16:colId xmlns:a16="http://schemas.microsoft.com/office/drawing/2014/main" val="1388984532"/>
                    </a:ext>
                  </a:extLst>
                </a:gridCol>
                <a:gridCol w="658368">
                  <a:extLst>
                    <a:ext uri="{9D8B030D-6E8A-4147-A177-3AD203B41FA5}">
                      <a16:colId xmlns:a16="http://schemas.microsoft.com/office/drawing/2014/main" val="1493411022"/>
                    </a:ext>
                  </a:extLst>
                </a:gridCol>
                <a:gridCol w="658368">
                  <a:extLst>
                    <a:ext uri="{9D8B030D-6E8A-4147-A177-3AD203B41FA5}">
                      <a16:colId xmlns:a16="http://schemas.microsoft.com/office/drawing/2014/main" val="3412972520"/>
                    </a:ext>
                  </a:extLst>
                </a:gridCol>
                <a:gridCol w="658368">
                  <a:extLst>
                    <a:ext uri="{9D8B030D-6E8A-4147-A177-3AD203B41FA5}">
                      <a16:colId xmlns:a16="http://schemas.microsoft.com/office/drawing/2014/main" val="221003037"/>
                    </a:ext>
                  </a:extLst>
                </a:gridCol>
                <a:gridCol w="658368">
                  <a:extLst>
                    <a:ext uri="{9D8B030D-6E8A-4147-A177-3AD203B41FA5}">
                      <a16:colId xmlns:a16="http://schemas.microsoft.com/office/drawing/2014/main" val="3695860308"/>
                    </a:ext>
                  </a:extLst>
                </a:gridCol>
                <a:gridCol w="658368">
                  <a:extLst>
                    <a:ext uri="{9D8B030D-6E8A-4147-A177-3AD203B41FA5}">
                      <a16:colId xmlns:a16="http://schemas.microsoft.com/office/drawing/2014/main" val="3711014950"/>
                    </a:ext>
                  </a:extLst>
                </a:gridCol>
                <a:gridCol w="658368">
                  <a:extLst>
                    <a:ext uri="{9D8B030D-6E8A-4147-A177-3AD203B41FA5}">
                      <a16:colId xmlns:a16="http://schemas.microsoft.com/office/drawing/2014/main" val="762903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2196338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- 2020-02-24 14:53:59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https://www.instagram.com/p/B89CVwOBzHm/media/?size=l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02/25/2020 14:31:52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1579</a:t>
                      </a:r>
                    </a:p>
                  </a:txBody>
                  <a:tcPr/>
                </a:tc>
                <a:extLst>
                  <a:ext uri="{0D108BD9-81ED-4DB2-BD59-A6C34878D82A}">
                    <a16:rowId xmlns:a16="http://schemas.microsoft.com/office/drawing/2014/main" val="2897344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npo3fm - 2020-08-07 05:51:47</a:t>
                      </a:r>
                      <a:r>
                        <a:rPr kumimoji="0" lang="pl-PL" sz="1000" b="0" i="0" u="none" strike="noStrike" kern="1200" cap="none" spc="0" normalizeH="0" baseline="0" noProof="0">
                          <a:ln>
                            <a:noFill/>
                          </a:ln>
                          <a:solidFill>
                            <a:prstClr val="black"/>
                          </a:solidFill>
                          <a:effectLst/>
                          <a:uLnTx/>
                          <a:uFillTx/>
                          <a:latin typeface="+mn-lt"/>
                          <a:ea typeface="+mn-ea"/>
                          <a:cs typeface="+mn-cs"/>
                        </a:rPr>
                        <a:t>
 @mcsnelle @wijnand3fm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https://www.instagram.com/p/CDk7dDPBuX3/media/?size=l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08/08/2020 05:30:56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a:t>
                      </a:r>
                    </a:p>
                  </a:txBody>
                  <a:tcPr/>
                </a:tc>
                <a:extLst>
                  <a:ext uri="{0D108BD9-81ED-4DB2-BD59-A6C34878D82A}">
                    <a16:rowId xmlns:a16="http://schemas.microsoft.com/office/drawing/2014/main" val="2951062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- 2020-02-24 14:53:03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https://www.instagram.com/p/B89CPAChluX/media/?size=l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02/25/2020 14:31:52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3167</a:t>
                      </a:r>
                    </a:p>
                  </a:txBody>
                  <a:tcPr/>
                </a:tc>
                <a:extLst>
                  <a:ext uri="{0D108BD9-81ED-4DB2-BD59-A6C34878D82A}">
                    <a16:rowId xmlns:a16="http://schemas.microsoft.com/office/drawing/2014/main" val="2516142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- 2020-02-24 14:55:19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https://www.instagram.com/p/B89Cfj8B8wT/media/?size=l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02/25/2020 14:31:52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extLst>
                  <a:ext uri="{0D108BD9-81ED-4DB2-BD59-A6C34878D82A}">
                    <a16:rowId xmlns:a16="http://schemas.microsoft.com/office/drawing/2014/main" val="894383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npo3fm - 2020-02-22 13:22:41</a:t>
                      </a:r>
                      <a:r>
                        <a:rPr kumimoji="0" lang="pl-PL" sz="1000" b="0" i="0" u="none" strike="noStrike" kern="1200" cap="none" spc="0" normalizeH="0" baseline="0" noProof="0">
                          <a:ln>
                            <a:noFill/>
                          </a:ln>
                          <a:solidFill>
                            <a:prstClr val="black"/>
                          </a:solidFill>
                          <a:effectLst/>
                          <a:uLnTx/>
                          <a:uFillTx/>
                          <a:latin typeface="+mn-lt"/>
                          <a:ea typeface="+mn-ea"/>
                          <a:cs typeface="+mn-cs"/>
                        </a:rPr>
                        <a:t>
 @olivier3fm  @megatop30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https://www.instagram.com/p/B83uTaEB8iU/media/?size=l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02/23/2020 13:12:11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extLst>
                  <a:ext uri="{0D108BD9-81ED-4DB2-BD59-A6C34878D82A}">
                    <a16:rowId xmlns:a16="http://schemas.microsoft.com/office/drawing/2014/main" val="1897404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- 2020-02-18 16:33:55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https://www.instagram.com/p/B8txAorhvu2/media/?size=l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02/19/2020 16:31:58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extLst>
                  <a:ext uri="{0D108BD9-81ED-4DB2-BD59-A6C34878D82A}">
                    <a16:rowId xmlns:a16="http://schemas.microsoft.com/office/drawing/2014/main" val="3137864593"/>
                  </a:ext>
                </a:extLst>
              </a:tr>
            </a:tbl>
          </a:graphicData>
        </a:graphic>
      </p:graphicFrame>
      <p:sp>
        <p:nvSpPr>
          <p:cNvPr id="4" name="Text Placeholder 3">
            <a:extLst>
              <a:ext uri="{FF2B5EF4-FFF2-40B4-BE49-F238E27FC236}">
                <a16:creationId xmlns:a16="http://schemas.microsoft.com/office/drawing/2014/main" id="{54A49F43-BD9A-4F28-8798-D16CB6521A1A}"/>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3923766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3133B-D693-4BF7-ABB2-9BC8E8FD0B25}"/>
              </a:ext>
            </a:extLst>
          </p:cNvPr>
          <p:cNvSpPr>
            <a:spLocks noGrp="1"/>
          </p:cNvSpPr>
          <p:nvPr>
            <p:ph type="title"/>
          </p:nvPr>
        </p:nvSpPr>
        <p:spPr/>
        <p:txBody>
          <a:bodyPr/>
          <a:lstStyle/>
          <a:p>
            <a:r>
              <a:rPr lang="en-US"/>
              <a:t>Instagram Stories meeste impressies | NPO3FM - 4 of 5</a:t>
            </a:r>
          </a:p>
        </p:txBody>
      </p:sp>
      <p:graphicFrame>
        <p:nvGraphicFramePr>
          <p:cNvPr id="5" name="Table Placeholder 4">
            <a:extLst>
              <a:ext uri="{FF2B5EF4-FFF2-40B4-BE49-F238E27FC236}">
                <a16:creationId xmlns:a16="http://schemas.microsoft.com/office/drawing/2014/main" id="{CD91AF04-DB78-4F37-B4EB-8ADD17B097FF}"/>
              </a:ext>
            </a:extLst>
          </p:cNvPr>
          <p:cNvGraphicFramePr>
            <a:graphicFrameLocks noGrp="1"/>
          </p:cNvGraphicFramePr>
          <p:nvPr>
            <p:ph type="tbl" sz="quarter" idx="13"/>
            <p:extLst>
              <p:ext uri="{D42A27DB-BD31-4B8C-83A1-F6EECF244321}">
                <p14:modId xmlns:p14="http://schemas.microsoft.com/office/powerpoint/2010/main" val="350644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42415824"/>
                    </a:ext>
                  </a:extLst>
                </a:gridCol>
                <a:gridCol w="1316736">
                  <a:extLst>
                    <a:ext uri="{9D8B030D-6E8A-4147-A177-3AD203B41FA5}">
                      <a16:colId xmlns:a16="http://schemas.microsoft.com/office/drawing/2014/main" val="2025496365"/>
                    </a:ext>
                  </a:extLst>
                </a:gridCol>
                <a:gridCol w="658368">
                  <a:extLst>
                    <a:ext uri="{9D8B030D-6E8A-4147-A177-3AD203B41FA5}">
                      <a16:colId xmlns:a16="http://schemas.microsoft.com/office/drawing/2014/main" val="853745333"/>
                    </a:ext>
                  </a:extLst>
                </a:gridCol>
                <a:gridCol w="658368">
                  <a:extLst>
                    <a:ext uri="{9D8B030D-6E8A-4147-A177-3AD203B41FA5}">
                      <a16:colId xmlns:a16="http://schemas.microsoft.com/office/drawing/2014/main" val="2727566987"/>
                    </a:ext>
                  </a:extLst>
                </a:gridCol>
                <a:gridCol w="658368">
                  <a:extLst>
                    <a:ext uri="{9D8B030D-6E8A-4147-A177-3AD203B41FA5}">
                      <a16:colId xmlns:a16="http://schemas.microsoft.com/office/drawing/2014/main" val="1194063917"/>
                    </a:ext>
                  </a:extLst>
                </a:gridCol>
                <a:gridCol w="658368">
                  <a:extLst>
                    <a:ext uri="{9D8B030D-6E8A-4147-A177-3AD203B41FA5}">
                      <a16:colId xmlns:a16="http://schemas.microsoft.com/office/drawing/2014/main" val="2844503320"/>
                    </a:ext>
                  </a:extLst>
                </a:gridCol>
                <a:gridCol w="658368">
                  <a:extLst>
                    <a:ext uri="{9D8B030D-6E8A-4147-A177-3AD203B41FA5}">
                      <a16:colId xmlns:a16="http://schemas.microsoft.com/office/drawing/2014/main" val="3854911190"/>
                    </a:ext>
                  </a:extLst>
                </a:gridCol>
                <a:gridCol w="658368">
                  <a:extLst>
                    <a:ext uri="{9D8B030D-6E8A-4147-A177-3AD203B41FA5}">
                      <a16:colId xmlns:a16="http://schemas.microsoft.com/office/drawing/2014/main" val="1827833735"/>
                    </a:ext>
                  </a:extLst>
                </a:gridCol>
                <a:gridCol w="658368">
                  <a:extLst>
                    <a:ext uri="{9D8B030D-6E8A-4147-A177-3AD203B41FA5}">
                      <a16:colId xmlns:a16="http://schemas.microsoft.com/office/drawing/2014/main" val="4200850374"/>
                    </a:ext>
                  </a:extLst>
                </a:gridCol>
                <a:gridCol w="658368">
                  <a:extLst>
                    <a:ext uri="{9D8B030D-6E8A-4147-A177-3AD203B41FA5}">
                      <a16:colId xmlns:a16="http://schemas.microsoft.com/office/drawing/2014/main" val="983778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308873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- 2020-02-24 14:54:09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https://www.instagram.com/p/B89CXBlhhjm/media/?size=l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02/25/2020 14:31:52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a:t>
                      </a:r>
                    </a:p>
                  </a:txBody>
                  <a:tcPr/>
                </a:tc>
                <a:extLst>
                  <a:ext uri="{0D108BD9-81ED-4DB2-BD59-A6C34878D82A}">
                    <a16:rowId xmlns:a16="http://schemas.microsoft.com/office/drawing/2014/main" val="3880941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- 2020-02-20 15:25:39</a:t>
                      </a:r>
                      <a:r>
                        <a:rPr kumimoji="0" lang="en-US" sz="1000" b="0" i="0" u="none" strike="noStrike" kern="1200" cap="none" spc="0" normalizeH="0" baseline="0" noProof="0">
                          <a:ln>
                            <a:noFill/>
                          </a:ln>
                          <a:solidFill>
                            <a:prstClr val="black"/>
                          </a:solidFill>
                          <a:effectLst/>
                          <a:uLnTx/>
                          <a:uFillTx/>
                          <a:latin typeface="+mn-lt"/>
                          <a:ea typeface="+mn-ea"/>
                          <a:cs typeface="+mn-cs"/>
                        </a:rPr>
                        <a:t>
 @3fmtussenuur  #openup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https://www.instagram.com/p/B8yyyZ9hRVi/media/?size=l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02/21/2020 15:15:12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extLst>
                  <a:ext uri="{0D108BD9-81ED-4DB2-BD59-A6C34878D82A}">
                    <a16:rowId xmlns:a16="http://schemas.microsoft.com/office/drawing/2014/main" val="100313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- 2020-02-18 16:34:11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https://www.instagram.com/p/B8txCyoBZGo/media/?size=l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02/19/2020 16:31:58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a:t>
                      </a:r>
                    </a:p>
                  </a:txBody>
                  <a:tcPr/>
                </a:tc>
                <a:extLst>
                  <a:ext uri="{0D108BD9-81ED-4DB2-BD59-A6C34878D82A}">
                    <a16:rowId xmlns:a16="http://schemas.microsoft.com/office/drawing/2014/main" val="4067637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- 2020-02-24 14:58:45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https://www.instagram.com/p/B89C4oxhAXZ/media/?size=l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02/25/2020 14:31:52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a:t>
                      </a:r>
                    </a:p>
                  </a:txBody>
                  <a:tcPr/>
                </a:tc>
                <a:extLst>
                  <a:ext uri="{0D108BD9-81ED-4DB2-BD59-A6C34878D82A}">
                    <a16:rowId xmlns:a16="http://schemas.microsoft.com/office/drawing/2014/main" val="4192221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- 2020-02-24 14:56:51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https://www.instagram.com/p/B89Cqw-BSUV/media/?size=l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02/25/2020 14:31:52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extLst>
                  <a:ext uri="{0D108BD9-81ED-4DB2-BD59-A6C34878D82A}">
                    <a16:rowId xmlns:a16="http://schemas.microsoft.com/office/drawing/2014/main" val="1057534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- 2020-03-11 11:00:33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https://www.instagram.com/p/B9l0WKyhEg7/media/?size=l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03/12/2020 10:35:07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a:t>
                      </a:r>
                    </a:p>
                  </a:txBody>
                  <a:tcPr/>
                </a:tc>
                <a:extLst>
                  <a:ext uri="{0D108BD9-81ED-4DB2-BD59-A6C34878D82A}">
                    <a16:rowId xmlns:a16="http://schemas.microsoft.com/office/drawing/2014/main" val="2446244012"/>
                  </a:ext>
                </a:extLst>
              </a:tr>
            </a:tbl>
          </a:graphicData>
        </a:graphic>
      </p:graphicFrame>
      <p:sp>
        <p:nvSpPr>
          <p:cNvPr id="4" name="Text Placeholder 3">
            <a:extLst>
              <a:ext uri="{FF2B5EF4-FFF2-40B4-BE49-F238E27FC236}">
                <a16:creationId xmlns:a16="http://schemas.microsoft.com/office/drawing/2014/main" id="{3F7CBDAB-9866-4DD8-B86C-9E56E769234F}"/>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38905992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83029-73A0-49CC-B704-8C09ED912972}"/>
              </a:ext>
            </a:extLst>
          </p:cNvPr>
          <p:cNvSpPr>
            <a:spLocks noGrp="1"/>
          </p:cNvSpPr>
          <p:nvPr>
            <p:ph type="title"/>
          </p:nvPr>
        </p:nvSpPr>
        <p:spPr/>
        <p:txBody>
          <a:bodyPr/>
          <a:lstStyle/>
          <a:p>
            <a:r>
              <a:rPr lang="en-US"/>
              <a:t>Instagram Stories meeste impressies | NPO3FM - 5 of 5</a:t>
            </a:r>
          </a:p>
        </p:txBody>
      </p:sp>
      <p:graphicFrame>
        <p:nvGraphicFramePr>
          <p:cNvPr id="5" name="Table Placeholder 4">
            <a:extLst>
              <a:ext uri="{FF2B5EF4-FFF2-40B4-BE49-F238E27FC236}">
                <a16:creationId xmlns:a16="http://schemas.microsoft.com/office/drawing/2014/main" id="{A6294CAB-0E26-4513-9D73-9E270DF04292}"/>
              </a:ext>
            </a:extLst>
          </p:cNvPr>
          <p:cNvGraphicFramePr>
            <a:graphicFrameLocks noGrp="1"/>
          </p:cNvGraphicFramePr>
          <p:nvPr>
            <p:ph type="tbl" sz="quarter" idx="13"/>
            <p:extLst>
              <p:ext uri="{D42A27DB-BD31-4B8C-83A1-F6EECF244321}">
                <p14:modId xmlns:p14="http://schemas.microsoft.com/office/powerpoint/2010/main" val="3190711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36521153"/>
                    </a:ext>
                  </a:extLst>
                </a:gridCol>
                <a:gridCol w="1316736">
                  <a:extLst>
                    <a:ext uri="{9D8B030D-6E8A-4147-A177-3AD203B41FA5}">
                      <a16:colId xmlns:a16="http://schemas.microsoft.com/office/drawing/2014/main" val="4080391496"/>
                    </a:ext>
                  </a:extLst>
                </a:gridCol>
                <a:gridCol w="658368">
                  <a:extLst>
                    <a:ext uri="{9D8B030D-6E8A-4147-A177-3AD203B41FA5}">
                      <a16:colId xmlns:a16="http://schemas.microsoft.com/office/drawing/2014/main" val="1533129101"/>
                    </a:ext>
                  </a:extLst>
                </a:gridCol>
                <a:gridCol w="658368">
                  <a:extLst>
                    <a:ext uri="{9D8B030D-6E8A-4147-A177-3AD203B41FA5}">
                      <a16:colId xmlns:a16="http://schemas.microsoft.com/office/drawing/2014/main" val="3578346115"/>
                    </a:ext>
                  </a:extLst>
                </a:gridCol>
                <a:gridCol w="658368">
                  <a:extLst>
                    <a:ext uri="{9D8B030D-6E8A-4147-A177-3AD203B41FA5}">
                      <a16:colId xmlns:a16="http://schemas.microsoft.com/office/drawing/2014/main" val="2583388502"/>
                    </a:ext>
                  </a:extLst>
                </a:gridCol>
                <a:gridCol w="658368">
                  <a:extLst>
                    <a:ext uri="{9D8B030D-6E8A-4147-A177-3AD203B41FA5}">
                      <a16:colId xmlns:a16="http://schemas.microsoft.com/office/drawing/2014/main" val="2270578619"/>
                    </a:ext>
                  </a:extLst>
                </a:gridCol>
                <a:gridCol w="658368">
                  <a:extLst>
                    <a:ext uri="{9D8B030D-6E8A-4147-A177-3AD203B41FA5}">
                      <a16:colId xmlns:a16="http://schemas.microsoft.com/office/drawing/2014/main" val="1044509195"/>
                    </a:ext>
                  </a:extLst>
                </a:gridCol>
                <a:gridCol w="658368">
                  <a:extLst>
                    <a:ext uri="{9D8B030D-6E8A-4147-A177-3AD203B41FA5}">
                      <a16:colId xmlns:a16="http://schemas.microsoft.com/office/drawing/2014/main" val="1648364328"/>
                    </a:ext>
                  </a:extLst>
                </a:gridCol>
                <a:gridCol w="658368">
                  <a:extLst>
                    <a:ext uri="{9D8B030D-6E8A-4147-A177-3AD203B41FA5}">
                      <a16:colId xmlns:a16="http://schemas.microsoft.com/office/drawing/2014/main" val="1369255453"/>
                    </a:ext>
                  </a:extLst>
                </a:gridCol>
                <a:gridCol w="658368">
                  <a:extLst>
                    <a:ext uri="{9D8B030D-6E8A-4147-A177-3AD203B41FA5}">
                      <a16:colId xmlns:a16="http://schemas.microsoft.com/office/drawing/2014/main" val="3047056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770258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- 2020-08-07 07:12:27</a:t>
                      </a:r>
                      <a:r>
                        <a:rPr kumimoji="0" lang="nl-NL" sz="1000" b="0" i="0" u="none" strike="noStrike" kern="1200" cap="none" spc="0" normalizeH="0" baseline="0" noProof="0">
                          <a:ln>
                            <a:noFill/>
                          </a:ln>
                          <a:solidFill>
                            <a:prstClr val="black"/>
                          </a:solidFill>
                          <a:effectLst/>
                          <a:uLnTx/>
                          <a:uFillTx/>
                          <a:latin typeface="+mn-lt"/>
                          <a:ea typeface="+mn-ea"/>
                          <a:cs typeface="+mn-cs"/>
                        </a:rPr>
                        <a:t>
 NATUURTALENT @mcsnelle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https://www.instagram.com/p/CDlEsCghtZ3/media/?size=l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08/08/2020 06:31:20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4979</a:t>
                      </a:r>
                    </a:p>
                  </a:txBody>
                  <a:tcPr/>
                </a:tc>
                <a:extLst>
                  <a:ext uri="{0D108BD9-81ED-4DB2-BD59-A6C34878D82A}">
                    <a16:rowId xmlns:a16="http://schemas.microsoft.com/office/drawing/2014/main" val="1857283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- 2020-02-18 16:34:31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https://www.instagram.com/p/B8txFBnh_c9/media/?size=l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02/19/2020 16:31:58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a:t>
                      </a:r>
                    </a:p>
                  </a:txBody>
                  <a:tcPr/>
                </a:tc>
                <a:extLst>
                  <a:ext uri="{0D108BD9-81ED-4DB2-BD59-A6C34878D82A}">
                    <a16:rowId xmlns:a16="http://schemas.microsoft.com/office/drawing/2014/main" val="2435264564"/>
                  </a:ext>
                </a:extLst>
              </a:tr>
            </a:tbl>
          </a:graphicData>
        </a:graphic>
      </p:graphicFrame>
      <p:sp>
        <p:nvSpPr>
          <p:cNvPr id="4" name="Text Placeholder 3">
            <a:extLst>
              <a:ext uri="{FF2B5EF4-FFF2-40B4-BE49-F238E27FC236}">
                <a16:creationId xmlns:a16="http://schemas.microsoft.com/office/drawing/2014/main" id="{55ABEE45-8657-4F32-ABA1-8BAD4E86673E}"/>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6174594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2057A-9C79-4290-8DF6-9F0E217819AD}"/>
              </a:ext>
            </a:extLst>
          </p:cNvPr>
          <p:cNvSpPr>
            <a:spLocks noGrp="1"/>
          </p:cNvSpPr>
          <p:nvPr>
            <p:ph type="title"/>
          </p:nvPr>
        </p:nvSpPr>
        <p:spPr/>
        <p:txBody>
          <a:bodyPr/>
          <a:lstStyle/>
          <a:p>
            <a:r>
              <a:rPr lang="en-US"/>
              <a:t>Instagram Stories meeste exits | NPO3FM - 1 of 7</a:t>
            </a:r>
          </a:p>
        </p:txBody>
      </p:sp>
      <p:graphicFrame>
        <p:nvGraphicFramePr>
          <p:cNvPr id="5" name="Table Placeholder 4">
            <a:extLst>
              <a:ext uri="{FF2B5EF4-FFF2-40B4-BE49-F238E27FC236}">
                <a16:creationId xmlns:a16="http://schemas.microsoft.com/office/drawing/2014/main" id="{FE98E565-8632-4F5E-8817-252367D06D6B}"/>
              </a:ext>
            </a:extLst>
          </p:cNvPr>
          <p:cNvGraphicFramePr>
            <a:graphicFrameLocks noGrp="1"/>
          </p:cNvGraphicFramePr>
          <p:nvPr>
            <p:ph type="tbl" sz="quarter" idx="13"/>
            <p:extLst>
              <p:ext uri="{D42A27DB-BD31-4B8C-83A1-F6EECF244321}">
                <p14:modId xmlns:p14="http://schemas.microsoft.com/office/powerpoint/2010/main" val="1491300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39526894"/>
                    </a:ext>
                  </a:extLst>
                </a:gridCol>
                <a:gridCol w="1316736">
                  <a:extLst>
                    <a:ext uri="{9D8B030D-6E8A-4147-A177-3AD203B41FA5}">
                      <a16:colId xmlns:a16="http://schemas.microsoft.com/office/drawing/2014/main" val="2478688726"/>
                    </a:ext>
                  </a:extLst>
                </a:gridCol>
                <a:gridCol w="658368">
                  <a:extLst>
                    <a:ext uri="{9D8B030D-6E8A-4147-A177-3AD203B41FA5}">
                      <a16:colId xmlns:a16="http://schemas.microsoft.com/office/drawing/2014/main" val="992476034"/>
                    </a:ext>
                  </a:extLst>
                </a:gridCol>
                <a:gridCol w="658368">
                  <a:extLst>
                    <a:ext uri="{9D8B030D-6E8A-4147-A177-3AD203B41FA5}">
                      <a16:colId xmlns:a16="http://schemas.microsoft.com/office/drawing/2014/main" val="4196904943"/>
                    </a:ext>
                  </a:extLst>
                </a:gridCol>
                <a:gridCol w="658368">
                  <a:extLst>
                    <a:ext uri="{9D8B030D-6E8A-4147-A177-3AD203B41FA5}">
                      <a16:colId xmlns:a16="http://schemas.microsoft.com/office/drawing/2014/main" val="4055938073"/>
                    </a:ext>
                  </a:extLst>
                </a:gridCol>
                <a:gridCol w="658368">
                  <a:extLst>
                    <a:ext uri="{9D8B030D-6E8A-4147-A177-3AD203B41FA5}">
                      <a16:colId xmlns:a16="http://schemas.microsoft.com/office/drawing/2014/main" val="245749266"/>
                    </a:ext>
                  </a:extLst>
                </a:gridCol>
                <a:gridCol w="658368">
                  <a:extLst>
                    <a:ext uri="{9D8B030D-6E8A-4147-A177-3AD203B41FA5}">
                      <a16:colId xmlns:a16="http://schemas.microsoft.com/office/drawing/2014/main" val="2586662161"/>
                    </a:ext>
                  </a:extLst>
                </a:gridCol>
                <a:gridCol w="658368">
                  <a:extLst>
                    <a:ext uri="{9D8B030D-6E8A-4147-A177-3AD203B41FA5}">
                      <a16:colId xmlns:a16="http://schemas.microsoft.com/office/drawing/2014/main" val="3554399909"/>
                    </a:ext>
                  </a:extLst>
                </a:gridCol>
                <a:gridCol w="658368">
                  <a:extLst>
                    <a:ext uri="{9D8B030D-6E8A-4147-A177-3AD203B41FA5}">
                      <a16:colId xmlns:a16="http://schemas.microsoft.com/office/drawing/2014/main" val="2138605757"/>
                    </a:ext>
                  </a:extLst>
                </a:gridCol>
                <a:gridCol w="658368">
                  <a:extLst>
                    <a:ext uri="{9D8B030D-6E8A-4147-A177-3AD203B41FA5}">
                      <a16:colId xmlns:a16="http://schemas.microsoft.com/office/drawing/2014/main" val="745847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2694487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- 2020-02-16 14:48:47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https://www.instagram.com/p/B8obYwKhn2t/media/?size=l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02/17/2020 14:34:37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5928</a:t>
                      </a:r>
                    </a:p>
                  </a:txBody>
                  <a:tcPr/>
                </a:tc>
                <a:extLst>
                  <a:ext uri="{0D108BD9-81ED-4DB2-BD59-A6C34878D82A}">
                    <a16:rowId xmlns:a16="http://schemas.microsoft.com/office/drawing/2014/main" val="478718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- 2020-02-17 15:02:36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https://www.instagram.com/p/B8rBxC4B9ZL/media/?size=l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02/18/2020 14:31:57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extLst>
                  <a:ext uri="{0D108BD9-81ED-4DB2-BD59-A6C34878D82A}">
                    <a16:rowId xmlns:a16="http://schemas.microsoft.com/office/drawing/2014/main" val="1488278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- 2020-02-17 16:12:00</a:t>
                      </a:r>
                      <a:r>
                        <a:rPr kumimoji="0" lang="nl-NL" sz="1000" b="0" i="0" u="none" strike="noStrike" kern="1200" cap="none" spc="0" normalizeH="0" baseline="0" noProof="0">
                          <a:ln>
                            <a:noFill/>
                          </a:ln>
                          <a:solidFill>
                            <a:prstClr val="black"/>
                          </a:solidFill>
                          <a:effectLst/>
                          <a:uLnTx/>
                          <a:uFillTx/>
                          <a:latin typeface="+mn-lt"/>
                          <a:ea typeface="+mn-ea"/>
                          <a:cs typeface="+mn-cs"/>
                        </a:rPr>
                        <a:t>
 Nieuwe aflevering van Moltalktalk | swipe up om hem te bekijken!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https://www.instagram.com/p/B8rJt-eBnXF/media/?size=l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02/18/2020 16:00:56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2311</a:t>
                      </a:r>
                    </a:p>
                  </a:txBody>
                  <a:tcPr/>
                </a:tc>
                <a:extLst>
                  <a:ext uri="{0D108BD9-81ED-4DB2-BD59-A6C34878D82A}">
                    <a16:rowId xmlns:a16="http://schemas.microsoft.com/office/drawing/2014/main" val="3024614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- 2020-02-16 14:48:36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https://www.instagram.com/p/B8obXc4h5lH/media/?size=l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02/17/2020 14:34:37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extLst>
                  <a:ext uri="{0D108BD9-81ED-4DB2-BD59-A6C34878D82A}">
                    <a16:rowId xmlns:a16="http://schemas.microsoft.com/office/drawing/2014/main" val="3704972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- 2020-04-30 07:12:09</a:t>
                      </a:r>
                      <a:r>
                        <a:rPr kumimoji="0" lang="nl-NL" sz="1000" b="0" i="0" u="none" strike="noStrike" kern="1200" cap="none" spc="0" normalizeH="0" baseline="0" noProof="0">
                          <a:ln>
                            <a:noFill/>
                          </a:ln>
                          <a:solidFill>
                            <a:prstClr val="black"/>
                          </a:solidFill>
                          <a:effectLst/>
                          <a:uLnTx/>
                          <a:uFillTx/>
                          <a:latin typeface="+mn-lt"/>
                          <a:ea typeface="+mn-ea"/>
                          <a:cs typeface="+mn-cs"/>
                        </a:rPr>
                        <a:t>
 (VAN DEZE 
FOTO)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https://www.instagram.com/p/B_mJ9LFBOFF/media/?size=l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05/01/2020 07:11:39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extLst>
                  <a:ext uri="{0D108BD9-81ED-4DB2-BD59-A6C34878D82A}">
                    <a16:rowId xmlns:a16="http://schemas.microsoft.com/office/drawing/2014/main" val="1868054009"/>
                  </a:ext>
                </a:extLst>
              </a:tr>
            </a:tbl>
          </a:graphicData>
        </a:graphic>
      </p:graphicFrame>
      <p:sp>
        <p:nvSpPr>
          <p:cNvPr id="4" name="Text Placeholder 3">
            <a:extLst>
              <a:ext uri="{FF2B5EF4-FFF2-40B4-BE49-F238E27FC236}">
                <a16:creationId xmlns:a16="http://schemas.microsoft.com/office/drawing/2014/main" id="{52B1673F-9B11-4769-A24A-2972757D7FBC}"/>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11117455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0E700-87F5-4B96-A822-77ABCA0AFDED}"/>
              </a:ext>
            </a:extLst>
          </p:cNvPr>
          <p:cNvSpPr>
            <a:spLocks noGrp="1"/>
          </p:cNvSpPr>
          <p:nvPr>
            <p:ph type="title"/>
          </p:nvPr>
        </p:nvSpPr>
        <p:spPr/>
        <p:txBody>
          <a:bodyPr/>
          <a:lstStyle/>
          <a:p>
            <a:r>
              <a:rPr lang="en-US"/>
              <a:t>Instagram Stories meeste exits | NPO3FM - 2 of 7</a:t>
            </a:r>
          </a:p>
        </p:txBody>
      </p:sp>
      <p:graphicFrame>
        <p:nvGraphicFramePr>
          <p:cNvPr id="5" name="Table Placeholder 4">
            <a:extLst>
              <a:ext uri="{FF2B5EF4-FFF2-40B4-BE49-F238E27FC236}">
                <a16:creationId xmlns:a16="http://schemas.microsoft.com/office/drawing/2014/main" id="{41D57A0E-1B66-4B73-B611-F97DD67B7072}"/>
              </a:ext>
            </a:extLst>
          </p:cNvPr>
          <p:cNvGraphicFramePr>
            <a:graphicFrameLocks noGrp="1"/>
          </p:cNvGraphicFramePr>
          <p:nvPr>
            <p:ph type="tbl" sz="quarter" idx="13"/>
            <p:extLst>
              <p:ext uri="{D42A27DB-BD31-4B8C-83A1-F6EECF244321}">
                <p14:modId xmlns:p14="http://schemas.microsoft.com/office/powerpoint/2010/main" val="787865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33092450"/>
                    </a:ext>
                  </a:extLst>
                </a:gridCol>
                <a:gridCol w="1316736">
                  <a:extLst>
                    <a:ext uri="{9D8B030D-6E8A-4147-A177-3AD203B41FA5}">
                      <a16:colId xmlns:a16="http://schemas.microsoft.com/office/drawing/2014/main" val="3341499112"/>
                    </a:ext>
                  </a:extLst>
                </a:gridCol>
                <a:gridCol w="658368">
                  <a:extLst>
                    <a:ext uri="{9D8B030D-6E8A-4147-A177-3AD203B41FA5}">
                      <a16:colId xmlns:a16="http://schemas.microsoft.com/office/drawing/2014/main" val="3996211500"/>
                    </a:ext>
                  </a:extLst>
                </a:gridCol>
                <a:gridCol w="658368">
                  <a:extLst>
                    <a:ext uri="{9D8B030D-6E8A-4147-A177-3AD203B41FA5}">
                      <a16:colId xmlns:a16="http://schemas.microsoft.com/office/drawing/2014/main" val="599620113"/>
                    </a:ext>
                  </a:extLst>
                </a:gridCol>
                <a:gridCol w="658368">
                  <a:extLst>
                    <a:ext uri="{9D8B030D-6E8A-4147-A177-3AD203B41FA5}">
                      <a16:colId xmlns:a16="http://schemas.microsoft.com/office/drawing/2014/main" val="1591452816"/>
                    </a:ext>
                  </a:extLst>
                </a:gridCol>
                <a:gridCol w="658368">
                  <a:extLst>
                    <a:ext uri="{9D8B030D-6E8A-4147-A177-3AD203B41FA5}">
                      <a16:colId xmlns:a16="http://schemas.microsoft.com/office/drawing/2014/main" val="2218035269"/>
                    </a:ext>
                  </a:extLst>
                </a:gridCol>
                <a:gridCol w="658368">
                  <a:extLst>
                    <a:ext uri="{9D8B030D-6E8A-4147-A177-3AD203B41FA5}">
                      <a16:colId xmlns:a16="http://schemas.microsoft.com/office/drawing/2014/main" val="1511823709"/>
                    </a:ext>
                  </a:extLst>
                </a:gridCol>
                <a:gridCol w="658368">
                  <a:extLst>
                    <a:ext uri="{9D8B030D-6E8A-4147-A177-3AD203B41FA5}">
                      <a16:colId xmlns:a16="http://schemas.microsoft.com/office/drawing/2014/main" val="1362715868"/>
                    </a:ext>
                  </a:extLst>
                </a:gridCol>
                <a:gridCol w="658368">
                  <a:extLst>
                    <a:ext uri="{9D8B030D-6E8A-4147-A177-3AD203B41FA5}">
                      <a16:colId xmlns:a16="http://schemas.microsoft.com/office/drawing/2014/main" val="3260340683"/>
                    </a:ext>
                  </a:extLst>
                </a:gridCol>
                <a:gridCol w="658368">
                  <a:extLst>
                    <a:ext uri="{9D8B030D-6E8A-4147-A177-3AD203B41FA5}">
                      <a16:colId xmlns:a16="http://schemas.microsoft.com/office/drawing/2014/main" val="1703581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1748163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- 2021-03-21 18:40:19</a:t>
                      </a:r>
                      <a:r>
                        <a:rPr kumimoji="0" lang="nl-NL" sz="1000" b="0" i="0" u="none" strike="noStrike" kern="1200" cap="none" spc="0" normalizeH="0" baseline="0" noProof="0">
                          <a:ln>
                            <a:noFill/>
                          </a:ln>
                          <a:solidFill>
                            <a:prstClr val="black"/>
                          </a:solidFill>
                          <a:effectLst/>
                          <a:uLnTx/>
                          <a:uFillTx/>
                          <a:latin typeface="+mn-lt"/>
                          <a:ea typeface="+mn-ea"/>
                          <a:cs typeface="+mn-cs"/>
                        </a:rPr>
                        <a:t>
 Een jaar later en de hype is nogsteeds niet over... “Michael!” “MICHAEL!” “MICHAAEEELLL” “MICHAEEELLL”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https://quintly-image-storage.s3.amazonaws.com/33630f87b9998f2c3940c7ab31fa800c/c8c469de024e1fc4514024a4ec488821.jpg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03/22/2021 18:31:29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extLst>
                  <a:ext uri="{0D108BD9-81ED-4DB2-BD59-A6C34878D82A}">
                    <a16:rowId xmlns:a16="http://schemas.microsoft.com/office/drawing/2014/main" val="2437151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- 2021-04-13 06:17:07</a:t>
                      </a:r>
                      <a:r>
                        <a:rPr kumimoji="0" lang="nl-NL" sz="1000" b="0" i="0" u="none" strike="noStrike" kern="1200" cap="none" spc="0" normalizeH="0" baseline="0" noProof="0">
                          <a:ln>
                            <a:noFill/>
                          </a:ln>
                          <a:solidFill>
                            <a:prstClr val="black"/>
                          </a:solidFill>
                          <a:effectLst/>
                          <a:uLnTx/>
                          <a:uFillTx/>
                          <a:latin typeface="+mn-lt"/>
                          <a:ea typeface="+mn-ea"/>
                          <a:cs typeface="+mn-cs"/>
                        </a:rPr>
                        <a:t>
 - luister naar 3FM
- wacht op het ticketalarm
- stuur zo snel mogelijk ‘ik wil’ via de 3FM app
- word teruggebeld door een 3FM-dj
- WIN KAARTEN!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https://quintly-image-storage.s3.amazonaws.com/33630f87b9998f2c3940c7ab31fa800c/1adb88c0feaabf5dd5f9f4deb74f1e59.jpg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04/14/2021 06:14:44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extLst>
                  <a:ext uri="{0D108BD9-81ED-4DB2-BD59-A6C34878D82A}">
                    <a16:rowId xmlns:a16="http://schemas.microsoft.com/office/drawing/2014/main" val="817784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- 2020-02-17 16:11:59</a:t>
                      </a:r>
                      <a:r>
                        <a:rPr kumimoji="0" lang="nl-NL" sz="1000" b="0" i="0" u="none" strike="noStrike" kern="1200" cap="none" spc="0" normalizeH="0" baseline="0" noProof="0">
                          <a:ln>
                            <a:noFill/>
                          </a:ln>
                          <a:solidFill>
                            <a:prstClr val="black"/>
                          </a:solidFill>
                          <a:effectLst/>
                          <a:uLnTx/>
                          <a:uFillTx/>
                          <a:latin typeface="+mn-lt"/>
                          <a:ea typeface="+mn-ea"/>
                          <a:cs typeface="+mn-cs"/>
                        </a:rPr>
                        <a:t>
 Nieuwe aflevering van Moltalktalk | swipe up om hem te bekijken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https://www.instagram.com/p/B8rJttRhQ45/media/?size=l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02/18/2020 16:00:56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3043</a:t>
                      </a:r>
                    </a:p>
                  </a:txBody>
                  <a:tcPr/>
                </a:tc>
                <a:extLst>
                  <a:ext uri="{0D108BD9-81ED-4DB2-BD59-A6C34878D82A}">
                    <a16:rowId xmlns:a16="http://schemas.microsoft.com/office/drawing/2014/main" val="1705552850"/>
                  </a:ext>
                </a:extLst>
              </a:tr>
            </a:tbl>
          </a:graphicData>
        </a:graphic>
      </p:graphicFrame>
      <p:sp>
        <p:nvSpPr>
          <p:cNvPr id="4" name="Text Placeholder 3">
            <a:extLst>
              <a:ext uri="{FF2B5EF4-FFF2-40B4-BE49-F238E27FC236}">
                <a16:creationId xmlns:a16="http://schemas.microsoft.com/office/drawing/2014/main" id="{8B00C3E2-09EF-4510-9D8D-2E1768B95F42}"/>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2539032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5BC01-65CC-4BA4-8A7A-C54D58BF213E}"/>
              </a:ext>
            </a:extLst>
          </p:cNvPr>
          <p:cNvSpPr>
            <a:spLocks noGrp="1"/>
          </p:cNvSpPr>
          <p:nvPr>
            <p:ph type="title"/>
          </p:nvPr>
        </p:nvSpPr>
        <p:spPr/>
        <p:txBody>
          <a:bodyPr/>
          <a:lstStyle/>
          <a:p>
            <a:r>
              <a:rPr lang="en-US"/>
              <a:t>Instagram Stories meeste exits | NPO3FM - 3 of 7</a:t>
            </a:r>
          </a:p>
        </p:txBody>
      </p:sp>
      <p:graphicFrame>
        <p:nvGraphicFramePr>
          <p:cNvPr id="5" name="Table Placeholder 4">
            <a:extLst>
              <a:ext uri="{FF2B5EF4-FFF2-40B4-BE49-F238E27FC236}">
                <a16:creationId xmlns:a16="http://schemas.microsoft.com/office/drawing/2014/main" id="{73D9F2FF-B5DE-48B4-A4F9-6D9305C9F39F}"/>
              </a:ext>
            </a:extLst>
          </p:cNvPr>
          <p:cNvGraphicFramePr>
            <a:graphicFrameLocks noGrp="1"/>
          </p:cNvGraphicFramePr>
          <p:nvPr>
            <p:ph type="tbl" sz="quarter" idx="13"/>
            <p:extLst>
              <p:ext uri="{D42A27DB-BD31-4B8C-83A1-F6EECF244321}">
                <p14:modId xmlns:p14="http://schemas.microsoft.com/office/powerpoint/2010/main" val="3814874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04505971"/>
                    </a:ext>
                  </a:extLst>
                </a:gridCol>
                <a:gridCol w="1316736">
                  <a:extLst>
                    <a:ext uri="{9D8B030D-6E8A-4147-A177-3AD203B41FA5}">
                      <a16:colId xmlns:a16="http://schemas.microsoft.com/office/drawing/2014/main" val="1878554687"/>
                    </a:ext>
                  </a:extLst>
                </a:gridCol>
                <a:gridCol w="658368">
                  <a:extLst>
                    <a:ext uri="{9D8B030D-6E8A-4147-A177-3AD203B41FA5}">
                      <a16:colId xmlns:a16="http://schemas.microsoft.com/office/drawing/2014/main" val="3672296410"/>
                    </a:ext>
                  </a:extLst>
                </a:gridCol>
                <a:gridCol w="658368">
                  <a:extLst>
                    <a:ext uri="{9D8B030D-6E8A-4147-A177-3AD203B41FA5}">
                      <a16:colId xmlns:a16="http://schemas.microsoft.com/office/drawing/2014/main" val="344167036"/>
                    </a:ext>
                  </a:extLst>
                </a:gridCol>
                <a:gridCol w="658368">
                  <a:extLst>
                    <a:ext uri="{9D8B030D-6E8A-4147-A177-3AD203B41FA5}">
                      <a16:colId xmlns:a16="http://schemas.microsoft.com/office/drawing/2014/main" val="247534740"/>
                    </a:ext>
                  </a:extLst>
                </a:gridCol>
                <a:gridCol w="658368">
                  <a:extLst>
                    <a:ext uri="{9D8B030D-6E8A-4147-A177-3AD203B41FA5}">
                      <a16:colId xmlns:a16="http://schemas.microsoft.com/office/drawing/2014/main" val="556476681"/>
                    </a:ext>
                  </a:extLst>
                </a:gridCol>
                <a:gridCol w="658368">
                  <a:extLst>
                    <a:ext uri="{9D8B030D-6E8A-4147-A177-3AD203B41FA5}">
                      <a16:colId xmlns:a16="http://schemas.microsoft.com/office/drawing/2014/main" val="3350542386"/>
                    </a:ext>
                  </a:extLst>
                </a:gridCol>
                <a:gridCol w="658368">
                  <a:extLst>
                    <a:ext uri="{9D8B030D-6E8A-4147-A177-3AD203B41FA5}">
                      <a16:colId xmlns:a16="http://schemas.microsoft.com/office/drawing/2014/main" val="4050494951"/>
                    </a:ext>
                  </a:extLst>
                </a:gridCol>
                <a:gridCol w="658368">
                  <a:extLst>
                    <a:ext uri="{9D8B030D-6E8A-4147-A177-3AD203B41FA5}">
                      <a16:colId xmlns:a16="http://schemas.microsoft.com/office/drawing/2014/main" val="2547947291"/>
                    </a:ext>
                  </a:extLst>
                </a:gridCol>
                <a:gridCol w="658368">
                  <a:extLst>
                    <a:ext uri="{9D8B030D-6E8A-4147-A177-3AD203B41FA5}">
                      <a16:colId xmlns:a16="http://schemas.microsoft.com/office/drawing/2014/main" val="51769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1355614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- 2020-02-18 16:35:55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https://www.instagram.com/p/B8tx86NBzt5/media/?size=l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02/19/2020 16:31:58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a:t>
                      </a:r>
                    </a:p>
                  </a:txBody>
                  <a:tcPr/>
                </a:tc>
                <a:extLst>
                  <a:ext uri="{0D108BD9-81ED-4DB2-BD59-A6C34878D82A}">
                    <a16:rowId xmlns:a16="http://schemas.microsoft.com/office/drawing/2014/main" val="1063117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- 2020-03-14 14:00:02</a:t>
                      </a:r>
                      <a:r>
                        <a:rPr kumimoji="0" lang="nl-NL" sz="1000" b="0" i="0" u="none" strike="noStrike" kern="1200" cap="none" spc="0" normalizeH="0" baseline="0" noProof="0">
                          <a:ln>
                            <a:noFill/>
                          </a:ln>
                          <a:solidFill>
                            <a:prstClr val="black"/>
                          </a:solidFill>
                          <a:effectLst/>
                          <a:uLnTx/>
                          <a:uFillTx/>
                          <a:latin typeface="+mn-lt"/>
                          <a:ea typeface="+mn-ea"/>
                          <a:cs typeface="+mn-cs"/>
                        </a:rPr>
                        <a:t>
 3FM-dj @jamie.joelle vertelt openhartig over haar #openup | SWIPE UP! Om de hele video te bekijken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https://www.instagram.com/p/B9t3RglhNNA/media/?size=l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03/15/2020 13:30:57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extLst>
                  <a:ext uri="{0D108BD9-81ED-4DB2-BD59-A6C34878D82A}">
                    <a16:rowId xmlns:a16="http://schemas.microsoft.com/office/drawing/2014/main" val="919830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- 2020-02-19 16:10:53</a:t>
                      </a:r>
                      <a:r>
                        <a:rPr kumimoji="0" lang="en-US" sz="1000" b="0" i="0" u="none" strike="noStrike" kern="1200" cap="none" spc="0" normalizeH="0" baseline="0" noProof="0">
                          <a:ln>
                            <a:noFill/>
                          </a:ln>
                          <a:solidFill>
                            <a:prstClr val="black"/>
                          </a:solidFill>
                          <a:effectLst/>
                          <a:uLnTx/>
                          <a:uFillTx/>
                          <a:latin typeface="+mn-lt"/>
                          <a:ea typeface="+mn-ea"/>
                          <a:cs typeface="+mn-cs"/>
                        </a:rPr>
                        <a:t>
 Dotan kwam langs in de 3FM Live Box! SWIPE UP om het hele optreden te bekijken  3FM LIVE BOX DOTAN - BLEEDING @frank3fm  @dotanmusic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https://www.instagram.com/p/B8wTK_jhVSF/media/?size=l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02/20/2020 16:00:56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extLst>
                  <a:ext uri="{0D108BD9-81ED-4DB2-BD59-A6C34878D82A}">
                    <a16:rowId xmlns:a16="http://schemas.microsoft.com/office/drawing/2014/main" val="212102735"/>
                  </a:ext>
                </a:extLst>
              </a:tr>
            </a:tbl>
          </a:graphicData>
        </a:graphic>
      </p:graphicFrame>
      <p:sp>
        <p:nvSpPr>
          <p:cNvPr id="4" name="Text Placeholder 3">
            <a:extLst>
              <a:ext uri="{FF2B5EF4-FFF2-40B4-BE49-F238E27FC236}">
                <a16:creationId xmlns:a16="http://schemas.microsoft.com/office/drawing/2014/main" id="{FCC3E859-84D8-4810-989A-5B8ED4E0F57D}"/>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76629438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13987-BFAD-4288-8E30-030D41FA4538}"/>
              </a:ext>
            </a:extLst>
          </p:cNvPr>
          <p:cNvSpPr>
            <a:spLocks noGrp="1"/>
          </p:cNvSpPr>
          <p:nvPr>
            <p:ph type="title"/>
          </p:nvPr>
        </p:nvSpPr>
        <p:spPr/>
        <p:txBody>
          <a:bodyPr/>
          <a:lstStyle/>
          <a:p>
            <a:r>
              <a:rPr lang="en-US"/>
              <a:t>Instagram Stories meeste exits | NPO3FM - 4 of 7</a:t>
            </a:r>
          </a:p>
        </p:txBody>
      </p:sp>
      <p:graphicFrame>
        <p:nvGraphicFramePr>
          <p:cNvPr id="5" name="Table Placeholder 4">
            <a:extLst>
              <a:ext uri="{FF2B5EF4-FFF2-40B4-BE49-F238E27FC236}">
                <a16:creationId xmlns:a16="http://schemas.microsoft.com/office/drawing/2014/main" id="{78996437-CD71-45A6-8A32-E000EEFFCE1E}"/>
              </a:ext>
            </a:extLst>
          </p:cNvPr>
          <p:cNvGraphicFramePr>
            <a:graphicFrameLocks noGrp="1"/>
          </p:cNvGraphicFramePr>
          <p:nvPr>
            <p:ph type="tbl" sz="quarter" idx="13"/>
            <p:extLst>
              <p:ext uri="{D42A27DB-BD31-4B8C-83A1-F6EECF244321}">
                <p14:modId xmlns:p14="http://schemas.microsoft.com/office/powerpoint/2010/main" val="2384313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46827586"/>
                    </a:ext>
                  </a:extLst>
                </a:gridCol>
                <a:gridCol w="1316736">
                  <a:extLst>
                    <a:ext uri="{9D8B030D-6E8A-4147-A177-3AD203B41FA5}">
                      <a16:colId xmlns:a16="http://schemas.microsoft.com/office/drawing/2014/main" val="2216909727"/>
                    </a:ext>
                  </a:extLst>
                </a:gridCol>
                <a:gridCol w="658368">
                  <a:extLst>
                    <a:ext uri="{9D8B030D-6E8A-4147-A177-3AD203B41FA5}">
                      <a16:colId xmlns:a16="http://schemas.microsoft.com/office/drawing/2014/main" val="2933969085"/>
                    </a:ext>
                  </a:extLst>
                </a:gridCol>
                <a:gridCol w="658368">
                  <a:extLst>
                    <a:ext uri="{9D8B030D-6E8A-4147-A177-3AD203B41FA5}">
                      <a16:colId xmlns:a16="http://schemas.microsoft.com/office/drawing/2014/main" val="88803325"/>
                    </a:ext>
                  </a:extLst>
                </a:gridCol>
                <a:gridCol w="658368">
                  <a:extLst>
                    <a:ext uri="{9D8B030D-6E8A-4147-A177-3AD203B41FA5}">
                      <a16:colId xmlns:a16="http://schemas.microsoft.com/office/drawing/2014/main" val="2864933663"/>
                    </a:ext>
                  </a:extLst>
                </a:gridCol>
                <a:gridCol w="658368">
                  <a:extLst>
                    <a:ext uri="{9D8B030D-6E8A-4147-A177-3AD203B41FA5}">
                      <a16:colId xmlns:a16="http://schemas.microsoft.com/office/drawing/2014/main" val="4060619609"/>
                    </a:ext>
                  </a:extLst>
                </a:gridCol>
                <a:gridCol w="658368">
                  <a:extLst>
                    <a:ext uri="{9D8B030D-6E8A-4147-A177-3AD203B41FA5}">
                      <a16:colId xmlns:a16="http://schemas.microsoft.com/office/drawing/2014/main" val="3268648839"/>
                    </a:ext>
                  </a:extLst>
                </a:gridCol>
                <a:gridCol w="658368">
                  <a:extLst>
                    <a:ext uri="{9D8B030D-6E8A-4147-A177-3AD203B41FA5}">
                      <a16:colId xmlns:a16="http://schemas.microsoft.com/office/drawing/2014/main" val="1409442653"/>
                    </a:ext>
                  </a:extLst>
                </a:gridCol>
                <a:gridCol w="658368">
                  <a:extLst>
                    <a:ext uri="{9D8B030D-6E8A-4147-A177-3AD203B41FA5}">
                      <a16:colId xmlns:a16="http://schemas.microsoft.com/office/drawing/2014/main" val="204532917"/>
                    </a:ext>
                  </a:extLst>
                </a:gridCol>
                <a:gridCol w="658368">
                  <a:extLst>
                    <a:ext uri="{9D8B030D-6E8A-4147-A177-3AD203B41FA5}">
                      <a16:colId xmlns:a16="http://schemas.microsoft.com/office/drawing/2014/main" val="3714544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1862756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- 2020-01-08 16:13:35</a:t>
                      </a:r>
                      <a:r>
                        <a:rPr kumimoji="0" lang="nl-NL" sz="1000" b="0" i="0" u="none" strike="noStrike" kern="1200" cap="none" spc="0" normalizeH="0" baseline="0" noProof="0">
                          <a:ln>
                            <a:noFill/>
                          </a:ln>
                          <a:solidFill>
                            <a:prstClr val="black"/>
                          </a:solidFill>
                          <a:effectLst/>
                          <a:uLnTx/>
                          <a:uFillTx/>
                          <a:latin typeface="+mn-lt"/>
                          <a:ea typeface="+mn-ea"/>
                          <a:cs typeface="+mn-cs"/>
                        </a:rPr>
                        <a:t>
 SWIPE UP VOOR HET POSITIEVE(?) ANTWOORD OP DE LAATSTE... @timur_perlin  @frietkoning  @markplusramon  TIMUR DEELT LIVE ZIJN SOA-TEST RESULTATEN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https://www.instagram.com/p/B7EKFwbhhY7/media/?size=l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16:00:37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extLst>
                  <a:ext uri="{0D108BD9-81ED-4DB2-BD59-A6C34878D82A}">
                    <a16:rowId xmlns:a16="http://schemas.microsoft.com/office/drawing/2014/main" val="4042241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- 2021-05-16 16:58:19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https://quintly-image-storage.s3.amazonaws.com/33630f87b9998f2c3940c7ab31fa800c/e51bb4edf95bdc997de82348aa9b80a3.jpg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05/17/2021 16:31:46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a:t>
                      </a:r>
                    </a:p>
                  </a:txBody>
                  <a:tcPr/>
                </a:tc>
                <a:extLst>
                  <a:ext uri="{0D108BD9-81ED-4DB2-BD59-A6C34878D82A}">
                    <a16:rowId xmlns:a16="http://schemas.microsoft.com/office/drawing/2014/main" val="3495484804"/>
                  </a:ext>
                </a:extLst>
              </a:tr>
            </a:tbl>
          </a:graphicData>
        </a:graphic>
      </p:graphicFrame>
      <p:sp>
        <p:nvSpPr>
          <p:cNvPr id="4" name="Text Placeholder 3">
            <a:extLst>
              <a:ext uri="{FF2B5EF4-FFF2-40B4-BE49-F238E27FC236}">
                <a16:creationId xmlns:a16="http://schemas.microsoft.com/office/drawing/2014/main" id="{83418C14-8890-4F09-AAF4-6F755B2CD06C}"/>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40348288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1EAE2-69A8-457E-B152-94478D964C56}"/>
              </a:ext>
            </a:extLst>
          </p:cNvPr>
          <p:cNvSpPr>
            <a:spLocks noGrp="1"/>
          </p:cNvSpPr>
          <p:nvPr>
            <p:ph type="title"/>
          </p:nvPr>
        </p:nvSpPr>
        <p:spPr/>
        <p:txBody>
          <a:bodyPr/>
          <a:lstStyle/>
          <a:p>
            <a:r>
              <a:rPr lang="en-US"/>
              <a:t>Instagram Stories meeste exits | NPO3FM - 5 of 7</a:t>
            </a:r>
          </a:p>
        </p:txBody>
      </p:sp>
      <p:graphicFrame>
        <p:nvGraphicFramePr>
          <p:cNvPr id="5" name="Table Placeholder 4">
            <a:extLst>
              <a:ext uri="{FF2B5EF4-FFF2-40B4-BE49-F238E27FC236}">
                <a16:creationId xmlns:a16="http://schemas.microsoft.com/office/drawing/2014/main" id="{F401D6F1-53C9-4C03-9804-737138DC4E38}"/>
              </a:ext>
            </a:extLst>
          </p:cNvPr>
          <p:cNvGraphicFramePr>
            <a:graphicFrameLocks noGrp="1"/>
          </p:cNvGraphicFramePr>
          <p:nvPr>
            <p:ph type="tbl" sz="quarter" idx="13"/>
            <p:extLst>
              <p:ext uri="{D42A27DB-BD31-4B8C-83A1-F6EECF244321}">
                <p14:modId xmlns:p14="http://schemas.microsoft.com/office/powerpoint/2010/main" val="836074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54373710"/>
                    </a:ext>
                  </a:extLst>
                </a:gridCol>
                <a:gridCol w="1316736">
                  <a:extLst>
                    <a:ext uri="{9D8B030D-6E8A-4147-A177-3AD203B41FA5}">
                      <a16:colId xmlns:a16="http://schemas.microsoft.com/office/drawing/2014/main" val="684872224"/>
                    </a:ext>
                  </a:extLst>
                </a:gridCol>
                <a:gridCol w="658368">
                  <a:extLst>
                    <a:ext uri="{9D8B030D-6E8A-4147-A177-3AD203B41FA5}">
                      <a16:colId xmlns:a16="http://schemas.microsoft.com/office/drawing/2014/main" val="3158030258"/>
                    </a:ext>
                  </a:extLst>
                </a:gridCol>
                <a:gridCol w="658368">
                  <a:extLst>
                    <a:ext uri="{9D8B030D-6E8A-4147-A177-3AD203B41FA5}">
                      <a16:colId xmlns:a16="http://schemas.microsoft.com/office/drawing/2014/main" val="495051449"/>
                    </a:ext>
                  </a:extLst>
                </a:gridCol>
                <a:gridCol w="658368">
                  <a:extLst>
                    <a:ext uri="{9D8B030D-6E8A-4147-A177-3AD203B41FA5}">
                      <a16:colId xmlns:a16="http://schemas.microsoft.com/office/drawing/2014/main" val="548239746"/>
                    </a:ext>
                  </a:extLst>
                </a:gridCol>
                <a:gridCol w="658368">
                  <a:extLst>
                    <a:ext uri="{9D8B030D-6E8A-4147-A177-3AD203B41FA5}">
                      <a16:colId xmlns:a16="http://schemas.microsoft.com/office/drawing/2014/main" val="362763907"/>
                    </a:ext>
                  </a:extLst>
                </a:gridCol>
                <a:gridCol w="658368">
                  <a:extLst>
                    <a:ext uri="{9D8B030D-6E8A-4147-A177-3AD203B41FA5}">
                      <a16:colId xmlns:a16="http://schemas.microsoft.com/office/drawing/2014/main" val="3442497969"/>
                    </a:ext>
                  </a:extLst>
                </a:gridCol>
                <a:gridCol w="658368">
                  <a:extLst>
                    <a:ext uri="{9D8B030D-6E8A-4147-A177-3AD203B41FA5}">
                      <a16:colId xmlns:a16="http://schemas.microsoft.com/office/drawing/2014/main" val="74702046"/>
                    </a:ext>
                  </a:extLst>
                </a:gridCol>
                <a:gridCol w="658368">
                  <a:extLst>
                    <a:ext uri="{9D8B030D-6E8A-4147-A177-3AD203B41FA5}">
                      <a16:colId xmlns:a16="http://schemas.microsoft.com/office/drawing/2014/main" val="742153392"/>
                    </a:ext>
                  </a:extLst>
                </a:gridCol>
                <a:gridCol w="658368">
                  <a:extLst>
                    <a:ext uri="{9D8B030D-6E8A-4147-A177-3AD203B41FA5}">
                      <a16:colId xmlns:a16="http://schemas.microsoft.com/office/drawing/2014/main" val="3804707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911995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- 2020-03-12 14:31:18</a:t>
                      </a:r>
                      <a:r>
                        <a:rPr kumimoji="0" lang="nl-NL" sz="1000" b="0" i="0" u="none" strike="noStrike" kern="1200" cap="none" spc="0" normalizeH="0" baseline="0" noProof="0">
                          <a:ln>
                            <a:noFill/>
                          </a:ln>
                          <a:solidFill>
                            <a:prstClr val="black"/>
                          </a:solidFill>
                          <a:effectLst/>
                          <a:uLnTx/>
                          <a:uFillTx/>
                          <a:latin typeface="+mn-lt"/>
                          <a:ea typeface="+mn-ea"/>
                          <a:cs typeface="+mn-cs"/>
                        </a:rPr>
                        <a:t>
 Swipe up voor meer informatie uit de persconferentie van premier Rutte.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https://www.instagram.com/p/B9oxQbzhDIm/media/?size=l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03/13/2020 14:00:51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extLst>
                  <a:ext uri="{0D108BD9-81ED-4DB2-BD59-A6C34878D82A}">
                    <a16:rowId xmlns:a16="http://schemas.microsoft.com/office/drawing/2014/main" val="1886671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- 2020-02-20 15:25:39</a:t>
                      </a:r>
                      <a:r>
                        <a:rPr kumimoji="0" lang="en-US" sz="1000" b="0" i="0" u="none" strike="noStrike" kern="1200" cap="none" spc="0" normalizeH="0" baseline="0" noProof="0">
                          <a:ln>
                            <a:noFill/>
                          </a:ln>
                          <a:solidFill>
                            <a:prstClr val="black"/>
                          </a:solidFill>
                          <a:effectLst/>
                          <a:uLnTx/>
                          <a:uFillTx/>
                          <a:latin typeface="+mn-lt"/>
                          <a:ea typeface="+mn-ea"/>
                          <a:cs typeface="+mn-cs"/>
                        </a:rPr>
                        <a:t>
 @3fmtussenuur  #openup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https://www.instagram.com/p/B8yyyZ9hRVi/media/?size=l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02/21/2020 15:15:12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extLst>
                  <a:ext uri="{0D108BD9-81ED-4DB2-BD59-A6C34878D82A}">
                    <a16:rowId xmlns:a16="http://schemas.microsoft.com/office/drawing/2014/main" val="156392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- 2020-02-24 14:52:00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https://www.instagram.com/p/B89CHR7hNet/media/?size=l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02/25/2020 14:31:52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extLst>
                  <a:ext uri="{0D108BD9-81ED-4DB2-BD59-A6C34878D82A}">
                    <a16:rowId xmlns:a16="http://schemas.microsoft.com/office/drawing/2014/main" val="2312379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- 2020-03-16 15:29:46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https://www.instagram.com/p/B9zLIP6hHCD/media/?size=l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03/17/2020 15:12:01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extLst>
                  <a:ext uri="{0D108BD9-81ED-4DB2-BD59-A6C34878D82A}">
                    <a16:rowId xmlns:a16="http://schemas.microsoft.com/office/drawing/2014/main" val="3933153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npo3fm - 2020-05-23 15:33:09</a:t>
                      </a:r>
                      <a:r>
                        <a:rPr kumimoji="0" lang="pl-PL" sz="1000" b="0" i="0" u="none" strike="noStrike" kern="1200" cap="none" spc="0" normalizeH="0" baseline="0" noProof="0">
                          <a:ln>
                            <a:noFill/>
                          </a:ln>
                          <a:solidFill>
                            <a:prstClr val="black"/>
                          </a:solidFill>
                          <a:effectLst/>
                          <a:uLnTx/>
                          <a:uFillTx/>
                          <a:latin typeface="+mn-lt"/>
                          <a:ea typeface="+mn-ea"/>
                          <a:cs typeface="+mn-cs"/>
                        </a:rPr>
                        <a:t>
 @sanderhoogendrn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https://www.instagram.com/p/CAiRki7BP6i/media/?size=l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05/24/2020 15:30:42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extLst>
                  <a:ext uri="{0D108BD9-81ED-4DB2-BD59-A6C34878D82A}">
                    <a16:rowId xmlns:a16="http://schemas.microsoft.com/office/drawing/2014/main" val="2421356865"/>
                  </a:ext>
                </a:extLst>
              </a:tr>
            </a:tbl>
          </a:graphicData>
        </a:graphic>
      </p:graphicFrame>
      <p:sp>
        <p:nvSpPr>
          <p:cNvPr id="4" name="Text Placeholder 3">
            <a:extLst>
              <a:ext uri="{FF2B5EF4-FFF2-40B4-BE49-F238E27FC236}">
                <a16:creationId xmlns:a16="http://schemas.microsoft.com/office/drawing/2014/main" id="{08B7FB5F-3348-445C-AFF5-71AFF9550510}"/>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19936057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F95A7-8B91-430C-99A3-55DE3457A353}"/>
              </a:ext>
            </a:extLst>
          </p:cNvPr>
          <p:cNvSpPr>
            <a:spLocks noGrp="1"/>
          </p:cNvSpPr>
          <p:nvPr>
            <p:ph type="title"/>
          </p:nvPr>
        </p:nvSpPr>
        <p:spPr/>
        <p:txBody>
          <a:bodyPr/>
          <a:lstStyle/>
          <a:p>
            <a:r>
              <a:rPr lang="en-US"/>
              <a:t>Instagram Stories meeste exits | NPO3FM - 6 of 7</a:t>
            </a:r>
          </a:p>
        </p:txBody>
      </p:sp>
      <p:graphicFrame>
        <p:nvGraphicFramePr>
          <p:cNvPr id="5" name="Table Placeholder 4">
            <a:extLst>
              <a:ext uri="{FF2B5EF4-FFF2-40B4-BE49-F238E27FC236}">
                <a16:creationId xmlns:a16="http://schemas.microsoft.com/office/drawing/2014/main" id="{D70BD5D9-37DA-46D9-AE49-867CDAD581FA}"/>
              </a:ext>
            </a:extLst>
          </p:cNvPr>
          <p:cNvGraphicFramePr>
            <a:graphicFrameLocks noGrp="1"/>
          </p:cNvGraphicFramePr>
          <p:nvPr>
            <p:ph type="tbl" sz="quarter" idx="13"/>
            <p:extLst>
              <p:ext uri="{D42A27DB-BD31-4B8C-83A1-F6EECF244321}">
                <p14:modId xmlns:p14="http://schemas.microsoft.com/office/powerpoint/2010/main" val="1741013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32882774"/>
                    </a:ext>
                  </a:extLst>
                </a:gridCol>
                <a:gridCol w="1316736">
                  <a:extLst>
                    <a:ext uri="{9D8B030D-6E8A-4147-A177-3AD203B41FA5}">
                      <a16:colId xmlns:a16="http://schemas.microsoft.com/office/drawing/2014/main" val="3311547474"/>
                    </a:ext>
                  </a:extLst>
                </a:gridCol>
                <a:gridCol w="658368">
                  <a:extLst>
                    <a:ext uri="{9D8B030D-6E8A-4147-A177-3AD203B41FA5}">
                      <a16:colId xmlns:a16="http://schemas.microsoft.com/office/drawing/2014/main" val="3351976383"/>
                    </a:ext>
                  </a:extLst>
                </a:gridCol>
                <a:gridCol w="658368">
                  <a:extLst>
                    <a:ext uri="{9D8B030D-6E8A-4147-A177-3AD203B41FA5}">
                      <a16:colId xmlns:a16="http://schemas.microsoft.com/office/drawing/2014/main" val="2698395756"/>
                    </a:ext>
                  </a:extLst>
                </a:gridCol>
                <a:gridCol w="658368">
                  <a:extLst>
                    <a:ext uri="{9D8B030D-6E8A-4147-A177-3AD203B41FA5}">
                      <a16:colId xmlns:a16="http://schemas.microsoft.com/office/drawing/2014/main" val="1121050679"/>
                    </a:ext>
                  </a:extLst>
                </a:gridCol>
                <a:gridCol w="658368">
                  <a:extLst>
                    <a:ext uri="{9D8B030D-6E8A-4147-A177-3AD203B41FA5}">
                      <a16:colId xmlns:a16="http://schemas.microsoft.com/office/drawing/2014/main" val="2143401130"/>
                    </a:ext>
                  </a:extLst>
                </a:gridCol>
                <a:gridCol w="658368">
                  <a:extLst>
                    <a:ext uri="{9D8B030D-6E8A-4147-A177-3AD203B41FA5}">
                      <a16:colId xmlns:a16="http://schemas.microsoft.com/office/drawing/2014/main" val="104776154"/>
                    </a:ext>
                  </a:extLst>
                </a:gridCol>
                <a:gridCol w="658368">
                  <a:extLst>
                    <a:ext uri="{9D8B030D-6E8A-4147-A177-3AD203B41FA5}">
                      <a16:colId xmlns:a16="http://schemas.microsoft.com/office/drawing/2014/main" val="569244680"/>
                    </a:ext>
                  </a:extLst>
                </a:gridCol>
                <a:gridCol w="658368">
                  <a:extLst>
                    <a:ext uri="{9D8B030D-6E8A-4147-A177-3AD203B41FA5}">
                      <a16:colId xmlns:a16="http://schemas.microsoft.com/office/drawing/2014/main" val="1411427564"/>
                    </a:ext>
                  </a:extLst>
                </a:gridCol>
                <a:gridCol w="658368">
                  <a:extLst>
                    <a:ext uri="{9D8B030D-6E8A-4147-A177-3AD203B41FA5}">
                      <a16:colId xmlns:a16="http://schemas.microsoft.com/office/drawing/2014/main" val="1995203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1174350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- 2020-08-12 06:35:32</a:t>
                      </a:r>
                      <a:r>
                        <a:rPr kumimoji="0" lang="nl-NL" sz="1000" b="0" i="0" u="none" strike="noStrike" kern="1200" cap="none" spc="0" normalizeH="0" baseline="0" noProof="0">
                          <a:ln>
                            <a:noFill/>
                          </a:ln>
                          <a:solidFill>
                            <a:prstClr val="black"/>
                          </a:solidFill>
                          <a:effectLst/>
                          <a:uLnTx/>
                          <a:uFillTx/>
                          <a:latin typeface="+mn-lt"/>
                          <a:ea typeface="+mn-ea"/>
                          <a:cs typeface="+mn-cs"/>
                        </a:rPr>
                        <a:t>
 HANNEKE IS VAKANTIEKRACHT BIJ @SANDERSVRIENDENTEAM!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https://www.instagram.com/p/CDx4cN-hn-j/media/?size=l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08/13/2020 06:31:25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extLst>
                  <a:ext uri="{0D108BD9-81ED-4DB2-BD59-A6C34878D82A}">
                    <a16:rowId xmlns:a16="http://schemas.microsoft.com/office/drawing/2014/main" val="1183725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- 2020-02-02 11:09:30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https://www.instagram.com/p/B8D_KZch8CY/media/?size=l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02/03/2020 11:01:21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extLst>
                  <a:ext uri="{0D108BD9-81ED-4DB2-BD59-A6C34878D82A}">
                    <a16:rowId xmlns:a16="http://schemas.microsoft.com/office/drawing/2014/main" val="1812222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- 2020-04-03 09:50:22</a:t>
                      </a:r>
                      <a:r>
                        <a:rPr kumimoji="0" lang="nl-NL" sz="1000" b="0" i="0" u="none" strike="noStrike" kern="1200" cap="none" spc="0" normalizeH="0" baseline="0" noProof="0">
                          <a:ln>
                            <a:noFill/>
                          </a:ln>
                          <a:solidFill>
                            <a:prstClr val="black"/>
                          </a:solidFill>
                          <a:effectLst/>
                          <a:uLnTx/>
                          <a:uFillTx/>
                          <a:latin typeface="+mn-lt"/>
                          <a:ea typeface="+mn-ea"/>
                          <a:cs typeface="+mn-cs"/>
                        </a:rPr>
                        <a:t>
 DUS... GAAN PINKPOP EN LOWLANDS DOOR? 3VOOR12 VROEG HET AAN DE BAAS 
VAN FESTIVAL ORGANISATOR MOJO.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https://www.instagram.com/p/B-g6mMmIGJH/media/?size=l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04/04/2020 09:30:41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extLst>
                  <a:ext uri="{0D108BD9-81ED-4DB2-BD59-A6C34878D82A}">
                    <a16:rowId xmlns:a16="http://schemas.microsoft.com/office/drawing/2014/main" val="3097537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- 2020-04-21 17:14:21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https://www.instagram.com/p/B_QDtw-BHfW/media/?size=l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17:01:12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extLst>
                  <a:ext uri="{0D108BD9-81ED-4DB2-BD59-A6C34878D82A}">
                    <a16:rowId xmlns:a16="http://schemas.microsoft.com/office/drawing/2014/main" val="705217408"/>
                  </a:ext>
                </a:extLst>
              </a:tr>
            </a:tbl>
          </a:graphicData>
        </a:graphic>
      </p:graphicFrame>
      <p:sp>
        <p:nvSpPr>
          <p:cNvPr id="4" name="Text Placeholder 3">
            <a:extLst>
              <a:ext uri="{FF2B5EF4-FFF2-40B4-BE49-F238E27FC236}">
                <a16:creationId xmlns:a16="http://schemas.microsoft.com/office/drawing/2014/main" id="{22050656-A456-4E09-BBD9-8DA1BC1A48AA}"/>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57652242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35A5B-AB99-447D-B9CC-BADDC9940516}"/>
              </a:ext>
            </a:extLst>
          </p:cNvPr>
          <p:cNvSpPr>
            <a:spLocks noGrp="1"/>
          </p:cNvSpPr>
          <p:nvPr>
            <p:ph type="title"/>
          </p:nvPr>
        </p:nvSpPr>
        <p:spPr/>
        <p:txBody>
          <a:bodyPr/>
          <a:lstStyle/>
          <a:p>
            <a:r>
              <a:rPr lang="en-US"/>
              <a:t>Instagram Stories meeste exits | NPO3FM - 7 of 7</a:t>
            </a:r>
          </a:p>
        </p:txBody>
      </p:sp>
      <p:graphicFrame>
        <p:nvGraphicFramePr>
          <p:cNvPr id="5" name="Table Placeholder 4">
            <a:extLst>
              <a:ext uri="{FF2B5EF4-FFF2-40B4-BE49-F238E27FC236}">
                <a16:creationId xmlns:a16="http://schemas.microsoft.com/office/drawing/2014/main" id="{A9A602EB-F2AA-414B-A13F-A5DA2F58FDD2}"/>
              </a:ext>
            </a:extLst>
          </p:cNvPr>
          <p:cNvGraphicFramePr>
            <a:graphicFrameLocks noGrp="1"/>
          </p:cNvGraphicFramePr>
          <p:nvPr>
            <p:ph type="tbl" sz="quarter" idx="13"/>
            <p:extLst>
              <p:ext uri="{D42A27DB-BD31-4B8C-83A1-F6EECF244321}">
                <p14:modId xmlns:p14="http://schemas.microsoft.com/office/powerpoint/2010/main" val="769106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07661489"/>
                    </a:ext>
                  </a:extLst>
                </a:gridCol>
                <a:gridCol w="1316736">
                  <a:extLst>
                    <a:ext uri="{9D8B030D-6E8A-4147-A177-3AD203B41FA5}">
                      <a16:colId xmlns:a16="http://schemas.microsoft.com/office/drawing/2014/main" val="3734800039"/>
                    </a:ext>
                  </a:extLst>
                </a:gridCol>
                <a:gridCol w="658368">
                  <a:extLst>
                    <a:ext uri="{9D8B030D-6E8A-4147-A177-3AD203B41FA5}">
                      <a16:colId xmlns:a16="http://schemas.microsoft.com/office/drawing/2014/main" val="2781435497"/>
                    </a:ext>
                  </a:extLst>
                </a:gridCol>
                <a:gridCol w="658368">
                  <a:extLst>
                    <a:ext uri="{9D8B030D-6E8A-4147-A177-3AD203B41FA5}">
                      <a16:colId xmlns:a16="http://schemas.microsoft.com/office/drawing/2014/main" val="1105756598"/>
                    </a:ext>
                  </a:extLst>
                </a:gridCol>
                <a:gridCol w="658368">
                  <a:extLst>
                    <a:ext uri="{9D8B030D-6E8A-4147-A177-3AD203B41FA5}">
                      <a16:colId xmlns:a16="http://schemas.microsoft.com/office/drawing/2014/main" val="289342823"/>
                    </a:ext>
                  </a:extLst>
                </a:gridCol>
                <a:gridCol w="658368">
                  <a:extLst>
                    <a:ext uri="{9D8B030D-6E8A-4147-A177-3AD203B41FA5}">
                      <a16:colId xmlns:a16="http://schemas.microsoft.com/office/drawing/2014/main" val="342293636"/>
                    </a:ext>
                  </a:extLst>
                </a:gridCol>
                <a:gridCol w="658368">
                  <a:extLst>
                    <a:ext uri="{9D8B030D-6E8A-4147-A177-3AD203B41FA5}">
                      <a16:colId xmlns:a16="http://schemas.microsoft.com/office/drawing/2014/main" val="358753712"/>
                    </a:ext>
                  </a:extLst>
                </a:gridCol>
                <a:gridCol w="658368">
                  <a:extLst>
                    <a:ext uri="{9D8B030D-6E8A-4147-A177-3AD203B41FA5}">
                      <a16:colId xmlns:a16="http://schemas.microsoft.com/office/drawing/2014/main" val="3000857496"/>
                    </a:ext>
                  </a:extLst>
                </a:gridCol>
                <a:gridCol w="658368">
                  <a:extLst>
                    <a:ext uri="{9D8B030D-6E8A-4147-A177-3AD203B41FA5}">
                      <a16:colId xmlns:a16="http://schemas.microsoft.com/office/drawing/2014/main" val="1675684768"/>
                    </a:ext>
                  </a:extLst>
                </a:gridCol>
                <a:gridCol w="658368">
                  <a:extLst>
                    <a:ext uri="{9D8B030D-6E8A-4147-A177-3AD203B41FA5}">
                      <a16:colId xmlns:a16="http://schemas.microsoft.com/office/drawing/2014/main" val="535959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501816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- 2020-10-19 07:19:10</a:t>
                      </a:r>
                      <a:r>
                        <a:rPr kumimoji="0" lang="nl-NL" sz="1000" b="0" i="0" u="none" strike="noStrike" kern="1200" cap="none" spc="0" normalizeH="0" baseline="0" noProof="0">
                          <a:ln>
                            <a:noFill/>
                          </a:ln>
                          <a:solidFill>
                            <a:prstClr val="black"/>
                          </a:solidFill>
                          <a:effectLst/>
                          <a:uLnTx/>
                          <a:uFillTx/>
                          <a:latin typeface="+mn-lt"/>
                          <a:ea typeface="+mn-ea"/>
                          <a:cs typeface="+mn-cs"/>
                        </a:rPr>
                        <a:t>
 HET IS VANDAAG ‘EVALUATE YOUR LIFE DAY’ WAT ZIJN JOUW HOOGTE- EN DIEPTEPUNTEN IN HET LEVEN? @wijnand3fm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https://www.instagram.com/p/CGhDe6bhzCv/media/?size=l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10/20/2020 07:05:41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extLst>
                  <a:ext uri="{0D108BD9-81ED-4DB2-BD59-A6C34878D82A}">
                    <a16:rowId xmlns:a16="http://schemas.microsoft.com/office/drawing/2014/main" val="1641969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npo3fm - 2020-05-10 15:01:47</a:t>
                      </a:r>
                      <a:r>
                        <a:rPr kumimoji="0" lang="pl-PL" sz="1000" b="0" i="0" u="none" strike="noStrike" kern="1200" cap="none" spc="0" normalizeH="0" baseline="0" noProof="0">
                          <a:ln>
                            <a:noFill/>
                          </a:ln>
                          <a:solidFill>
                            <a:prstClr val="black"/>
                          </a:solidFill>
                          <a:effectLst/>
                          <a:uLnTx/>
                          <a:uFillTx/>
                          <a:latin typeface="+mn-lt"/>
                          <a:ea typeface="+mn-ea"/>
                          <a:cs typeface="+mn-cs"/>
                        </a:rPr>
                        <a:t>
 @thewordiseut  @megandeklerk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https://www.instagram.com/p/CAAvpk7h690/media/?size=l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05/11/2020 14:31:26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extLst>
                  <a:ext uri="{0D108BD9-81ED-4DB2-BD59-A6C34878D82A}">
                    <a16:rowId xmlns:a16="http://schemas.microsoft.com/office/drawing/2014/main" val="2591667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- 2020-01-11 17:42:40</a:t>
                      </a:r>
                      <a:r>
                        <a:rPr kumimoji="0" lang="nl-NL" sz="1000" b="0" i="0" u="none" strike="noStrike" kern="1200" cap="none" spc="0" normalizeH="0" baseline="0" noProof="0">
                          <a:ln>
                            <a:noFill/>
                          </a:ln>
                          <a:solidFill>
                            <a:prstClr val="black"/>
                          </a:solidFill>
                          <a:effectLst/>
                          <a:uLnTx/>
                          <a:uFillTx/>
                          <a:latin typeface="+mn-lt"/>
                          <a:ea typeface="+mn-ea"/>
                          <a:cs typeface="+mn-cs"/>
                        </a:rPr>
                        <a:t>
 BEKIJK HET NIEUWE
WEEKOVERZICHT @debroervanroos 
@frank3fm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https://www.instagram.com/p/B7MSpRxBJJ8/media/?size=l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01/12/2020 17:33:35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extLst>
                  <a:ext uri="{0D108BD9-81ED-4DB2-BD59-A6C34878D82A}">
                    <a16:rowId xmlns:a16="http://schemas.microsoft.com/office/drawing/2014/main" val="806876181"/>
                  </a:ext>
                </a:extLst>
              </a:tr>
            </a:tbl>
          </a:graphicData>
        </a:graphic>
      </p:graphicFrame>
      <p:sp>
        <p:nvSpPr>
          <p:cNvPr id="4" name="Text Placeholder 3">
            <a:extLst>
              <a:ext uri="{FF2B5EF4-FFF2-40B4-BE49-F238E27FC236}">
                <a16:creationId xmlns:a16="http://schemas.microsoft.com/office/drawing/2014/main" id="{BB1B019E-4C25-4B5D-8216-E221995CDFF6}"/>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390704636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9A3D4-A010-4C21-8C99-9A979C06918D}"/>
              </a:ext>
            </a:extLst>
          </p:cNvPr>
          <p:cNvSpPr>
            <a:spLocks noGrp="1"/>
          </p:cNvSpPr>
          <p:nvPr>
            <p:ph type="title"/>
          </p:nvPr>
        </p:nvSpPr>
        <p:spPr/>
        <p:txBody>
          <a:bodyPr/>
          <a:lstStyle/>
          <a:p>
            <a:r>
              <a:rPr lang="en-US"/>
              <a:t>Youtube Private Key Metrics Table | NPO3FM</a:t>
            </a:r>
          </a:p>
        </p:txBody>
      </p:sp>
      <p:graphicFrame>
        <p:nvGraphicFramePr>
          <p:cNvPr id="5" name="Table Placeholder 4">
            <a:extLst>
              <a:ext uri="{FF2B5EF4-FFF2-40B4-BE49-F238E27FC236}">
                <a16:creationId xmlns:a16="http://schemas.microsoft.com/office/drawing/2014/main" id="{0519EAF0-BAE6-4AD5-8D0D-FA6EE1452A0F}"/>
              </a:ext>
            </a:extLst>
          </p:cNvPr>
          <p:cNvGraphicFramePr>
            <a:graphicFrameLocks noGrp="1"/>
          </p:cNvGraphicFramePr>
          <p:nvPr>
            <p:ph type="tbl" sz="quarter" idx="13"/>
            <p:extLst>
              <p:ext uri="{D42A27DB-BD31-4B8C-83A1-F6EECF244321}">
                <p14:modId xmlns:p14="http://schemas.microsoft.com/office/powerpoint/2010/main" val="3498868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52564420"/>
                    </a:ext>
                  </a:extLst>
                </a:gridCol>
                <a:gridCol w="576072">
                  <a:extLst>
                    <a:ext uri="{9D8B030D-6E8A-4147-A177-3AD203B41FA5}">
                      <a16:colId xmlns:a16="http://schemas.microsoft.com/office/drawing/2014/main" val="3877938295"/>
                    </a:ext>
                  </a:extLst>
                </a:gridCol>
                <a:gridCol w="576072">
                  <a:extLst>
                    <a:ext uri="{9D8B030D-6E8A-4147-A177-3AD203B41FA5}">
                      <a16:colId xmlns:a16="http://schemas.microsoft.com/office/drawing/2014/main" val="3977703601"/>
                    </a:ext>
                  </a:extLst>
                </a:gridCol>
                <a:gridCol w="576072">
                  <a:extLst>
                    <a:ext uri="{9D8B030D-6E8A-4147-A177-3AD203B41FA5}">
                      <a16:colId xmlns:a16="http://schemas.microsoft.com/office/drawing/2014/main" val="3233111272"/>
                    </a:ext>
                  </a:extLst>
                </a:gridCol>
                <a:gridCol w="576072">
                  <a:extLst>
                    <a:ext uri="{9D8B030D-6E8A-4147-A177-3AD203B41FA5}">
                      <a16:colId xmlns:a16="http://schemas.microsoft.com/office/drawing/2014/main" val="3566108298"/>
                    </a:ext>
                  </a:extLst>
                </a:gridCol>
                <a:gridCol w="576072">
                  <a:extLst>
                    <a:ext uri="{9D8B030D-6E8A-4147-A177-3AD203B41FA5}">
                      <a16:colId xmlns:a16="http://schemas.microsoft.com/office/drawing/2014/main" val="1836800000"/>
                    </a:ext>
                  </a:extLst>
                </a:gridCol>
                <a:gridCol w="576072">
                  <a:extLst>
                    <a:ext uri="{9D8B030D-6E8A-4147-A177-3AD203B41FA5}">
                      <a16:colId xmlns:a16="http://schemas.microsoft.com/office/drawing/2014/main" val="567842896"/>
                    </a:ext>
                  </a:extLst>
                </a:gridCol>
                <a:gridCol w="576072">
                  <a:extLst>
                    <a:ext uri="{9D8B030D-6E8A-4147-A177-3AD203B41FA5}">
                      <a16:colId xmlns:a16="http://schemas.microsoft.com/office/drawing/2014/main" val="2284026553"/>
                    </a:ext>
                  </a:extLst>
                </a:gridCol>
                <a:gridCol w="576072">
                  <a:extLst>
                    <a:ext uri="{9D8B030D-6E8A-4147-A177-3AD203B41FA5}">
                      <a16:colId xmlns:a16="http://schemas.microsoft.com/office/drawing/2014/main" val="1134558283"/>
                    </a:ext>
                  </a:extLst>
                </a:gridCol>
                <a:gridCol w="576072">
                  <a:extLst>
                    <a:ext uri="{9D8B030D-6E8A-4147-A177-3AD203B41FA5}">
                      <a16:colId xmlns:a16="http://schemas.microsoft.com/office/drawing/2014/main" val="69744822"/>
                    </a:ext>
                  </a:extLst>
                </a:gridCol>
                <a:gridCol w="576072">
                  <a:extLst>
                    <a:ext uri="{9D8B030D-6E8A-4147-A177-3AD203B41FA5}">
                      <a16:colId xmlns:a16="http://schemas.microsoft.com/office/drawing/2014/main" val="2210487662"/>
                    </a:ext>
                  </a:extLst>
                </a:gridCol>
                <a:gridCol w="576072">
                  <a:extLst>
                    <a:ext uri="{9D8B030D-6E8A-4147-A177-3AD203B41FA5}">
                      <a16:colId xmlns:a16="http://schemas.microsoft.com/office/drawing/2014/main" val="1960042420"/>
                    </a:ext>
                  </a:extLst>
                </a:gridCol>
              </a:tblGrid>
              <a:tr h="370840">
                <a:tc>
                  <a:txBody>
                    <a:bodyPr/>
                    <a:lstStyle/>
                    <a:p>
                      <a:r>
                        <a:rPr lang="en-US" sz="1000"/>
                        <a:t>Channel</a:t>
                      </a:r>
                    </a:p>
                  </a:txBody>
                  <a:tcPr/>
                </a:tc>
                <a:tc>
                  <a:txBody>
                    <a:bodyPr/>
                    <a:lstStyle/>
                    <a:p>
                      <a:r>
                        <a:rPr lang="en-US" sz="1000"/>
                        <a:t>Subscribers Total</a:t>
                      </a:r>
                    </a:p>
                  </a:txBody>
                  <a:tcPr/>
                </a:tc>
                <a:tc>
                  <a:txBody>
                    <a:bodyPr/>
                    <a:lstStyle/>
                    <a:p>
                      <a:r>
                        <a:rPr lang="en-US" sz="1000"/>
                        <a:t>Subscribers Gained</a:t>
                      </a:r>
                    </a:p>
                  </a:txBody>
                  <a:tcPr/>
                </a:tc>
                <a:tc>
                  <a:txBody>
                    <a:bodyPr/>
                    <a:lstStyle/>
                    <a:p>
                      <a:r>
                        <a:rPr lang="en-US" sz="1000"/>
                        <a:t>Subscribers Lost</a:t>
                      </a:r>
                    </a:p>
                  </a:txBody>
                  <a:tcPr/>
                </a:tc>
                <a:tc>
                  <a:txBody>
                    <a:bodyPr/>
                    <a:lstStyle/>
                    <a:p>
                      <a:r>
                        <a:rPr lang="en-US" sz="1000"/>
                        <a:t>Video 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tc>
                  <a:txBody>
                    <a:bodyPr/>
                    <a:lstStyle/>
                    <a:p>
                      <a:r>
                        <a:rPr lang="en-US" sz="1000"/>
                        <a:t>Estimated Minutes Watched</a:t>
                      </a:r>
                    </a:p>
                  </a:txBody>
                  <a:tcPr/>
                </a:tc>
                <a:tc>
                  <a:txBody>
                    <a:bodyPr/>
                    <a:lstStyle/>
                    <a:p>
                      <a:r>
                        <a:rPr lang="en-US" sz="1000"/>
                        <a:t>Average View Duration [sec]</a:t>
                      </a:r>
                    </a:p>
                  </a:txBody>
                  <a:tcPr/>
                </a:tc>
                <a:tc>
                  <a:txBody>
                    <a:bodyPr/>
                    <a:lstStyle/>
                    <a:p>
                      <a:r>
                        <a:rPr lang="en-US" sz="1000"/>
                        <a:t>Average View Percentage</a:t>
                      </a:r>
                    </a:p>
                  </a:txBody>
                  <a:tcPr/>
                </a:tc>
                <a:extLst>
                  <a:ext uri="{0D108BD9-81ED-4DB2-BD59-A6C34878D82A}">
                    <a16:rowId xmlns:a16="http://schemas.microsoft.com/office/drawing/2014/main" val="3364471596"/>
                  </a:ext>
                </a:extLst>
              </a:tr>
              <a:tr h="370840">
                <a:tc>
                  <a:txBody>
                    <a:bodyPr/>
                    <a:lstStyle/>
                    <a:p>
                      <a:r>
                        <a:rPr lang="en-US" sz="1000"/>
                        <a:t>3FM</a:t>
                      </a:r>
                    </a:p>
                  </a:txBody>
                  <a:tcPr/>
                </a:tc>
                <a:tc>
                  <a:txBody>
                    <a:bodyPr/>
                    <a:lstStyle/>
                    <a:p>
                      <a:r>
                        <a:rPr lang="en-US" sz="1000"/>
                        <a:t>68863</a:t>
                      </a:r>
                    </a:p>
                  </a:txBody>
                  <a:tcPr/>
                </a:tc>
                <a:tc>
                  <a:txBody>
                    <a:bodyPr/>
                    <a:lstStyle/>
                    <a:p>
                      <a:r>
                        <a:rPr lang="en-US" sz="1000"/>
                        <a:t>13744</a:t>
                      </a:r>
                    </a:p>
                  </a:txBody>
                  <a:tcPr/>
                </a:tc>
                <a:tc>
                  <a:txBody>
                    <a:bodyPr/>
                    <a:lstStyle/>
                    <a:p>
                      <a:r>
                        <a:rPr lang="en-US" sz="1000"/>
                        <a:t>6156</a:t>
                      </a:r>
                    </a:p>
                  </a:txBody>
                  <a:tcPr/>
                </a:tc>
                <a:tc>
                  <a:txBody>
                    <a:bodyPr/>
                    <a:lstStyle/>
                    <a:p>
                      <a:r>
                        <a:rPr lang="en-US" sz="1000"/>
                        <a:t>10664327</a:t>
                      </a:r>
                    </a:p>
                  </a:txBody>
                  <a:tcPr/>
                </a:tc>
                <a:tc>
                  <a:txBody>
                    <a:bodyPr/>
                    <a:lstStyle/>
                    <a:p>
                      <a:r>
                        <a:rPr lang="en-US" sz="1000"/>
                        <a:t>103268</a:t>
                      </a:r>
                    </a:p>
                  </a:txBody>
                  <a:tcPr/>
                </a:tc>
                <a:tc>
                  <a:txBody>
                    <a:bodyPr/>
                    <a:lstStyle/>
                    <a:p>
                      <a:r>
                        <a:rPr lang="en-US" sz="1000"/>
                        <a:t>3023</a:t>
                      </a:r>
                    </a:p>
                  </a:txBody>
                  <a:tcPr/>
                </a:tc>
                <a:tc>
                  <a:txBody>
                    <a:bodyPr/>
                    <a:lstStyle/>
                    <a:p>
                      <a:r>
                        <a:rPr lang="en-US" sz="1000"/>
                        <a:t>35253</a:t>
                      </a:r>
                    </a:p>
                  </a:txBody>
                  <a:tcPr/>
                </a:tc>
                <a:tc>
                  <a:txBody>
                    <a:bodyPr/>
                    <a:lstStyle/>
                    <a:p>
                      <a:r>
                        <a:rPr lang="en-US" sz="1000"/>
                        <a:t>65768</a:t>
                      </a:r>
                    </a:p>
                  </a:txBody>
                  <a:tcPr/>
                </a:tc>
                <a:tc>
                  <a:txBody>
                    <a:bodyPr/>
                    <a:lstStyle/>
                    <a:p>
                      <a:r>
                        <a:rPr lang="en-US" sz="1000"/>
                        <a:t>65400033</a:t>
                      </a:r>
                    </a:p>
                  </a:txBody>
                  <a:tcPr/>
                </a:tc>
                <a:tc>
                  <a:txBody>
                    <a:bodyPr/>
                    <a:lstStyle/>
                    <a:p>
                      <a:r>
                        <a:rPr lang="en-US" sz="1000"/>
                        <a:t>367</a:t>
                      </a:r>
                    </a:p>
                  </a:txBody>
                  <a:tcPr/>
                </a:tc>
                <a:tc>
                  <a:txBody>
                    <a:bodyPr/>
                    <a:lstStyle/>
                    <a:p>
                      <a:r>
                        <a:rPr lang="en-US" sz="1000"/>
                        <a:t>39.97 %</a:t>
                      </a:r>
                    </a:p>
                  </a:txBody>
                  <a:tcPr/>
                </a:tc>
                <a:extLst>
                  <a:ext uri="{0D108BD9-81ED-4DB2-BD59-A6C34878D82A}">
                    <a16:rowId xmlns:a16="http://schemas.microsoft.com/office/drawing/2014/main" val="3107545313"/>
                  </a:ext>
                </a:extLst>
              </a:tr>
              <a:tr h="370840">
                <a:tc>
                  <a:txBody>
                    <a:bodyPr/>
                    <a:lstStyle/>
                    <a:p>
                      <a:r>
                        <a:rPr lang="en-US" sz="1000"/>
                        <a:t>3FM Live Box</a:t>
                      </a:r>
                    </a:p>
                  </a:txBody>
                  <a:tcPr/>
                </a:tc>
                <a:tc>
                  <a:txBody>
                    <a:bodyPr/>
                    <a:lstStyle/>
                    <a:p>
                      <a:r>
                        <a:rPr lang="en-US" sz="1000"/>
                        <a:t>71595</a:t>
                      </a:r>
                    </a:p>
                  </a:txBody>
                  <a:tcPr/>
                </a:tc>
                <a:tc>
                  <a:txBody>
                    <a:bodyPr/>
                    <a:lstStyle/>
                    <a:p>
                      <a:r>
                        <a:rPr lang="en-US" sz="1000"/>
                        <a:t>4607</a:t>
                      </a:r>
                    </a:p>
                  </a:txBody>
                  <a:tcPr/>
                </a:tc>
                <a:tc>
                  <a:txBody>
                    <a:bodyPr/>
                    <a:lstStyle/>
                    <a:p>
                      <a:r>
                        <a:rPr lang="en-US" sz="1000"/>
                        <a:t>4231</a:t>
                      </a:r>
                    </a:p>
                  </a:txBody>
                  <a:tcPr/>
                </a:tc>
                <a:tc>
                  <a:txBody>
                    <a:bodyPr/>
                    <a:lstStyle/>
                    <a:p>
                      <a:r>
                        <a:rPr lang="en-US" sz="1000"/>
                        <a:t>3713029</a:t>
                      </a:r>
                    </a:p>
                  </a:txBody>
                  <a:tcPr/>
                </a:tc>
                <a:tc>
                  <a:txBody>
                    <a:bodyPr/>
                    <a:lstStyle/>
                    <a:p>
                      <a:r>
                        <a:rPr lang="en-US" sz="1000"/>
                        <a:t>47489</a:t>
                      </a:r>
                    </a:p>
                  </a:txBody>
                  <a:tcPr/>
                </a:tc>
                <a:tc>
                  <a:txBody>
                    <a:bodyPr/>
                    <a:lstStyle/>
                    <a:p>
                      <a:r>
                        <a:rPr lang="en-US" sz="1000"/>
                        <a:t>1174</a:t>
                      </a:r>
                    </a:p>
                  </a:txBody>
                  <a:tcPr/>
                </a:tc>
                <a:tc>
                  <a:txBody>
                    <a:bodyPr/>
                    <a:lstStyle/>
                    <a:p>
                      <a:r>
                        <a:rPr lang="en-US" sz="1000"/>
                        <a:t>2546</a:t>
                      </a:r>
                    </a:p>
                  </a:txBody>
                  <a:tcPr/>
                </a:tc>
                <a:tc>
                  <a:txBody>
                    <a:bodyPr/>
                    <a:lstStyle/>
                    <a:p>
                      <a:r>
                        <a:rPr lang="en-US" sz="1000"/>
                        <a:t>51005</a:t>
                      </a:r>
                    </a:p>
                  </a:txBody>
                  <a:tcPr/>
                </a:tc>
                <a:tc>
                  <a:txBody>
                    <a:bodyPr/>
                    <a:lstStyle/>
                    <a:p>
                      <a:r>
                        <a:rPr lang="en-US" sz="1000"/>
                        <a:t>9624139</a:t>
                      </a:r>
                    </a:p>
                  </a:txBody>
                  <a:tcPr/>
                </a:tc>
                <a:tc>
                  <a:txBody>
                    <a:bodyPr/>
                    <a:lstStyle/>
                    <a:p>
                      <a:r>
                        <a:rPr lang="en-US" sz="1000"/>
                        <a:t>155</a:t>
                      </a:r>
                    </a:p>
                  </a:txBody>
                  <a:tcPr/>
                </a:tc>
                <a:tc>
                  <a:txBody>
                    <a:bodyPr/>
                    <a:lstStyle/>
                    <a:p>
                      <a:r>
                        <a:rPr lang="en-US" sz="1000"/>
                        <a:t>52.96 %</a:t>
                      </a:r>
                    </a:p>
                  </a:txBody>
                  <a:tcPr/>
                </a:tc>
                <a:extLst>
                  <a:ext uri="{0D108BD9-81ED-4DB2-BD59-A6C34878D82A}">
                    <a16:rowId xmlns:a16="http://schemas.microsoft.com/office/drawing/2014/main" val="2288847209"/>
                  </a:ext>
                </a:extLst>
              </a:tr>
            </a:tbl>
          </a:graphicData>
        </a:graphic>
      </p:graphicFrame>
      <p:sp>
        <p:nvSpPr>
          <p:cNvPr id="4" name="Text Placeholder 3">
            <a:extLst>
              <a:ext uri="{FF2B5EF4-FFF2-40B4-BE49-F238E27FC236}">
                <a16:creationId xmlns:a16="http://schemas.microsoft.com/office/drawing/2014/main" id="{37DDB698-B21E-46AC-8830-A6A9C8955690}"/>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28738792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D2931-2879-4F42-AA23-C9D5C2BBD4BD}"/>
              </a:ext>
            </a:extLst>
          </p:cNvPr>
          <p:cNvSpPr>
            <a:spLocks noGrp="1"/>
          </p:cNvSpPr>
          <p:nvPr>
            <p:ph type="title"/>
          </p:nvPr>
        </p:nvSpPr>
        <p:spPr/>
        <p:txBody>
          <a:bodyPr/>
          <a:lstStyle/>
          <a:p>
            <a:r>
              <a:rPr lang="en-US"/>
              <a:t>Youtube Subscribers | NPO3FM</a:t>
            </a:r>
          </a:p>
        </p:txBody>
      </p:sp>
      <p:graphicFrame>
        <p:nvGraphicFramePr>
          <p:cNvPr id="6" name="Chart Placeholder 5">
            <a:extLst>
              <a:ext uri="{FF2B5EF4-FFF2-40B4-BE49-F238E27FC236}">
                <a16:creationId xmlns:a16="http://schemas.microsoft.com/office/drawing/2014/main" id="{202C66C6-979F-45A1-BCA7-0B6873B4630A}"/>
              </a:ext>
            </a:extLst>
          </p:cNvPr>
          <p:cNvGraphicFramePr>
            <a:graphicFrameLocks noGrp="1"/>
          </p:cNvGraphicFramePr>
          <p:nvPr>
            <p:ph type="chart" sz="quarter" idx="13"/>
            <p:extLst>
              <p:ext uri="{D42A27DB-BD31-4B8C-83A1-F6EECF244321}">
                <p14:modId xmlns:p14="http://schemas.microsoft.com/office/powerpoint/2010/main" val="21729577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3ACAD7-BBF9-459F-A025-D288B2D27951}"/>
              </a:ext>
            </a:extLst>
          </p:cNvPr>
          <p:cNvSpPr>
            <a:spLocks noGrp="1"/>
          </p:cNvSpPr>
          <p:nvPr>
            <p:ph type="body" sz="quarter" idx="14"/>
          </p:nvPr>
        </p:nvSpPr>
        <p:spPr/>
        <p:txBody>
          <a:bodyPr/>
          <a:lstStyle/>
          <a:p>
            <a:r>
              <a:rPr lang="en-US"/>
              <a:t>01/01/2020 - 05/31/2021</a:t>
            </a:r>
          </a:p>
        </p:txBody>
      </p:sp>
      <p:sp>
        <p:nvSpPr>
          <p:cNvPr id="5" name="Footer Placeholder 4">
            <a:extLst>
              <a:ext uri="{FF2B5EF4-FFF2-40B4-BE49-F238E27FC236}">
                <a16:creationId xmlns:a16="http://schemas.microsoft.com/office/drawing/2014/main" id="{4B1512AD-26E8-4560-A56D-72EB7FC6FC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93119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27A8A-4413-4196-B4A3-8428B1EFFD65}"/>
              </a:ext>
            </a:extLst>
          </p:cNvPr>
          <p:cNvSpPr>
            <a:spLocks noGrp="1"/>
          </p:cNvSpPr>
          <p:nvPr>
            <p:ph type="title"/>
          </p:nvPr>
        </p:nvSpPr>
        <p:spPr/>
        <p:txBody>
          <a:bodyPr/>
          <a:lstStyle/>
          <a:p>
            <a:r>
              <a:rPr lang="en-US"/>
              <a:t>Youtube Videos Table | NPO3FM - 1 of 3</a:t>
            </a:r>
          </a:p>
        </p:txBody>
      </p:sp>
      <p:graphicFrame>
        <p:nvGraphicFramePr>
          <p:cNvPr id="5" name="Table Placeholder 4">
            <a:extLst>
              <a:ext uri="{FF2B5EF4-FFF2-40B4-BE49-F238E27FC236}">
                <a16:creationId xmlns:a16="http://schemas.microsoft.com/office/drawing/2014/main" id="{AAB8AD75-C23D-493F-A492-F9CFDFEED358}"/>
              </a:ext>
            </a:extLst>
          </p:cNvPr>
          <p:cNvGraphicFramePr>
            <a:graphicFrameLocks noGrp="1"/>
          </p:cNvGraphicFramePr>
          <p:nvPr>
            <p:ph type="tbl" sz="quarter" idx="13"/>
            <p:extLst>
              <p:ext uri="{D42A27DB-BD31-4B8C-83A1-F6EECF244321}">
                <p14:modId xmlns:p14="http://schemas.microsoft.com/office/powerpoint/2010/main" val="2262137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360240733"/>
                    </a:ext>
                  </a:extLst>
                </a:gridCol>
                <a:gridCol w="2057400">
                  <a:extLst>
                    <a:ext uri="{9D8B030D-6E8A-4147-A177-3AD203B41FA5}">
                      <a16:colId xmlns:a16="http://schemas.microsoft.com/office/drawing/2014/main" val="3003682587"/>
                    </a:ext>
                  </a:extLst>
                </a:gridCol>
                <a:gridCol w="658368">
                  <a:extLst>
                    <a:ext uri="{9D8B030D-6E8A-4147-A177-3AD203B41FA5}">
                      <a16:colId xmlns:a16="http://schemas.microsoft.com/office/drawing/2014/main" val="1315870712"/>
                    </a:ext>
                  </a:extLst>
                </a:gridCol>
                <a:gridCol w="658368">
                  <a:extLst>
                    <a:ext uri="{9D8B030D-6E8A-4147-A177-3AD203B41FA5}">
                      <a16:colId xmlns:a16="http://schemas.microsoft.com/office/drawing/2014/main" val="1543002102"/>
                    </a:ext>
                  </a:extLst>
                </a:gridCol>
                <a:gridCol w="658368">
                  <a:extLst>
                    <a:ext uri="{9D8B030D-6E8A-4147-A177-3AD203B41FA5}">
                      <a16:colId xmlns:a16="http://schemas.microsoft.com/office/drawing/2014/main" val="4285139709"/>
                    </a:ext>
                  </a:extLst>
                </a:gridCol>
                <a:gridCol w="658368">
                  <a:extLst>
                    <a:ext uri="{9D8B030D-6E8A-4147-A177-3AD203B41FA5}">
                      <a16:colId xmlns:a16="http://schemas.microsoft.com/office/drawing/2014/main" val="88648302"/>
                    </a:ext>
                  </a:extLst>
                </a:gridCol>
                <a:gridCol w="658368">
                  <a:extLst>
                    <a:ext uri="{9D8B030D-6E8A-4147-A177-3AD203B41FA5}">
                      <a16:colId xmlns:a16="http://schemas.microsoft.com/office/drawing/2014/main" val="199742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1510583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- 2021-05-31 15:00:19</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https://img.youtube.com/vi/jQCUAScYDU4/0.jpg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285674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- 2021-05-31 15:00:09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https://img.youtube.com/vi/C189l7ceT0g/0.jpg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56038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- 2021-05-28 15:00:15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https://img.youtube.com/vi/TSgAsw6toqA/0.jpg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590460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- 2021-05-28 13:50:31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https://img.youtube.com/vi/ZS2Auop92kI/0.jpg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31472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- 2021-05-27 13:51:48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https://img.youtube.com/vi/AxShbpIUVvY/0.jpg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92004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- 2021-05-26 15:00:18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https://img.youtube.com/vi/MjH_b7oqfC8/0.jpg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44200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- 2021-05-26 13:56:20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https://img.youtube.com/vi/tL67C6VV2zA/0.jpg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56124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- 2021-05-25 15:00:16</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https://img.youtube.com/vi/IWRpiYaM2po/0.jpg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650329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- 2021-05-25 15:00:14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https://img.youtube.com/vi/g6O9ftfgnrY/0.jpg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457768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- 2021-05-25 13:49:58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https://img.youtube.com/vi/gjpt5cZZCBQ/0.jpg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10279714"/>
                  </a:ext>
                </a:extLst>
              </a:tr>
            </a:tbl>
          </a:graphicData>
        </a:graphic>
      </p:graphicFrame>
      <p:sp>
        <p:nvSpPr>
          <p:cNvPr id="4" name="Text Placeholder 3">
            <a:extLst>
              <a:ext uri="{FF2B5EF4-FFF2-40B4-BE49-F238E27FC236}">
                <a16:creationId xmlns:a16="http://schemas.microsoft.com/office/drawing/2014/main" id="{34EF9F89-F4E1-43F1-B13B-016B3C280DC9}"/>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23552026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6405B-A039-4AD4-8962-72F4955E37BE}"/>
              </a:ext>
            </a:extLst>
          </p:cNvPr>
          <p:cNvSpPr>
            <a:spLocks noGrp="1"/>
          </p:cNvSpPr>
          <p:nvPr>
            <p:ph type="title"/>
          </p:nvPr>
        </p:nvSpPr>
        <p:spPr/>
        <p:txBody>
          <a:bodyPr/>
          <a:lstStyle/>
          <a:p>
            <a:r>
              <a:rPr lang="en-US"/>
              <a:t>Youtube Videos Table | NPO3FM - 2 of 3</a:t>
            </a:r>
          </a:p>
        </p:txBody>
      </p:sp>
      <p:graphicFrame>
        <p:nvGraphicFramePr>
          <p:cNvPr id="5" name="Table Placeholder 4">
            <a:extLst>
              <a:ext uri="{FF2B5EF4-FFF2-40B4-BE49-F238E27FC236}">
                <a16:creationId xmlns:a16="http://schemas.microsoft.com/office/drawing/2014/main" id="{022C5236-4B91-4689-80B2-4688315BADAE}"/>
              </a:ext>
            </a:extLst>
          </p:cNvPr>
          <p:cNvGraphicFramePr>
            <a:graphicFrameLocks noGrp="1"/>
          </p:cNvGraphicFramePr>
          <p:nvPr>
            <p:ph type="tbl" sz="quarter" idx="13"/>
            <p:extLst>
              <p:ext uri="{D42A27DB-BD31-4B8C-83A1-F6EECF244321}">
                <p14:modId xmlns:p14="http://schemas.microsoft.com/office/powerpoint/2010/main" val="3449873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406223984"/>
                    </a:ext>
                  </a:extLst>
                </a:gridCol>
                <a:gridCol w="2057400">
                  <a:extLst>
                    <a:ext uri="{9D8B030D-6E8A-4147-A177-3AD203B41FA5}">
                      <a16:colId xmlns:a16="http://schemas.microsoft.com/office/drawing/2014/main" val="523395384"/>
                    </a:ext>
                  </a:extLst>
                </a:gridCol>
                <a:gridCol w="658368">
                  <a:extLst>
                    <a:ext uri="{9D8B030D-6E8A-4147-A177-3AD203B41FA5}">
                      <a16:colId xmlns:a16="http://schemas.microsoft.com/office/drawing/2014/main" val="4200595084"/>
                    </a:ext>
                  </a:extLst>
                </a:gridCol>
                <a:gridCol w="658368">
                  <a:extLst>
                    <a:ext uri="{9D8B030D-6E8A-4147-A177-3AD203B41FA5}">
                      <a16:colId xmlns:a16="http://schemas.microsoft.com/office/drawing/2014/main" val="1853936339"/>
                    </a:ext>
                  </a:extLst>
                </a:gridCol>
                <a:gridCol w="658368">
                  <a:extLst>
                    <a:ext uri="{9D8B030D-6E8A-4147-A177-3AD203B41FA5}">
                      <a16:colId xmlns:a16="http://schemas.microsoft.com/office/drawing/2014/main" val="1969912589"/>
                    </a:ext>
                  </a:extLst>
                </a:gridCol>
                <a:gridCol w="658368">
                  <a:extLst>
                    <a:ext uri="{9D8B030D-6E8A-4147-A177-3AD203B41FA5}">
                      <a16:colId xmlns:a16="http://schemas.microsoft.com/office/drawing/2014/main" val="1656649331"/>
                    </a:ext>
                  </a:extLst>
                </a:gridCol>
                <a:gridCol w="658368">
                  <a:extLst>
                    <a:ext uri="{9D8B030D-6E8A-4147-A177-3AD203B41FA5}">
                      <a16:colId xmlns:a16="http://schemas.microsoft.com/office/drawing/2014/main" val="65407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3578335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- 2021-05-24 15:00:22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https://img.youtube.com/vi/QDBhHEgz8TU/0.jpg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156968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- 2021-05-22 23:48:12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https://img.youtube.com/vi/lCkC4912bcc/0.jpg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17286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- 2021-05-21 15:00:30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https://img.youtube.com/vi/fwglu-oIs_Y/0.jpg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951612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- 2021-05-21 15:00:12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https://img.youtube.com/vi/TTQk5DXoQ_E/0.jpg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801457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- 2021-05-20 21:24:03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https://img.youtube.com/vi/wCCQbTU7dxk/0.jpg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948480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- 2021-05-20 15:01:54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https://img.youtube.com/vi/WO07u9Icz-A/0.jpg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036276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- 2021-05-20 15:00:15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https://img.youtube.com/vi/_BTm3X_5vuI/0.jpg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51302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- 2021-05-19 15:00:34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https://img.youtube.com/vi/vdjPZ2_Xm7U/0.jpg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439917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- 2021-05-19 15:00:20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https://img.youtube.com/vi/pPhNrPqt0Cg/0.jpg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650782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- 2021-05-18 21:21:54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https://img.youtube.com/vi/NMtMOfiVwLU/0.jpg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667660251"/>
                  </a:ext>
                </a:extLst>
              </a:tr>
            </a:tbl>
          </a:graphicData>
        </a:graphic>
      </p:graphicFrame>
      <p:sp>
        <p:nvSpPr>
          <p:cNvPr id="4" name="Text Placeholder 3">
            <a:extLst>
              <a:ext uri="{FF2B5EF4-FFF2-40B4-BE49-F238E27FC236}">
                <a16:creationId xmlns:a16="http://schemas.microsoft.com/office/drawing/2014/main" id="{F8EAE7D1-2B8F-42B3-A9A2-1A6EFDC47125}"/>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25339379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06994-6632-4BA3-9A01-97AE2767DD09}"/>
              </a:ext>
            </a:extLst>
          </p:cNvPr>
          <p:cNvSpPr>
            <a:spLocks noGrp="1"/>
          </p:cNvSpPr>
          <p:nvPr>
            <p:ph type="title"/>
          </p:nvPr>
        </p:nvSpPr>
        <p:spPr/>
        <p:txBody>
          <a:bodyPr/>
          <a:lstStyle/>
          <a:p>
            <a:r>
              <a:rPr lang="en-US"/>
              <a:t>Youtube Videos Table | NPO3FM - 3 of 3</a:t>
            </a:r>
          </a:p>
        </p:txBody>
      </p:sp>
      <p:graphicFrame>
        <p:nvGraphicFramePr>
          <p:cNvPr id="5" name="Table Placeholder 4">
            <a:extLst>
              <a:ext uri="{FF2B5EF4-FFF2-40B4-BE49-F238E27FC236}">
                <a16:creationId xmlns:a16="http://schemas.microsoft.com/office/drawing/2014/main" id="{0EFC0A47-8D1D-49A4-B909-4CC977F72769}"/>
              </a:ext>
            </a:extLst>
          </p:cNvPr>
          <p:cNvGraphicFramePr>
            <a:graphicFrameLocks noGrp="1"/>
          </p:cNvGraphicFramePr>
          <p:nvPr>
            <p:ph type="tbl" sz="quarter" idx="13"/>
            <p:extLst>
              <p:ext uri="{D42A27DB-BD31-4B8C-83A1-F6EECF244321}">
                <p14:modId xmlns:p14="http://schemas.microsoft.com/office/powerpoint/2010/main" val="2456988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290911836"/>
                    </a:ext>
                  </a:extLst>
                </a:gridCol>
                <a:gridCol w="2057400">
                  <a:extLst>
                    <a:ext uri="{9D8B030D-6E8A-4147-A177-3AD203B41FA5}">
                      <a16:colId xmlns:a16="http://schemas.microsoft.com/office/drawing/2014/main" val="2917308014"/>
                    </a:ext>
                  </a:extLst>
                </a:gridCol>
                <a:gridCol w="658368">
                  <a:extLst>
                    <a:ext uri="{9D8B030D-6E8A-4147-A177-3AD203B41FA5}">
                      <a16:colId xmlns:a16="http://schemas.microsoft.com/office/drawing/2014/main" val="1919062077"/>
                    </a:ext>
                  </a:extLst>
                </a:gridCol>
                <a:gridCol w="658368">
                  <a:extLst>
                    <a:ext uri="{9D8B030D-6E8A-4147-A177-3AD203B41FA5}">
                      <a16:colId xmlns:a16="http://schemas.microsoft.com/office/drawing/2014/main" val="3634512078"/>
                    </a:ext>
                  </a:extLst>
                </a:gridCol>
                <a:gridCol w="658368">
                  <a:extLst>
                    <a:ext uri="{9D8B030D-6E8A-4147-A177-3AD203B41FA5}">
                      <a16:colId xmlns:a16="http://schemas.microsoft.com/office/drawing/2014/main" val="539598196"/>
                    </a:ext>
                  </a:extLst>
                </a:gridCol>
                <a:gridCol w="658368">
                  <a:extLst>
                    <a:ext uri="{9D8B030D-6E8A-4147-A177-3AD203B41FA5}">
                      <a16:colId xmlns:a16="http://schemas.microsoft.com/office/drawing/2014/main" val="2588250810"/>
                    </a:ext>
                  </a:extLst>
                </a:gridCol>
                <a:gridCol w="658368">
                  <a:extLst>
                    <a:ext uri="{9D8B030D-6E8A-4147-A177-3AD203B41FA5}">
                      <a16:colId xmlns:a16="http://schemas.microsoft.com/office/drawing/2014/main" val="2412004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2174728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- 2021-05-18 15:00:32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https://img.youtube.com/vi/cWk5kaKNzZ8/0.jpg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273647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- 2021-05-18 15:00:16</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https://img.youtube.com/vi/fJ9dHldinW4/0.jpg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368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- 2021-05-17 15:00:34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https://img.youtube.com/vi/tz-EyQUhAdo/0.jpg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350492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- 2021-05-17 15:00:08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https://img.youtube.com/vi/NvtGnbdsKNM/0.jpg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09684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- 2021-05-17 15:00:00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https://img.youtube.com/vi/2K1aKYyKA-8/0.jpg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303146467"/>
                  </a:ext>
                </a:extLst>
              </a:tr>
            </a:tbl>
          </a:graphicData>
        </a:graphic>
      </p:graphicFrame>
      <p:sp>
        <p:nvSpPr>
          <p:cNvPr id="4" name="Text Placeholder 3">
            <a:extLst>
              <a:ext uri="{FF2B5EF4-FFF2-40B4-BE49-F238E27FC236}">
                <a16:creationId xmlns:a16="http://schemas.microsoft.com/office/drawing/2014/main" id="{9B10FC2C-F4C7-4E94-A32A-F19FDA5D7F48}"/>
              </a:ext>
            </a:extLst>
          </p:cNvPr>
          <p:cNvSpPr>
            <a:spLocks noGrp="1"/>
          </p:cNvSpPr>
          <p:nvPr>
            <p:ph type="body" sz="quarter" idx="14"/>
          </p:nvPr>
        </p:nvSpPr>
        <p:spPr/>
        <p:txBody>
          <a:bodyPr/>
          <a:lstStyle/>
          <a:p>
            <a:r>
              <a:rPr lang="en-US"/>
              <a:t>01/01/2020 - 05/31/2021</a:t>
            </a:r>
          </a:p>
        </p:txBody>
      </p:sp>
    </p:spTree>
    <p:extLst>
      <p:ext uri="{BB962C8B-B14F-4D97-AF65-F5344CB8AC3E}">
        <p14:creationId xmlns:p14="http://schemas.microsoft.com/office/powerpoint/2010/main" val="193621374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7419</Words>
  <Application>Microsoft Office PowerPoint</Application>
  <PresentationFormat>On-screen Show (4:3)</PresentationFormat>
  <Paragraphs>1973</Paragraphs>
  <Slides>71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71</vt:i4>
      </vt:variant>
    </vt:vector>
  </HeadingPairs>
  <TitlesOfParts>
    <vt:vector size="74" baseType="lpstr">
      <vt:lpstr>Arial</vt:lpstr>
      <vt:lpstr>Calibri</vt:lpstr>
      <vt:lpstr>quintly_template</vt:lpstr>
      <vt:lpstr>3FM Maandelijkse raportage</vt:lpstr>
      <vt:lpstr>Facebook Afgelopen maand in een notendop | NPO3FM</vt:lpstr>
      <vt:lpstr>Facebook Bereik | NPO3FM</vt:lpstr>
      <vt:lpstr>Facebook Weekbereik | NPO3FM</vt:lpstr>
      <vt:lpstr>Facebook Gemiddelde aan interacties per post | NPO3FM</vt:lpstr>
      <vt:lpstr>Facebook Interaction Rate By Post Type | NPO3FM</vt:lpstr>
      <vt:lpstr>Facebook Post Type Distribution | NPO3FM</vt:lpstr>
      <vt:lpstr>Facebook Fans Change Rate | NPO3FM</vt:lpstr>
      <vt:lpstr>Facebook Page Likes Total | NPO3FM</vt:lpstr>
      <vt:lpstr>Facebook Top 10 best scorende posts | NPO3FM - 1 of 9</vt:lpstr>
      <vt:lpstr>Facebook Top 10 best scorende posts | NPO3FM - 2 of 9</vt:lpstr>
      <vt:lpstr>Facebook Top 10 best scorende posts | NPO3FM - 3 of 9</vt:lpstr>
      <vt:lpstr>Facebook Top 10 best scorende posts | NPO3FM - 4 of 9</vt:lpstr>
      <vt:lpstr>Facebook Top 10 best scorende posts | NPO3FM - 5 of 9</vt:lpstr>
      <vt:lpstr>Facebook Top 10 best scorende posts | NPO3FM - 6 of 9</vt:lpstr>
      <vt:lpstr>Facebook Top 10 best scorende posts | NPO3FM - 7 of 9</vt:lpstr>
      <vt:lpstr>Facebook Top 10 best scorende posts | NPO3FM - 8 of 9</vt:lpstr>
      <vt:lpstr>Facebook Top 10 best scorende posts | NPO3FM - 9 of 9</vt:lpstr>
      <vt:lpstr>Facebook Top 10 slechtst scorende posts | NPO3FM - 1 of 8</vt:lpstr>
      <vt:lpstr>Facebook Top 10 slechtst scorende posts | NPO3FM - 2 of 8</vt:lpstr>
      <vt:lpstr>Facebook Top 10 slechtst scorende posts | NPO3FM - 3 of 8</vt:lpstr>
      <vt:lpstr>Facebook Top 10 slechtst scorende posts | NPO3FM - 4 of 8</vt:lpstr>
      <vt:lpstr>Facebook Top 10 slechtst scorende posts | NPO3FM - 5 of 8</vt:lpstr>
      <vt:lpstr>Facebook Top 10 slechtst scorende posts | NPO3FM - 6 of 8</vt:lpstr>
      <vt:lpstr>Facebook Top 10 slechtst scorende posts | NPO3FM - 7 of 8</vt:lpstr>
      <vt:lpstr>Facebook Top 10 slechtst scorende posts | NPO3FM - 8 of 8</vt:lpstr>
      <vt:lpstr>Instagram Key Metrics Table | NPO3FM</vt:lpstr>
      <vt:lpstr>Instagram Followers Total | NPO3FM</vt:lpstr>
      <vt:lpstr>Instagram Interaction Rate By Post Type | NPO3FM</vt:lpstr>
      <vt:lpstr>Instagram Reach | NPO3FM</vt:lpstr>
      <vt:lpstr>Instagram Hashtag Detection | NPO3FM - 1 of 3</vt:lpstr>
      <vt:lpstr>Instagram Hashtag Detection | NPO3FM - 2 of 3</vt:lpstr>
      <vt:lpstr>Instagram Hashtag Detection | NPO3FM - 3 of 3</vt:lpstr>
      <vt:lpstr>Instagram Average Likes Per Post | NPO3FM</vt:lpstr>
      <vt:lpstr>Instagram Top 10 posts met meeste interactie | NPO3FM - 1 of 10</vt:lpstr>
      <vt:lpstr>Instagram Top 10 posts met meeste interactie | NPO3FM - 2 of 10</vt:lpstr>
      <vt:lpstr>Instagram Top 10 posts met meeste interactie | NPO3FM - 3 of 10</vt:lpstr>
      <vt:lpstr>Instagram Top 10 posts met meeste interactie | NPO3FM - 4 of 10</vt:lpstr>
      <vt:lpstr>Instagram Top 10 posts met meeste interactie | NPO3FM - 5 of 10</vt:lpstr>
      <vt:lpstr>Instagram Top 10 posts met meeste interactie | NPO3FM - 6 of 10</vt:lpstr>
      <vt:lpstr>Instagram Top 10 posts met meeste interactie | NPO3FM - 7 of 10</vt:lpstr>
      <vt:lpstr>Instagram Top 10 posts met meeste interactie | NPO3FM - 8 of 10</vt:lpstr>
      <vt:lpstr>Instagram Top 10 posts met meeste interactie | NPO3FM - 9 of 10</vt:lpstr>
      <vt:lpstr>Instagram Top 10 posts met meeste interactie | NPO3FM - 10 of 10</vt:lpstr>
      <vt:lpstr>Instagram Top 10 posts met minste interactie | NPO3FM - 1 of 9</vt:lpstr>
      <vt:lpstr>Instagram Top 10 posts met minste interactie | NPO3FM - 2 of 9</vt:lpstr>
      <vt:lpstr>Instagram Top 10 posts met minste interactie | NPO3FM - 3 of 9</vt:lpstr>
      <vt:lpstr>Instagram Top 10 posts met minste interactie | NPO3FM - 4 of 9</vt:lpstr>
      <vt:lpstr>Instagram Top 10 posts met minste interactie | NPO3FM - 5 of 9</vt:lpstr>
      <vt:lpstr>Instagram Top 10 posts met minste interactie | NPO3FM - 6 of 9</vt:lpstr>
      <vt:lpstr>Instagram Top 10 posts met minste interactie | NPO3FM - 7 of 9</vt:lpstr>
      <vt:lpstr>Instagram Top 10 posts met minste interactie | NPO3FM - 8 of 9</vt:lpstr>
      <vt:lpstr>Instagram Top 10 posts met minste interactie | NPO3FM - 9 of 9</vt:lpstr>
      <vt:lpstr>Instagram Stories Key Metrics Table | NPO3FM</vt:lpstr>
      <vt:lpstr>Instagram Stories meeste impressies | NPO3FM - 1 of 5</vt:lpstr>
      <vt:lpstr>Instagram Stories meeste impressies | NPO3FM - 2 of 5</vt:lpstr>
      <vt:lpstr>Instagram Stories meeste impressies | NPO3FM - 3 of 5</vt:lpstr>
      <vt:lpstr>Instagram Stories meeste impressies | NPO3FM - 4 of 5</vt:lpstr>
      <vt:lpstr>Instagram Stories meeste impressies | NPO3FM - 5 of 5</vt:lpstr>
      <vt:lpstr>Instagram Stories meeste exits | NPO3FM - 1 of 7</vt:lpstr>
      <vt:lpstr>Instagram Stories meeste exits | NPO3FM - 2 of 7</vt:lpstr>
      <vt:lpstr>Instagram Stories meeste exits | NPO3FM - 3 of 7</vt:lpstr>
      <vt:lpstr>Instagram Stories meeste exits | NPO3FM - 4 of 7</vt:lpstr>
      <vt:lpstr>Instagram Stories meeste exits | NPO3FM - 5 of 7</vt:lpstr>
      <vt:lpstr>Instagram Stories meeste exits | NPO3FM - 6 of 7</vt:lpstr>
      <vt:lpstr>Instagram Stories meeste exits | NPO3FM - 7 of 7</vt:lpstr>
      <vt:lpstr>Youtube Private Key Metrics Table | NPO3FM</vt:lpstr>
      <vt:lpstr>Youtube Subscribers | NPO3FM</vt:lpstr>
      <vt:lpstr>Youtube Videos Table | NPO3FM - 1 of 3</vt:lpstr>
      <vt:lpstr>Youtube Videos Table | NPO3FM - 2 of 3</vt:lpstr>
      <vt:lpstr>Youtube Videos Table | NPO3FM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3FM Maandelijkse raportage</dc:title>
  <dc:creator>Frederik Peiniger</dc:creator>
  <cp:lastModifiedBy>Frederik Peiniger</cp:lastModifiedBy>
  <cp:revision>1</cp:revision>
  <dcterms:created xsi:type="dcterms:W3CDTF">2021-06-07T10:28:58Z</dcterms:created>
  <dcterms:modified xsi:type="dcterms:W3CDTF">2021-06-07T10:33:50Z</dcterms:modified>
</cp:coreProperties>
</file>