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2/24/2021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2/24/2021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2/24/2021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824F5-0FA5-4AEE-87F8-7F639B405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npozapp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BFA01A-A0F5-408F-8981-82FEF68168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684083"/>
              </p:ext>
            </p:extLst>
          </p:nvPr>
        </p:nvGraphicFramePr>
        <p:xfrm>
          <a:off x="457200" y="1731963"/>
          <a:ext cx="7818120" cy="441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5690825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20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580509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999870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766185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058704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908184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791412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811437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1897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npozapp - 2021-01-31 17:04:28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02/01/2021 17:01:10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4838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npozapp - 2021-01-31 17:04:13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02/01/2021 17:01:10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490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npozapp - 2021-01-31 17:04:02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02/01/2021 17:01:10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1807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npozapp - 2021-01-31 17:03:43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02/01/2021 17:01:10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2863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npozapp - 2021-01-31 17:03:32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02/01/2021 17:01:10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7481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npozapp - 2021-01-31 17:02:59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02/01/2021 17:01:10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4502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npozapp - 2021-01-31 17:02:30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02/01/2021 17:01:10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647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npozapp - 2021-01-31 09:05:14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Swipe-up om de aflevering te zien! Wat hebben de kandidaten ervan gemaakt?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02/01/2021 08:31:43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7792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npozapp - 2021-01-31 09:03:35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Een supersnelle wow-factor look #makeupcup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02/01/2021 08:31:43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20678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FBA325-615D-4614-BC3D-DE31857E46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01/01/2021 - 01/31/2021</a:t>
            </a:r>
          </a:p>
        </p:txBody>
      </p:sp>
    </p:spTree>
    <p:extLst>
      <p:ext uri="{BB962C8B-B14F-4D97-AF65-F5344CB8AC3E}">
        <p14:creationId xmlns:p14="http://schemas.microsoft.com/office/powerpoint/2010/main" val="6671548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2E8DA5-34A8-4632-8707-136C43946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npozapp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16BD3F-1E53-4EAB-AE1C-19BC2EC619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35217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8184590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397918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562822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730291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526764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744167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507231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956794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340154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4028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npozapp - 2021-01-31 07:15:53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02/01/2021 07:12:36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2879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npozapp - 2021-01-31 07:15:39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02/01/2021 07:12:36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2435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npozapp - 2021-01-31 07:15:15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02/01/2021 07:12:36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5556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npozapp - 2021-01-31 07:15:00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02/01/2021 07:12:36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7554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npozapp - 2021-01-31 07:14:25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02/01/2021 07:12:36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5314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npozapp - 2021-01-31 07:14:09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02/01/2021 07:12:36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5938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npozapp - 2021-01-31 07:13:21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02/01/2021 07:12:36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6469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npozapp - 2021-01-30 17:36:13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01/31/2021 17:30:57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1329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npozapp - 2021-01-30 14:06:05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01/31/2021 14:01:04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9690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npozapp - 2021-01-30 14:05:47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01/31/2021 14:01:04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41651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8E90C8-5D4B-49A8-A036-B4EA2DC8BE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01/01/2021 - 01/31/2021</a:t>
            </a:r>
          </a:p>
        </p:txBody>
      </p:sp>
    </p:spTree>
    <p:extLst>
      <p:ext uri="{BB962C8B-B14F-4D97-AF65-F5344CB8AC3E}">
        <p14:creationId xmlns:p14="http://schemas.microsoft.com/office/powerpoint/2010/main" val="16149242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73EF7-2F1B-4CDB-9FDC-152D9F0C5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npozapp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D00CE8-C0B8-4F04-8DC3-E621255B4C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49549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5223246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091477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854978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051628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924745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684770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886695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480327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064098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120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npozapp - 2021-01-30 14:05:33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01/31/2021 14:01:04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2827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npozapp - 2021-01-30 14:04:15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01/31/2021 14:01:04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3392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npozapp - 2021-01-30 14:03:13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01/31/2021 14:01:04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0331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npozapp - 2021-01-30 10:05:23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01/31/2021 10:01:03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4324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npozapp - 2021-01-30 10:05:18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01/31/2021 10:01:03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6929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npozapp - 2021-01-30 10:04:59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01/31/2021 10:01:03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37894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37954E-2CDB-409D-83C6-B55FA74A68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01/01/2021 - 01/31/2021</a:t>
            </a:r>
          </a:p>
        </p:txBody>
      </p:sp>
    </p:spTree>
    <p:extLst>
      <p:ext uri="{BB962C8B-B14F-4D97-AF65-F5344CB8AC3E}">
        <p14:creationId xmlns:p14="http://schemas.microsoft.com/office/powerpoint/2010/main" val="38140418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397</Words>
  <Application>Microsoft Office PowerPoint</Application>
  <PresentationFormat>On-screen Show (4:3)</PresentationFormat>
  <Paragraphs>258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Instagram Stories Table  | npozapp - 1 of 3</vt:lpstr>
      <vt:lpstr>Instagram Stories Table  | npozapp - 2 of 3</vt:lpstr>
      <vt:lpstr>Instagram Stories Table  | npozapp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npozapp - 1 of 3</dc:title>
  <dc:creator>Frederik Peiniger</dc:creator>
  <cp:lastModifiedBy>Frederik Peiniger</cp:lastModifiedBy>
  <cp:revision>1</cp:revision>
  <dcterms:created xsi:type="dcterms:W3CDTF">2021-02-24T12:29:04Z</dcterms:created>
  <dcterms:modified xsi:type="dcterms:W3CDTF">2021-02-24T12:31:23Z</dcterms:modified>
</cp:coreProperties>
</file>