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43465</c:v>
                </c:pt>
                <c:pt idx="1">
                  <c:v>43472</c:v>
                </c:pt>
                <c:pt idx="2">
                  <c:v>43479</c:v>
                </c:pt>
                <c:pt idx="3">
                  <c:v>43486</c:v>
                </c:pt>
                <c:pt idx="4">
                  <c:v>43493</c:v>
                </c:pt>
                <c:pt idx="5">
                  <c:v>43500</c:v>
                </c:pt>
                <c:pt idx="6">
                  <c:v>43507</c:v>
                </c:pt>
                <c:pt idx="7">
                  <c:v>43514</c:v>
                </c:pt>
                <c:pt idx="8">
                  <c:v>43521</c:v>
                </c:pt>
                <c:pt idx="9">
                  <c:v>43528</c:v>
                </c:pt>
                <c:pt idx="10">
                  <c:v>43535</c:v>
                </c:pt>
                <c:pt idx="11">
                  <c:v>43542</c:v>
                </c:pt>
                <c:pt idx="12">
                  <c:v>43549</c:v>
                </c:pt>
                <c:pt idx="13">
                  <c:v>43556</c:v>
                </c:pt>
                <c:pt idx="14">
                  <c:v>43563</c:v>
                </c:pt>
                <c:pt idx="15">
                  <c:v>43570</c:v>
                </c:pt>
                <c:pt idx="16">
                  <c:v>43577</c:v>
                </c:pt>
                <c:pt idx="17">
                  <c:v>43584</c:v>
                </c:pt>
                <c:pt idx="18">
                  <c:v>43591</c:v>
                </c:pt>
                <c:pt idx="19">
                  <c:v>43598</c:v>
                </c:pt>
                <c:pt idx="20">
                  <c:v>43605</c:v>
                </c:pt>
                <c:pt idx="21">
                  <c:v>43612</c:v>
                </c:pt>
                <c:pt idx="22">
                  <c:v>43619</c:v>
                </c:pt>
                <c:pt idx="23">
                  <c:v>43626</c:v>
                </c:pt>
                <c:pt idx="24">
                  <c:v>43633</c:v>
                </c:pt>
                <c:pt idx="25">
                  <c:v>43640</c:v>
                </c:pt>
                <c:pt idx="26">
                  <c:v>43647</c:v>
                </c:pt>
                <c:pt idx="27">
                  <c:v>43654</c:v>
                </c:pt>
                <c:pt idx="28">
                  <c:v>43661</c:v>
                </c:pt>
                <c:pt idx="29">
                  <c:v>43668</c:v>
                </c:pt>
                <c:pt idx="30">
                  <c:v>43675</c:v>
                </c:pt>
                <c:pt idx="31">
                  <c:v>43682</c:v>
                </c:pt>
                <c:pt idx="32">
                  <c:v>43689</c:v>
                </c:pt>
                <c:pt idx="33">
                  <c:v>43696</c:v>
                </c:pt>
                <c:pt idx="34">
                  <c:v>43703</c:v>
                </c:pt>
                <c:pt idx="35">
                  <c:v>43710</c:v>
                </c:pt>
                <c:pt idx="36">
                  <c:v>43717</c:v>
                </c:pt>
                <c:pt idx="37">
                  <c:v>43724</c:v>
                </c:pt>
                <c:pt idx="38">
                  <c:v>43731</c:v>
                </c:pt>
                <c:pt idx="39">
                  <c:v>43738</c:v>
                </c:pt>
                <c:pt idx="40">
                  <c:v>43745</c:v>
                </c:pt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239827</c:v>
                </c:pt>
                <c:pt idx="1">
                  <c:v>380859</c:v>
                </c:pt>
                <c:pt idx="2">
                  <c:v>602323</c:v>
                </c:pt>
                <c:pt idx="3">
                  <c:v>340244</c:v>
                </c:pt>
                <c:pt idx="4">
                  <c:v>594769</c:v>
                </c:pt>
                <c:pt idx="5">
                  <c:v>851103</c:v>
                </c:pt>
                <c:pt idx="6">
                  <c:v>565283</c:v>
                </c:pt>
                <c:pt idx="7">
                  <c:v>904030</c:v>
                </c:pt>
                <c:pt idx="8">
                  <c:v>506889</c:v>
                </c:pt>
                <c:pt idx="9">
                  <c:v>322612</c:v>
                </c:pt>
                <c:pt idx="10">
                  <c:v>616995</c:v>
                </c:pt>
                <c:pt idx="11">
                  <c:v>523533</c:v>
                </c:pt>
                <c:pt idx="12">
                  <c:v>522941</c:v>
                </c:pt>
                <c:pt idx="13">
                  <c:v>1784312</c:v>
                </c:pt>
                <c:pt idx="14">
                  <c:v>987046</c:v>
                </c:pt>
                <c:pt idx="15">
                  <c:v>2272681</c:v>
                </c:pt>
                <c:pt idx="16">
                  <c:v>1922285</c:v>
                </c:pt>
                <c:pt idx="17">
                  <c:v>1260416</c:v>
                </c:pt>
                <c:pt idx="18">
                  <c:v>795843</c:v>
                </c:pt>
                <c:pt idx="19">
                  <c:v>1379501</c:v>
                </c:pt>
                <c:pt idx="20">
                  <c:v>1309934</c:v>
                </c:pt>
                <c:pt idx="21">
                  <c:v>1101398</c:v>
                </c:pt>
                <c:pt idx="22">
                  <c:v>947448</c:v>
                </c:pt>
                <c:pt idx="23">
                  <c:v>1206521</c:v>
                </c:pt>
                <c:pt idx="24">
                  <c:v>884353</c:v>
                </c:pt>
                <c:pt idx="25">
                  <c:v>1444296</c:v>
                </c:pt>
                <c:pt idx="26">
                  <c:v>1623685</c:v>
                </c:pt>
                <c:pt idx="27">
                  <c:v>1785868</c:v>
                </c:pt>
                <c:pt idx="28">
                  <c:v>1461598</c:v>
                </c:pt>
                <c:pt idx="29">
                  <c:v>1599278</c:v>
                </c:pt>
                <c:pt idx="30">
                  <c:v>1482698</c:v>
                </c:pt>
                <c:pt idx="31">
                  <c:v>1520938</c:v>
                </c:pt>
                <c:pt idx="32">
                  <c:v>2141752</c:v>
                </c:pt>
                <c:pt idx="33">
                  <c:v>2109131</c:v>
                </c:pt>
                <c:pt idx="34">
                  <c:v>1940105</c:v>
                </c:pt>
                <c:pt idx="35">
                  <c:v>702414</c:v>
                </c:pt>
                <c:pt idx="36">
                  <c:v>497326</c:v>
                </c:pt>
                <c:pt idx="37">
                  <c:v>483333</c:v>
                </c:pt>
                <c:pt idx="38">
                  <c:v>500651</c:v>
                </c:pt>
                <c:pt idx="39">
                  <c:v>704557</c:v>
                </c:pt>
                <c:pt idx="40">
                  <c:v>792535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89-4DE2-8871-F30CEFFE83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FunX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43465</c:v>
                </c:pt>
                <c:pt idx="1">
                  <c:v>43472</c:v>
                </c:pt>
                <c:pt idx="2">
                  <c:v>43479</c:v>
                </c:pt>
                <c:pt idx="3">
                  <c:v>43486</c:v>
                </c:pt>
                <c:pt idx="4">
                  <c:v>43493</c:v>
                </c:pt>
                <c:pt idx="5">
                  <c:v>43500</c:v>
                </c:pt>
                <c:pt idx="6">
                  <c:v>43507</c:v>
                </c:pt>
                <c:pt idx="7">
                  <c:v>43514</c:v>
                </c:pt>
                <c:pt idx="8">
                  <c:v>43521</c:v>
                </c:pt>
                <c:pt idx="9">
                  <c:v>43528</c:v>
                </c:pt>
                <c:pt idx="10">
                  <c:v>43535</c:v>
                </c:pt>
                <c:pt idx="11">
                  <c:v>43542</c:v>
                </c:pt>
                <c:pt idx="12">
                  <c:v>43549</c:v>
                </c:pt>
                <c:pt idx="13">
                  <c:v>43556</c:v>
                </c:pt>
                <c:pt idx="14">
                  <c:v>43563</c:v>
                </c:pt>
                <c:pt idx="15">
                  <c:v>43570</c:v>
                </c:pt>
                <c:pt idx="16">
                  <c:v>43577</c:v>
                </c:pt>
                <c:pt idx="17">
                  <c:v>43584</c:v>
                </c:pt>
                <c:pt idx="18">
                  <c:v>43591</c:v>
                </c:pt>
                <c:pt idx="19">
                  <c:v>43598</c:v>
                </c:pt>
                <c:pt idx="20">
                  <c:v>43605</c:v>
                </c:pt>
                <c:pt idx="21">
                  <c:v>43612</c:v>
                </c:pt>
                <c:pt idx="22">
                  <c:v>43619</c:v>
                </c:pt>
                <c:pt idx="23">
                  <c:v>43626</c:v>
                </c:pt>
                <c:pt idx="24">
                  <c:v>43633</c:v>
                </c:pt>
                <c:pt idx="25">
                  <c:v>43640</c:v>
                </c:pt>
                <c:pt idx="26">
                  <c:v>43647</c:v>
                </c:pt>
                <c:pt idx="27">
                  <c:v>43654</c:v>
                </c:pt>
                <c:pt idx="28">
                  <c:v>43661</c:v>
                </c:pt>
                <c:pt idx="29">
                  <c:v>43668</c:v>
                </c:pt>
                <c:pt idx="30">
                  <c:v>43675</c:v>
                </c:pt>
                <c:pt idx="31">
                  <c:v>43682</c:v>
                </c:pt>
                <c:pt idx="32">
                  <c:v>43689</c:v>
                </c:pt>
                <c:pt idx="33">
                  <c:v>43696</c:v>
                </c:pt>
                <c:pt idx="34">
                  <c:v>43703</c:v>
                </c:pt>
                <c:pt idx="35">
                  <c:v>43710</c:v>
                </c:pt>
                <c:pt idx="36">
                  <c:v>43717</c:v>
                </c:pt>
                <c:pt idx="37">
                  <c:v>43724</c:v>
                </c:pt>
                <c:pt idx="38">
                  <c:v>43731</c:v>
                </c:pt>
                <c:pt idx="39">
                  <c:v>43738</c:v>
                </c:pt>
                <c:pt idx="40">
                  <c:v>43745</c:v>
                </c:pt>
              </c:numCache>
            </c:num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604873</c:v>
                </c:pt>
                <c:pt idx="1">
                  <c:v>607753</c:v>
                </c:pt>
                <c:pt idx="2">
                  <c:v>401287</c:v>
                </c:pt>
                <c:pt idx="3">
                  <c:v>313561</c:v>
                </c:pt>
                <c:pt idx="4">
                  <c:v>426728</c:v>
                </c:pt>
                <c:pt idx="5">
                  <c:v>606816</c:v>
                </c:pt>
                <c:pt idx="6">
                  <c:v>1363840</c:v>
                </c:pt>
                <c:pt idx="7">
                  <c:v>826502</c:v>
                </c:pt>
                <c:pt idx="8">
                  <c:v>656080</c:v>
                </c:pt>
                <c:pt idx="9">
                  <c:v>498661</c:v>
                </c:pt>
                <c:pt idx="10">
                  <c:v>562733</c:v>
                </c:pt>
                <c:pt idx="11">
                  <c:v>575489</c:v>
                </c:pt>
                <c:pt idx="12">
                  <c:v>383900</c:v>
                </c:pt>
                <c:pt idx="13">
                  <c:v>303113</c:v>
                </c:pt>
                <c:pt idx="14">
                  <c:v>644368</c:v>
                </c:pt>
                <c:pt idx="15">
                  <c:v>655474</c:v>
                </c:pt>
                <c:pt idx="16">
                  <c:v>398800</c:v>
                </c:pt>
                <c:pt idx="17">
                  <c:v>862675</c:v>
                </c:pt>
                <c:pt idx="18">
                  <c:v>723389</c:v>
                </c:pt>
                <c:pt idx="19">
                  <c:v>927024</c:v>
                </c:pt>
                <c:pt idx="20">
                  <c:v>624473</c:v>
                </c:pt>
                <c:pt idx="21">
                  <c:v>980579</c:v>
                </c:pt>
                <c:pt idx="22">
                  <c:v>2035590</c:v>
                </c:pt>
                <c:pt idx="23">
                  <c:v>1636262</c:v>
                </c:pt>
                <c:pt idx="24">
                  <c:v>628863</c:v>
                </c:pt>
                <c:pt idx="25">
                  <c:v>838466</c:v>
                </c:pt>
                <c:pt idx="26">
                  <c:v>1031233</c:v>
                </c:pt>
                <c:pt idx="27">
                  <c:v>942150</c:v>
                </c:pt>
                <c:pt idx="28">
                  <c:v>1243397</c:v>
                </c:pt>
                <c:pt idx="29">
                  <c:v>794905</c:v>
                </c:pt>
                <c:pt idx="30">
                  <c:v>1007456</c:v>
                </c:pt>
                <c:pt idx="31">
                  <c:v>884172</c:v>
                </c:pt>
                <c:pt idx="32">
                  <c:v>643651</c:v>
                </c:pt>
                <c:pt idx="33">
                  <c:v>558852</c:v>
                </c:pt>
                <c:pt idx="34">
                  <c:v>804599</c:v>
                </c:pt>
                <c:pt idx="35">
                  <c:v>1046739</c:v>
                </c:pt>
                <c:pt idx="36">
                  <c:v>761110</c:v>
                </c:pt>
                <c:pt idx="37">
                  <c:v>688133</c:v>
                </c:pt>
                <c:pt idx="38">
                  <c:v>519392</c:v>
                </c:pt>
                <c:pt idx="39">
                  <c:v>535060</c:v>
                </c:pt>
                <c:pt idx="40">
                  <c:v>593547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89-4DE2-8871-F30CEFFE83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NPO Radio 4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43465</c:v>
                </c:pt>
                <c:pt idx="1">
                  <c:v>43472</c:v>
                </c:pt>
                <c:pt idx="2">
                  <c:v>43479</c:v>
                </c:pt>
                <c:pt idx="3">
                  <c:v>43486</c:v>
                </c:pt>
                <c:pt idx="4">
                  <c:v>43493</c:v>
                </c:pt>
                <c:pt idx="5">
                  <c:v>43500</c:v>
                </c:pt>
                <c:pt idx="6">
                  <c:v>43507</c:v>
                </c:pt>
                <c:pt idx="7">
                  <c:v>43514</c:v>
                </c:pt>
                <c:pt idx="8">
                  <c:v>43521</c:v>
                </c:pt>
                <c:pt idx="9">
                  <c:v>43528</c:v>
                </c:pt>
                <c:pt idx="10">
                  <c:v>43535</c:v>
                </c:pt>
                <c:pt idx="11">
                  <c:v>43542</c:v>
                </c:pt>
                <c:pt idx="12">
                  <c:v>43549</c:v>
                </c:pt>
                <c:pt idx="13">
                  <c:v>43556</c:v>
                </c:pt>
                <c:pt idx="14">
                  <c:v>43563</c:v>
                </c:pt>
                <c:pt idx="15">
                  <c:v>43570</c:v>
                </c:pt>
                <c:pt idx="16">
                  <c:v>43577</c:v>
                </c:pt>
                <c:pt idx="17">
                  <c:v>43584</c:v>
                </c:pt>
                <c:pt idx="18">
                  <c:v>43591</c:v>
                </c:pt>
                <c:pt idx="19">
                  <c:v>43598</c:v>
                </c:pt>
                <c:pt idx="20">
                  <c:v>43605</c:v>
                </c:pt>
                <c:pt idx="21">
                  <c:v>43612</c:v>
                </c:pt>
                <c:pt idx="22">
                  <c:v>43619</c:v>
                </c:pt>
                <c:pt idx="23">
                  <c:v>43626</c:v>
                </c:pt>
                <c:pt idx="24">
                  <c:v>43633</c:v>
                </c:pt>
                <c:pt idx="25">
                  <c:v>43640</c:v>
                </c:pt>
                <c:pt idx="26">
                  <c:v>43647</c:v>
                </c:pt>
                <c:pt idx="27">
                  <c:v>43654</c:v>
                </c:pt>
                <c:pt idx="28">
                  <c:v>43661</c:v>
                </c:pt>
                <c:pt idx="29">
                  <c:v>43668</c:v>
                </c:pt>
                <c:pt idx="30">
                  <c:v>43675</c:v>
                </c:pt>
                <c:pt idx="31">
                  <c:v>43682</c:v>
                </c:pt>
                <c:pt idx="32">
                  <c:v>43689</c:v>
                </c:pt>
                <c:pt idx="33">
                  <c:v>43696</c:v>
                </c:pt>
                <c:pt idx="34">
                  <c:v>43703</c:v>
                </c:pt>
                <c:pt idx="35">
                  <c:v>43710</c:v>
                </c:pt>
                <c:pt idx="36">
                  <c:v>43717</c:v>
                </c:pt>
                <c:pt idx="37">
                  <c:v>43724</c:v>
                </c:pt>
                <c:pt idx="38">
                  <c:v>43731</c:v>
                </c:pt>
                <c:pt idx="39">
                  <c:v>43738</c:v>
                </c:pt>
                <c:pt idx="40">
                  <c:v>43745</c:v>
                </c:pt>
              </c:numCache>
            </c:numRef>
          </c:cat>
          <c:val>
            <c:numRef>
              <c:f>Sheet1!$D$2:$D$42</c:f>
              <c:numCache>
                <c:formatCode>General</c:formatCode>
                <c:ptCount val="41"/>
                <c:pt idx="0">
                  <c:v>122614</c:v>
                </c:pt>
                <c:pt idx="1">
                  <c:v>62176</c:v>
                </c:pt>
                <c:pt idx="2">
                  <c:v>44691</c:v>
                </c:pt>
                <c:pt idx="3">
                  <c:v>78710</c:v>
                </c:pt>
                <c:pt idx="4">
                  <c:v>28514</c:v>
                </c:pt>
                <c:pt idx="5">
                  <c:v>22422</c:v>
                </c:pt>
                <c:pt idx="6">
                  <c:v>462578</c:v>
                </c:pt>
                <c:pt idx="7">
                  <c:v>698005</c:v>
                </c:pt>
                <c:pt idx="8">
                  <c:v>102841</c:v>
                </c:pt>
                <c:pt idx="9">
                  <c:v>15314</c:v>
                </c:pt>
                <c:pt idx="10">
                  <c:v>22732</c:v>
                </c:pt>
                <c:pt idx="11">
                  <c:v>100930</c:v>
                </c:pt>
                <c:pt idx="12">
                  <c:v>154553</c:v>
                </c:pt>
                <c:pt idx="13">
                  <c:v>197630</c:v>
                </c:pt>
                <c:pt idx="14">
                  <c:v>274744</c:v>
                </c:pt>
                <c:pt idx="15">
                  <c:v>292147</c:v>
                </c:pt>
                <c:pt idx="16">
                  <c:v>59738</c:v>
                </c:pt>
                <c:pt idx="17">
                  <c:v>25549</c:v>
                </c:pt>
                <c:pt idx="18">
                  <c:v>21699</c:v>
                </c:pt>
                <c:pt idx="19">
                  <c:v>29594</c:v>
                </c:pt>
                <c:pt idx="20">
                  <c:v>29930</c:v>
                </c:pt>
                <c:pt idx="21">
                  <c:v>16090</c:v>
                </c:pt>
                <c:pt idx="22">
                  <c:v>261624</c:v>
                </c:pt>
                <c:pt idx="23">
                  <c:v>340505</c:v>
                </c:pt>
                <c:pt idx="24">
                  <c:v>220870</c:v>
                </c:pt>
                <c:pt idx="25">
                  <c:v>19073</c:v>
                </c:pt>
                <c:pt idx="26">
                  <c:v>17155</c:v>
                </c:pt>
                <c:pt idx="27">
                  <c:v>39641</c:v>
                </c:pt>
                <c:pt idx="28">
                  <c:v>74084</c:v>
                </c:pt>
                <c:pt idx="29">
                  <c:v>59372</c:v>
                </c:pt>
                <c:pt idx="30">
                  <c:v>19972</c:v>
                </c:pt>
                <c:pt idx="31">
                  <c:v>15754</c:v>
                </c:pt>
                <c:pt idx="32">
                  <c:v>17630</c:v>
                </c:pt>
                <c:pt idx="33">
                  <c:v>14023</c:v>
                </c:pt>
                <c:pt idx="34">
                  <c:v>59904</c:v>
                </c:pt>
                <c:pt idx="35">
                  <c:v>75351</c:v>
                </c:pt>
                <c:pt idx="36">
                  <c:v>42838</c:v>
                </c:pt>
                <c:pt idx="37">
                  <c:v>30835</c:v>
                </c:pt>
                <c:pt idx="38">
                  <c:v>40903</c:v>
                </c:pt>
                <c:pt idx="39">
                  <c:v>243165</c:v>
                </c:pt>
                <c:pt idx="40">
                  <c:v>914248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89-4DE2-8871-F30CEFFE83A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NPO Radio 5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43465</c:v>
                </c:pt>
                <c:pt idx="1">
                  <c:v>43472</c:v>
                </c:pt>
                <c:pt idx="2">
                  <c:v>43479</c:v>
                </c:pt>
                <c:pt idx="3">
                  <c:v>43486</c:v>
                </c:pt>
                <c:pt idx="4">
                  <c:v>43493</c:v>
                </c:pt>
                <c:pt idx="5">
                  <c:v>43500</c:v>
                </c:pt>
                <c:pt idx="6">
                  <c:v>43507</c:v>
                </c:pt>
                <c:pt idx="7">
                  <c:v>43514</c:v>
                </c:pt>
                <c:pt idx="8">
                  <c:v>43521</c:v>
                </c:pt>
                <c:pt idx="9">
                  <c:v>43528</c:v>
                </c:pt>
                <c:pt idx="10">
                  <c:v>43535</c:v>
                </c:pt>
                <c:pt idx="11">
                  <c:v>43542</c:v>
                </c:pt>
                <c:pt idx="12">
                  <c:v>43549</c:v>
                </c:pt>
                <c:pt idx="13">
                  <c:v>43556</c:v>
                </c:pt>
                <c:pt idx="14">
                  <c:v>43563</c:v>
                </c:pt>
                <c:pt idx="15">
                  <c:v>43570</c:v>
                </c:pt>
                <c:pt idx="16">
                  <c:v>43577</c:v>
                </c:pt>
                <c:pt idx="17">
                  <c:v>43584</c:v>
                </c:pt>
                <c:pt idx="18">
                  <c:v>43591</c:v>
                </c:pt>
                <c:pt idx="19">
                  <c:v>43598</c:v>
                </c:pt>
                <c:pt idx="20">
                  <c:v>43605</c:v>
                </c:pt>
                <c:pt idx="21">
                  <c:v>43612</c:v>
                </c:pt>
                <c:pt idx="22">
                  <c:v>43619</c:v>
                </c:pt>
                <c:pt idx="23">
                  <c:v>43626</c:v>
                </c:pt>
                <c:pt idx="24">
                  <c:v>43633</c:v>
                </c:pt>
                <c:pt idx="25">
                  <c:v>43640</c:v>
                </c:pt>
                <c:pt idx="26">
                  <c:v>43647</c:v>
                </c:pt>
                <c:pt idx="27">
                  <c:v>43654</c:v>
                </c:pt>
                <c:pt idx="28">
                  <c:v>43661</c:v>
                </c:pt>
                <c:pt idx="29">
                  <c:v>43668</c:v>
                </c:pt>
                <c:pt idx="30">
                  <c:v>43675</c:v>
                </c:pt>
                <c:pt idx="31">
                  <c:v>43682</c:v>
                </c:pt>
                <c:pt idx="32">
                  <c:v>43689</c:v>
                </c:pt>
                <c:pt idx="33">
                  <c:v>43696</c:v>
                </c:pt>
                <c:pt idx="34">
                  <c:v>43703</c:v>
                </c:pt>
                <c:pt idx="35">
                  <c:v>43710</c:v>
                </c:pt>
                <c:pt idx="36">
                  <c:v>43717</c:v>
                </c:pt>
                <c:pt idx="37">
                  <c:v>43724</c:v>
                </c:pt>
                <c:pt idx="38">
                  <c:v>43731</c:v>
                </c:pt>
                <c:pt idx="39">
                  <c:v>43738</c:v>
                </c:pt>
                <c:pt idx="40">
                  <c:v>43745</c:v>
                </c:pt>
              </c:numCache>
            </c:numRef>
          </c:cat>
          <c:val>
            <c:numRef>
              <c:f>Sheet1!$E$2:$E$42</c:f>
              <c:numCache>
                <c:formatCode>General</c:formatCode>
                <c:ptCount val="41"/>
                <c:pt idx="0">
                  <c:v>32913</c:v>
                </c:pt>
                <c:pt idx="1">
                  <c:v>24735</c:v>
                </c:pt>
                <c:pt idx="2">
                  <c:v>22284</c:v>
                </c:pt>
                <c:pt idx="3">
                  <c:v>28990</c:v>
                </c:pt>
                <c:pt idx="4">
                  <c:v>23661</c:v>
                </c:pt>
                <c:pt idx="5">
                  <c:v>230907</c:v>
                </c:pt>
                <c:pt idx="6">
                  <c:v>196634</c:v>
                </c:pt>
                <c:pt idx="7">
                  <c:v>66104</c:v>
                </c:pt>
                <c:pt idx="8">
                  <c:v>52351</c:v>
                </c:pt>
                <c:pt idx="9">
                  <c:v>25600</c:v>
                </c:pt>
                <c:pt idx="10">
                  <c:v>27943</c:v>
                </c:pt>
                <c:pt idx="11">
                  <c:v>24487</c:v>
                </c:pt>
                <c:pt idx="12">
                  <c:v>38956</c:v>
                </c:pt>
                <c:pt idx="13">
                  <c:v>355136</c:v>
                </c:pt>
                <c:pt idx="14">
                  <c:v>419111</c:v>
                </c:pt>
                <c:pt idx="15">
                  <c:v>42347</c:v>
                </c:pt>
                <c:pt idx="16">
                  <c:v>32779</c:v>
                </c:pt>
                <c:pt idx="17">
                  <c:v>31944</c:v>
                </c:pt>
                <c:pt idx="18">
                  <c:v>38727</c:v>
                </c:pt>
                <c:pt idx="19">
                  <c:v>71234</c:v>
                </c:pt>
                <c:pt idx="20">
                  <c:v>33657</c:v>
                </c:pt>
                <c:pt idx="21">
                  <c:v>27732</c:v>
                </c:pt>
                <c:pt idx="22">
                  <c:v>301717</c:v>
                </c:pt>
                <c:pt idx="23">
                  <c:v>75334</c:v>
                </c:pt>
                <c:pt idx="24">
                  <c:v>29769</c:v>
                </c:pt>
                <c:pt idx="25">
                  <c:v>24963</c:v>
                </c:pt>
                <c:pt idx="26">
                  <c:v>23055</c:v>
                </c:pt>
                <c:pt idx="27">
                  <c:v>23532</c:v>
                </c:pt>
                <c:pt idx="28">
                  <c:v>21641</c:v>
                </c:pt>
                <c:pt idx="29">
                  <c:v>32310</c:v>
                </c:pt>
                <c:pt idx="30">
                  <c:v>32484</c:v>
                </c:pt>
                <c:pt idx="31">
                  <c:v>31417</c:v>
                </c:pt>
                <c:pt idx="32">
                  <c:v>47628</c:v>
                </c:pt>
                <c:pt idx="33">
                  <c:v>25290</c:v>
                </c:pt>
                <c:pt idx="34">
                  <c:v>31929</c:v>
                </c:pt>
                <c:pt idx="35">
                  <c:v>30064</c:v>
                </c:pt>
                <c:pt idx="36">
                  <c:v>21055</c:v>
                </c:pt>
                <c:pt idx="37">
                  <c:v>197110</c:v>
                </c:pt>
                <c:pt idx="38">
                  <c:v>197344</c:v>
                </c:pt>
                <c:pt idx="39">
                  <c:v>20773</c:v>
                </c:pt>
                <c:pt idx="40">
                  <c:v>21045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989-4DE2-8871-F30CEFFE83A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NPO Radio 1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43465</c:v>
                </c:pt>
                <c:pt idx="1">
                  <c:v>43472</c:v>
                </c:pt>
                <c:pt idx="2">
                  <c:v>43479</c:v>
                </c:pt>
                <c:pt idx="3">
                  <c:v>43486</c:v>
                </c:pt>
                <c:pt idx="4">
                  <c:v>43493</c:v>
                </c:pt>
                <c:pt idx="5">
                  <c:v>43500</c:v>
                </c:pt>
                <c:pt idx="6">
                  <c:v>43507</c:v>
                </c:pt>
                <c:pt idx="7">
                  <c:v>43514</c:v>
                </c:pt>
                <c:pt idx="8">
                  <c:v>43521</c:v>
                </c:pt>
                <c:pt idx="9">
                  <c:v>43528</c:v>
                </c:pt>
                <c:pt idx="10">
                  <c:v>43535</c:v>
                </c:pt>
                <c:pt idx="11">
                  <c:v>43542</c:v>
                </c:pt>
                <c:pt idx="12">
                  <c:v>43549</c:v>
                </c:pt>
                <c:pt idx="13">
                  <c:v>43556</c:v>
                </c:pt>
                <c:pt idx="14">
                  <c:v>43563</c:v>
                </c:pt>
                <c:pt idx="15">
                  <c:v>43570</c:v>
                </c:pt>
                <c:pt idx="16">
                  <c:v>43577</c:v>
                </c:pt>
                <c:pt idx="17">
                  <c:v>43584</c:v>
                </c:pt>
                <c:pt idx="18">
                  <c:v>43591</c:v>
                </c:pt>
                <c:pt idx="19">
                  <c:v>43598</c:v>
                </c:pt>
                <c:pt idx="20">
                  <c:v>43605</c:v>
                </c:pt>
                <c:pt idx="21">
                  <c:v>43612</c:v>
                </c:pt>
                <c:pt idx="22">
                  <c:v>43619</c:v>
                </c:pt>
                <c:pt idx="23">
                  <c:v>43626</c:v>
                </c:pt>
                <c:pt idx="24">
                  <c:v>43633</c:v>
                </c:pt>
                <c:pt idx="25">
                  <c:v>43640</c:v>
                </c:pt>
                <c:pt idx="26">
                  <c:v>43647</c:v>
                </c:pt>
                <c:pt idx="27">
                  <c:v>43654</c:v>
                </c:pt>
                <c:pt idx="28">
                  <c:v>43661</c:v>
                </c:pt>
                <c:pt idx="29">
                  <c:v>43668</c:v>
                </c:pt>
                <c:pt idx="30">
                  <c:v>43675</c:v>
                </c:pt>
                <c:pt idx="31">
                  <c:v>43682</c:v>
                </c:pt>
                <c:pt idx="32">
                  <c:v>43689</c:v>
                </c:pt>
                <c:pt idx="33">
                  <c:v>43696</c:v>
                </c:pt>
                <c:pt idx="34">
                  <c:v>43703</c:v>
                </c:pt>
                <c:pt idx="35">
                  <c:v>43710</c:v>
                </c:pt>
                <c:pt idx="36">
                  <c:v>43717</c:v>
                </c:pt>
                <c:pt idx="37">
                  <c:v>43724</c:v>
                </c:pt>
                <c:pt idx="38">
                  <c:v>43731</c:v>
                </c:pt>
                <c:pt idx="39">
                  <c:v>43738</c:v>
                </c:pt>
                <c:pt idx="40">
                  <c:v>43745</c:v>
                </c:pt>
              </c:numCache>
            </c:numRef>
          </c:cat>
          <c:val>
            <c:numRef>
              <c:f>Sheet1!$F$2:$F$42</c:f>
              <c:numCache>
                <c:formatCode>General</c:formatCode>
                <c:ptCount val="41"/>
                <c:pt idx="0">
                  <c:v>298950</c:v>
                </c:pt>
                <c:pt idx="1">
                  <c:v>62564</c:v>
                </c:pt>
                <c:pt idx="2">
                  <c:v>48110</c:v>
                </c:pt>
                <c:pt idx="3">
                  <c:v>126999</c:v>
                </c:pt>
                <c:pt idx="4">
                  <c:v>206033</c:v>
                </c:pt>
                <c:pt idx="5">
                  <c:v>363957</c:v>
                </c:pt>
                <c:pt idx="6">
                  <c:v>147170</c:v>
                </c:pt>
                <c:pt idx="7">
                  <c:v>76773</c:v>
                </c:pt>
                <c:pt idx="8">
                  <c:v>158976</c:v>
                </c:pt>
                <c:pt idx="9">
                  <c:v>175331</c:v>
                </c:pt>
                <c:pt idx="10">
                  <c:v>281022</c:v>
                </c:pt>
                <c:pt idx="11">
                  <c:v>296136</c:v>
                </c:pt>
                <c:pt idx="12">
                  <c:v>173807</c:v>
                </c:pt>
                <c:pt idx="13">
                  <c:v>350905</c:v>
                </c:pt>
                <c:pt idx="14">
                  <c:v>125646</c:v>
                </c:pt>
                <c:pt idx="15">
                  <c:v>157750</c:v>
                </c:pt>
                <c:pt idx="16">
                  <c:v>221197</c:v>
                </c:pt>
                <c:pt idx="17">
                  <c:v>335488</c:v>
                </c:pt>
                <c:pt idx="18">
                  <c:v>288894</c:v>
                </c:pt>
                <c:pt idx="19">
                  <c:v>294667</c:v>
                </c:pt>
                <c:pt idx="20">
                  <c:v>346699</c:v>
                </c:pt>
                <c:pt idx="21">
                  <c:v>273053</c:v>
                </c:pt>
                <c:pt idx="22">
                  <c:v>183825</c:v>
                </c:pt>
                <c:pt idx="23">
                  <c:v>57609</c:v>
                </c:pt>
                <c:pt idx="24">
                  <c:v>106376</c:v>
                </c:pt>
                <c:pt idx="25">
                  <c:v>206459</c:v>
                </c:pt>
                <c:pt idx="26">
                  <c:v>476870</c:v>
                </c:pt>
                <c:pt idx="27">
                  <c:v>395095</c:v>
                </c:pt>
                <c:pt idx="28">
                  <c:v>682378</c:v>
                </c:pt>
                <c:pt idx="29">
                  <c:v>486525</c:v>
                </c:pt>
                <c:pt idx="30">
                  <c:v>48549</c:v>
                </c:pt>
                <c:pt idx="31">
                  <c:v>47970</c:v>
                </c:pt>
                <c:pt idx="32">
                  <c:v>297829</c:v>
                </c:pt>
                <c:pt idx="33">
                  <c:v>56370</c:v>
                </c:pt>
                <c:pt idx="34">
                  <c:v>47806</c:v>
                </c:pt>
                <c:pt idx="35">
                  <c:v>35629</c:v>
                </c:pt>
                <c:pt idx="36">
                  <c:v>95429</c:v>
                </c:pt>
                <c:pt idx="37">
                  <c:v>54955</c:v>
                </c:pt>
                <c:pt idx="38">
                  <c:v>286306</c:v>
                </c:pt>
                <c:pt idx="39">
                  <c:v>263137</c:v>
                </c:pt>
                <c:pt idx="40">
                  <c:v>165620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989-4DE2-8871-F30CEFFE83A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NPO Radio 2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43465</c:v>
                </c:pt>
                <c:pt idx="1">
                  <c:v>43472</c:v>
                </c:pt>
                <c:pt idx="2">
                  <c:v>43479</c:v>
                </c:pt>
                <c:pt idx="3">
                  <c:v>43486</c:v>
                </c:pt>
                <c:pt idx="4">
                  <c:v>43493</c:v>
                </c:pt>
                <c:pt idx="5">
                  <c:v>43500</c:v>
                </c:pt>
                <c:pt idx="6">
                  <c:v>43507</c:v>
                </c:pt>
                <c:pt idx="7">
                  <c:v>43514</c:v>
                </c:pt>
                <c:pt idx="8">
                  <c:v>43521</c:v>
                </c:pt>
                <c:pt idx="9">
                  <c:v>43528</c:v>
                </c:pt>
                <c:pt idx="10">
                  <c:v>43535</c:v>
                </c:pt>
                <c:pt idx="11">
                  <c:v>43542</c:v>
                </c:pt>
                <c:pt idx="12">
                  <c:v>43549</c:v>
                </c:pt>
                <c:pt idx="13">
                  <c:v>43556</c:v>
                </c:pt>
                <c:pt idx="14">
                  <c:v>43563</c:v>
                </c:pt>
                <c:pt idx="15">
                  <c:v>43570</c:v>
                </c:pt>
                <c:pt idx="16">
                  <c:v>43577</c:v>
                </c:pt>
                <c:pt idx="17">
                  <c:v>43584</c:v>
                </c:pt>
                <c:pt idx="18">
                  <c:v>43591</c:v>
                </c:pt>
                <c:pt idx="19">
                  <c:v>43598</c:v>
                </c:pt>
                <c:pt idx="20">
                  <c:v>43605</c:v>
                </c:pt>
                <c:pt idx="21">
                  <c:v>43612</c:v>
                </c:pt>
                <c:pt idx="22">
                  <c:v>43619</c:v>
                </c:pt>
                <c:pt idx="23">
                  <c:v>43626</c:v>
                </c:pt>
                <c:pt idx="24">
                  <c:v>43633</c:v>
                </c:pt>
                <c:pt idx="25">
                  <c:v>43640</c:v>
                </c:pt>
                <c:pt idx="26">
                  <c:v>43647</c:v>
                </c:pt>
                <c:pt idx="27">
                  <c:v>43654</c:v>
                </c:pt>
                <c:pt idx="28">
                  <c:v>43661</c:v>
                </c:pt>
                <c:pt idx="29">
                  <c:v>43668</c:v>
                </c:pt>
                <c:pt idx="30">
                  <c:v>43675</c:v>
                </c:pt>
                <c:pt idx="31">
                  <c:v>43682</c:v>
                </c:pt>
                <c:pt idx="32">
                  <c:v>43689</c:v>
                </c:pt>
                <c:pt idx="33">
                  <c:v>43696</c:v>
                </c:pt>
                <c:pt idx="34">
                  <c:v>43703</c:v>
                </c:pt>
                <c:pt idx="35">
                  <c:v>43710</c:v>
                </c:pt>
                <c:pt idx="36">
                  <c:v>43717</c:v>
                </c:pt>
                <c:pt idx="37">
                  <c:v>43724</c:v>
                </c:pt>
                <c:pt idx="38">
                  <c:v>43731</c:v>
                </c:pt>
                <c:pt idx="39">
                  <c:v>43738</c:v>
                </c:pt>
                <c:pt idx="40">
                  <c:v>43745</c:v>
                </c:pt>
              </c:numCache>
            </c:numRef>
          </c:cat>
          <c:val>
            <c:numRef>
              <c:f>Sheet1!$G$2:$G$42</c:f>
              <c:numCache>
                <c:formatCode>General</c:formatCode>
                <c:ptCount val="41"/>
                <c:pt idx="0">
                  <c:v>871755</c:v>
                </c:pt>
                <c:pt idx="1">
                  <c:v>68628</c:v>
                </c:pt>
                <c:pt idx="2">
                  <c:v>88094</c:v>
                </c:pt>
                <c:pt idx="3">
                  <c:v>103389</c:v>
                </c:pt>
                <c:pt idx="4">
                  <c:v>115523</c:v>
                </c:pt>
                <c:pt idx="5">
                  <c:v>75515</c:v>
                </c:pt>
                <c:pt idx="6">
                  <c:v>70099</c:v>
                </c:pt>
                <c:pt idx="7">
                  <c:v>91712</c:v>
                </c:pt>
                <c:pt idx="8">
                  <c:v>71588</c:v>
                </c:pt>
                <c:pt idx="9">
                  <c:v>160601</c:v>
                </c:pt>
                <c:pt idx="10">
                  <c:v>81070</c:v>
                </c:pt>
                <c:pt idx="11">
                  <c:v>98968</c:v>
                </c:pt>
                <c:pt idx="12">
                  <c:v>126679</c:v>
                </c:pt>
                <c:pt idx="13">
                  <c:v>243998</c:v>
                </c:pt>
                <c:pt idx="14">
                  <c:v>173812</c:v>
                </c:pt>
                <c:pt idx="15">
                  <c:v>112679</c:v>
                </c:pt>
                <c:pt idx="16">
                  <c:v>107570</c:v>
                </c:pt>
                <c:pt idx="17">
                  <c:v>615103</c:v>
                </c:pt>
                <c:pt idx="18">
                  <c:v>92849</c:v>
                </c:pt>
                <c:pt idx="19">
                  <c:v>247748</c:v>
                </c:pt>
                <c:pt idx="20">
                  <c:v>193596</c:v>
                </c:pt>
                <c:pt idx="21">
                  <c:v>93051</c:v>
                </c:pt>
                <c:pt idx="22">
                  <c:v>179820</c:v>
                </c:pt>
                <c:pt idx="23">
                  <c:v>149909</c:v>
                </c:pt>
                <c:pt idx="24">
                  <c:v>106802</c:v>
                </c:pt>
                <c:pt idx="25">
                  <c:v>221935</c:v>
                </c:pt>
                <c:pt idx="26">
                  <c:v>375734</c:v>
                </c:pt>
                <c:pt idx="27">
                  <c:v>184312</c:v>
                </c:pt>
                <c:pt idx="28">
                  <c:v>228996</c:v>
                </c:pt>
                <c:pt idx="29">
                  <c:v>324338</c:v>
                </c:pt>
                <c:pt idx="30">
                  <c:v>340042</c:v>
                </c:pt>
                <c:pt idx="31">
                  <c:v>358166</c:v>
                </c:pt>
                <c:pt idx="32">
                  <c:v>239178</c:v>
                </c:pt>
                <c:pt idx="33">
                  <c:v>124753</c:v>
                </c:pt>
                <c:pt idx="34">
                  <c:v>232130</c:v>
                </c:pt>
                <c:pt idx="35">
                  <c:v>1640266</c:v>
                </c:pt>
                <c:pt idx="36">
                  <c:v>1529660</c:v>
                </c:pt>
                <c:pt idx="37">
                  <c:v>1699793</c:v>
                </c:pt>
                <c:pt idx="38">
                  <c:v>1280262</c:v>
                </c:pt>
                <c:pt idx="39">
                  <c:v>223833</c:v>
                </c:pt>
                <c:pt idx="40">
                  <c:v>235576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89-4DE2-8871-F30CEFFE83A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NPO Soul &amp; Jazz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43465</c:v>
                </c:pt>
                <c:pt idx="1">
                  <c:v>43472</c:v>
                </c:pt>
                <c:pt idx="2">
                  <c:v>43479</c:v>
                </c:pt>
                <c:pt idx="3">
                  <c:v>43486</c:v>
                </c:pt>
                <c:pt idx="4">
                  <c:v>43493</c:v>
                </c:pt>
                <c:pt idx="5">
                  <c:v>43500</c:v>
                </c:pt>
                <c:pt idx="6">
                  <c:v>43507</c:v>
                </c:pt>
                <c:pt idx="7">
                  <c:v>43514</c:v>
                </c:pt>
                <c:pt idx="8">
                  <c:v>43521</c:v>
                </c:pt>
                <c:pt idx="9">
                  <c:v>43528</c:v>
                </c:pt>
                <c:pt idx="10">
                  <c:v>43535</c:v>
                </c:pt>
                <c:pt idx="11">
                  <c:v>43542</c:v>
                </c:pt>
                <c:pt idx="12">
                  <c:v>43549</c:v>
                </c:pt>
                <c:pt idx="13">
                  <c:v>43556</c:v>
                </c:pt>
                <c:pt idx="14">
                  <c:v>43563</c:v>
                </c:pt>
                <c:pt idx="15">
                  <c:v>43570</c:v>
                </c:pt>
                <c:pt idx="16">
                  <c:v>43577</c:v>
                </c:pt>
                <c:pt idx="17">
                  <c:v>43584</c:v>
                </c:pt>
                <c:pt idx="18">
                  <c:v>43591</c:v>
                </c:pt>
                <c:pt idx="19">
                  <c:v>43598</c:v>
                </c:pt>
                <c:pt idx="20">
                  <c:v>43605</c:v>
                </c:pt>
                <c:pt idx="21">
                  <c:v>43612</c:v>
                </c:pt>
                <c:pt idx="22">
                  <c:v>43619</c:v>
                </c:pt>
                <c:pt idx="23">
                  <c:v>43626</c:v>
                </c:pt>
                <c:pt idx="24">
                  <c:v>43633</c:v>
                </c:pt>
                <c:pt idx="25">
                  <c:v>43640</c:v>
                </c:pt>
                <c:pt idx="26">
                  <c:v>43647</c:v>
                </c:pt>
                <c:pt idx="27">
                  <c:v>43654</c:v>
                </c:pt>
                <c:pt idx="28">
                  <c:v>43661</c:v>
                </c:pt>
                <c:pt idx="29">
                  <c:v>43668</c:v>
                </c:pt>
                <c:pt idx="30">
                  <c:v>43675</c:v>
                </c:pt>
                <c:pt idx="31">
                  <c:v>43682</c:v>
                </c:pt>
                <c:pt idx="32">
                  <c:v>43689</c:v>
                </c:pt>
                <c:pt idx="33">
                  <c:v>43696</c:v>
                </c:pt>
                <c:pt idx="34">
                  <c:v>43703</c:v>
                </c:pt>
                <c:pt idx="35">
                  <c:v>43710</c:v>
                </c:pt>
                <c:pt idx="36">
                  <c:v>43717</c:v>
                </c:pt>
                <c:pt idx="37">
                  <c:v>43724</c:v>
                </c:pt>
                <c:pt idx="38">
                  <c:v>43731</c:v>
                </c:pt>
                <c:pt idx="39">
                  <c:v>43738</c:v>
                </c:pt>
                <c:pt idx="40">
                  <c:v>43745</c:v>
                </c:pt>
              </c:numCache>
            </c:numRef>
          </c:cat>
          <c:val>
            <c:numRef>
              <c:f>Sheet1!$H$2:$H$42</c:f>
              <c:numCache>
                <c:formatCode>General</c:formatCode>
                <c:ptCount val="41"/>
                <c:pt idx="0">
                  <c:v>7601</c:v>
                </c:pt>
                <c:pt idx="1">
                  <c:v>7109</c:v>
                </c:pt>
                <c:pt idx="2">
                  <c:v>7477</c:v>
                </c:pt>
                <c:pt idx="3">
                  <c:v>10582</c:v>
                </c:pt>
                <c:pt idx="4">
                  <c:v>10741</c:v>
                </c:pt>
                <c:pt idx="5">
                  <c:v>6384</c:v>
                </c:pt>
                <c:pt idx="6">
                  <c:v>6427</c:v>
                </c:pt>
                <c:pt idx="7">
                  <c:v>6207</c:v>
                </c:pt>
                <c:pt idx="8">
                  <c:v>7962</c:v>
                </c:pt>
                <c:pt idx="9">
                  <c:v>7784</c:v>
                </c:pt>
                <c:pt idx="10">
                  <c:v>6015</c:v>
                </c:pt>
                <c:pt idx="11">
                  <c:v>7038</c:v>
                </c:pt>
                <c:pt idx="12">
                  <c:v>5912</c:v>
                </c:pt>
                <c:pt idx="13">
                  <c:v>6376</c:v>
                </c:pt>
                <c:pt idx="14">
                  <c:v>5347</c:v>
                </c:pt>
                <c:pt idx="15">
                  <c:v>6207</c:v>
                </c:pt>
                <c:pt idx="16">
                  <c:v>6469</c:v>
                </c:pt>
                <c:pt idx="17">
                  <c:v>4859</c:v>
                </c:pt>
                <c:pt idx="18">
                  <c:v>5834</c:v>
                </c:pt>
                <c:pt idx="19">
                  <c:v>7600</c:v>
                </c:pt>
                <c:pt idx="20">
                  <c:v>10439</c:v>
                </c:pt>
                <c:pt idx="21">
                  <c:v>6908</c:v>
                </c:pt>
                <c:pt idx="22">
                  <c:v>8956</c:v>
                </c:pt>
                <c:pt idx="23">
                  <c:v>6595</c:v>
                </c:pt>
                <c:pt idx="24">
                  <c:v>6643</c:v>
                </c:pt>
                <c:pt idx="25">
                  <c:v>5517</c:v>
                </c:pt>
                <c:pt idx="26">
                  <c:v>7670</c:v>
                </c:pt>
                <c:pt idx="27">
                  <c:v>71020</c:v>
                </c:pt>
                <c:pt idx="28">
                  <c:v>32603</c:v>
                </c:pt>
                <c:pt idx="29">
                  <c:v>7193</c:v>
                </c:pt>
                <c:pt idx="30">
                  <c:v>5120</c:v>
                </c:pt>
                <c:pt idx="31">
                  <c:v>6273</c:v>
                </c:pt>
                <c:pt idx="32">
                  <c:v>3145</c:v>
                </c:pt>
                <c:pt idx="33">
                  <c:v>3255</c:v>
                </c:pt>
                <c:pt idx="34">
                  <c:v>4616</c:v>
                </c:pt>
                <c:pt idx="35">
                  <c:v>3566</c:v>
                </c:pt>
                <c:pt idx="36">
                  <c:v>4664</c:v>
                </c:pt>
                <c:pt idx="37">
                  <c:v>6862</c:v>
                </c:pt>
                <c:pt idx="38">
                  <c:v>6754</c:v>
                </c:pt>
                <c:pt idx="39">
                  <c:v>8555</c:v>
                </c:pt>
                <c:pt idx="40">
                  <c:v>5916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989-4DE2-8871-F30CEFFE83A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Top 2000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43465</c:v>
                </c:pt>
                <c:pt idx="1">
                  <c:v>43472</c:v>
                </c:pt>
                <c:pt idx="2">
                  <c:v>43479</c:v>
                </c:pt>
                <c:pt idx="3">
                  <c:v>43486</c:v>
                </c:pt>
                <c:pt idx="4">
                  <c:v>43493</c:v>
                </c:pt>
                <c:pt idx="5">
                  <c:v>43500</c:v>
                </c:pt>
                <c:pt idx="6">
                  <c:v>43507</c:v>
                </c:pt>
                <c:pt idx="7">
                  <c:v>43514</c:v>
                </c:pt>
                <c:pt idx="8">
                  <c:v>43521</c:v>
                </c:pt>
                <c:pt idx="9">
                  <c:v>43528</c:v>
                </c:pt>
                <c:pt idx="10">
                  <c:v>43535</c:v>
                </c:pt>
                <c:pt idx="11">
                  <c:v>43542</c:v>
                </c:pt>
                <c:pt idx="12">
                  <c:v>43549</c:v>
                </c:pt>
                <c:pt idx="13">
                  <c:v>43556</c:v>
                </c:pt>
                <c:pt idx="14">
                  <c:v>43563</c:v>
                </c:pt>
                <c:pt idx="15">
                  <c:v>43570</c:v>
                </c:pt>
                <c:pt idx="16">
                  <c:v>43577</c:v>
                </c:pt>
                <c:pt idx="17">
                  <c:v>43584</c:v>
                </c:pt>
                <c:pt idx="18">
                  <c:v>43591</c:v>
                </c:pt>
                <c:pt idx="19">
                  <c:v>43598</c:v>
                </c:pt>
                <c:pt idx="20">
                  <c:v>43605</c:v>
                </c:pt>
                <c:pt idx="21">
                  <c:v>43612</c:v>
                </c:pt>
                <c:pt idx="22">
                  <c:v>43619</c:v>
                </c:pt>
                <c:pt idx="23">
                  <c:v>43626</c:v>
                </c:pt>
                <c:pt idx="24">
                  <c:v>43633</c:v>
                </c:pt>
                <c:pt idx="25">
                  <c:v>43640</c:v>
                </c:pt>
                <c:pt idx="26">
                  <c:v>43647</c:v>
                </c:pt>
                <c:pt idx="27">
                  <c:v>43654</c:v>
                </c:pt>
                <c:pt idx="28">
                  <c:v>43661</c:v>
                </c:pt>
                <c:pt idx="29">
                  <c:v>43668</c:v>
                </c:pt>
                <c:pt idx="30">
                  <c:v>43675</c:v>
                </c:pt>
                <c:pt idx="31">
                  <c:v>43682</c:v>
                </c:pt>
                <c:pt idx="32">
                  <c:v>43689</c:v>
                </c:pt>
                <c:pt idx="33">
                  <c:v>43696</c:v>
                </c:pt>
                <c:pt idx="34">
                  <c:v>43703</c:v>
                </c:pt>
                <c:pt idx="35">
                  <c:v>43710</c:v>
                </c:pt>
                <c:pt idx="36">
                  <c:v>43717</c:v>
                </c:pt>
                <c:pt idx="37">
                  <c:v>43724</c:v>
                </c:pt>
                <c:pt idx="38">
                  <c:v>43731</c:v>
                </c:pt>
                <c:pt idx="39">
                  <c:v>43738</c:v>
                </c:pt>
                <c:pt idx="40">
                  <c:v>43745</c:v>
                </c:pt>
              </c:numCache>
            </c:numRef>
          </c:cat>
          <c:val>
            <c:numRef>
              <c:f>Sheet1!$I$2:$I$42</c:f>
              <c:numCache>
                <c:formatCode>General</c:formatCode>
                <c:ptCount val="41"/>
                <c:pt idx="0">
                  <c:v>204643</c:v>
                </c:pt>
                <c:pt idx="1">
                  <c:v>132555</c:v>
                </c:pt>
                <c:pt idx="2">
                  <c:v>123311</c:v>
                </c:pt>
                <c:pt idx="3">
                  <c:v>92633</c:v>
                </c:pt>
                <c:pt idx="4">
                  <c:v>147275</c:v>
                </c:pt>
                <c:pt idx="5">
                  <c:v>137843</c:v>
                </c:pt>
                <c:pt idx="6">
                  <c:v>88436</c:v>
                </c:pt>
                <c:pt idx="7">
                  <c:v>113941</c:v>
                </c:pt>
                <c:pt idx="8">
                  <c:v>167314</c:v>
                </c:pt>
                <c:pt idx="9">
                  <c:v>171602</c:v>
                </c:pt>
                <c:pt idx="10">
                  <c:v>160886</c:v>
                </c:pt>
                <c:pt idx="11">
                  <c:v>93472</c:v>
                </c:pt>
                <c:pt idx="12">
                  <c:v>131996</c:v>
                </c:pt>
                <c:pt idx="13">
                  <c:v>294396</c:v>
                </c:pt>
                <c:pt idx="14">
                  <c:v>155184</c:v>
                </c:pt>
                <c:pt idx="15">
                  <c:v>259800</c:v>
                </c:pt>
                <c:pt idx="16">
                  <c:v>236550</c:v>
                </c:pt>
                <c:pt idx="17">
                  <c:v>137065</c:v>
                </c:pt>
                <c:pt idx="18">
                  <c:v>142526</c:v>
                </c:pt>
                <c:pt idx="19">
                  <c:v>290256</c:v>
                </c:pt>
                <c:pt idx="20">
                  <c:v>233976</c:v>
                </c:pt>
                <c:pt idx="21">
                  <c:v>138493</c:v>
                </c:pt>
                <c:pt idx="22">
                  <c:v>148146</c:v>
                </c:pt>
                <c:pt idx="23">
                  <c:v>247676</c:v>
                </c:pt>
                <c:pt idx="24">
                  <c:v>215740</c:v>
                </c:pt>
                <c:pt idx="25">
                  <c:v>169815</c:v>
                </c:pt>
                <c:pt idx="26">
                  <c:v>122953</c:v>
                </c:pt>
                <c:pt idx="27">
                  <c:v>117784</c:v>
                </c:pt>
                <c:pt idx="28">
                  <c:v>112032</c:v>
                </c:pt>
                <c:pt idx="29">
                  <c:v>114258</c:v>
                </c:pt>
                <c:pt idx="30">
                  <c:v>136138</c:v>
                </c:pt>
                <c:pt idx="31">
                  <c:v>114170</c:v>
                </c:pt>
                <c:pt idx="32">
                  <c:v>121092</c:v>
                </c:pt>
                <c:pt idx="33">
                  <c:v>114676</c:v>
                </c:pt>
                <c:pt idx="34">
                  <c:v>69837</c:v>
                </c:pt>
                <c:pt idx="35">
                  <c:v>123816</c:v>
                </c:pt>
                <c:pt idx="36">
                  <c:v>130666</c:v>
                </c:pt>
                <c:pt idx="37">
                  <c:v>162177</c:v>
                </c:pt>
                <c:pt idx="38">
                  <c:v>158078</c:v>
                </c:pt>
                <c:pt idx="39">
                  <c:v>163526</c:v>
                </c:pt>
                <c:pt idx="40">
                  <c:v>122506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989-4DE2-8871-F30CEFFE8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489272"/>
        <c:axId val="19052200"/>
      </c:lineChart>
      <c:dateAx>
        <c:axId val="25248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52200"/>
        <c:crosses val="autoZero"/>
        <c:auto val="1"/>
        <c:lblOffset val="100"/>
        <c:baseTimeUnit val="days"/>
      </c:dateAx>
      <c:valAx>
        <c:axId val="1905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8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E1D49-6B05-4C93-AC84-E8226E10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Facebook Facebook Wekelijks Uniek Bereik | NPO Radio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8851AC-93AF-4AB5-A556-E2B537B122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7628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04E-D2C5-493F-A294-C7A7BA77A5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12/31/2018 - 10/13/2019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655D5-CC81-48CB-B24D-E490CCA72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311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Facebook Wekelijks Uniek Bereik | NPO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Facebook Wekelijks Uniek Bereik | NPO Radio</dc:title>
  <dc:creator>Frederik Peiniger</dc:creator>
  <cp:lastModifiedBy>Frederik Peiniger</cp:lastModifiedBy>
  <cp:revision>1</cp:revision>
  <dcterms:created xsi:type="dcterms:W3CDTF">2019-10-15T09:21:44Z</dcterms:created>
  <dcterms:modified xsi:type="dcterms:W3CDTF">2019-10-15T09:21:50Z</dcterms:modified>
</cp:coreProperties>
</file>