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F4EED-E6D4-4E28-85FA-B278D547953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NPO Radio weekrapport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BDA7B9-C2C7-4A51-8127-6CCD2638A4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NPO</a:t>
            </a:r>
          </a:p>
        </p:txBody>
      </p:sp>
    </p:spTree>
    <p:extLst>
      <p:ext uri="{BB962C8B-B14F-4D97-AF65-F5344CB8AC3E}">
        <p14:creationId xmlns:p14="http://schemas.microsoft.com/office/powerpoint/2010/main" val="1294731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48A6B-51D9-4A53-AA95-429349109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NPO Radio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137991-5FA1-437C-95DF-2C8C11B324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2252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0996509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0170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0167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2205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01414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6354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7505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93130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4489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88836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0501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33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11.042231340207 %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280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FunX Gemist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4640662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12034028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39.017135575765 %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713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NPO Radio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74.953773629959 %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771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NPO Radio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70.382809664502 %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80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NPO Radio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14.385598685991 %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594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FunX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1870226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7777322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43.137031564137 %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055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B9BEDF-C3C0-4764-899E-DC0826EE04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3871467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14AFC6-FB97-4621-89CC-2ADF1F0C81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NPO Radio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5A5616-6C87-4858-BA53-593C3AFA0F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6218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1862090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5369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1528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8963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561736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29060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89916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9075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5165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387043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27510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7791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752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 FunX - 2019-06-07 08:35:10 </a:t>
                      </a:r>
                      <a:r>
                        <a:rPr lang="nl-NL" sz="1000"/>
                        <a:t>
 JOSYLVIO BELANDT IN EEN HELSE AUTORIT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749194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3632541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57.607123205699 %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49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FunX Gemist - 2019-06-07 04:00:05 </a:t>
                      </a:r>
                      <a:r>
                        <a:rPr lang="en-US" sz="1000"/>
                        <a:t>
 JACK SESSIE BIJ PATRICK &amp; OUASSIMA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68.326447712213 %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301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 FunX - 2019-06-13 09:50:14 </a:t>
                      </a:r>
                      <a:r>
                        <a:rPr lang="nl-NL" sz="1000"/>
                        <a:t>
 JOSYLVIO: ''Ashafar moet Next Best winnen anders blazen we het gebouw op''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753991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42.891484332869 %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874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FunX Gemist - 2019-06-13 08:30:05 </a:t>
                      </a:r>
                      <a:r>
                        <a:rPr lang="en-US" sz="1000"/>
                        <a:t>
 SOOLKING | FUNX MUSIC AWARDS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30.066237997447 %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829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FunX Gemist - 2019-06-06 12:46:17 </a:t>
                      </a:r>
                      <a:r>
                        <a:rPr lang="en-US" sz="1000"/>
                        <a:t>
 FRENNA &amp; MULA B x WILLY WILLIAM | MASH-UP BY YANNO | FUNX TALENT SUMMER VIBES x DIQUENZA &amp; NAFTHALY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56.853501815339 %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4425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15DD6-70D9-40EA-A7CF-176052AC0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3252883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50DC8-3E81-4CAB-BD80-53DB56ABC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NPO Radio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8ED6E4-C298-4701-A334-D6DBCBA469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9030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31969666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5042311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2415577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7140935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1035476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5081719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0539601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6397471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6871386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6234270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9662254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154950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3418968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078550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175136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8096230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0493408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68551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87516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8533707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5881635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6868198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6328614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3292358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9383705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9967182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2726671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9424380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1305879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0655599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8856821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4967095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4177640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94303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4622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A0A57-CBF5-4C22-A78E-0A3C84614E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4008360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C016F-585C-4D4E-ADD6-9F47E158E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NPO Radio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571865-7A20-4149-8F10-27E2A7661C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68035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53207182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0761250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4722790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2808617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3972517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9399375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7939387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7381213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1424130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8447414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2974252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550728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8148913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2489830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1746396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31564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6463998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35675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893149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2248552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6684157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8196705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4942938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5439290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3784612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15382795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9113125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6445669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2387008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6811466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0617449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0034926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1784983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06592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88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299917.76923077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9681040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261654.06666667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8706102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03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42EBB9-49F5-42C3-8A16-D638542D0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2777213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FFE9B-D8F0-4C04-9845-D67261599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NPO Radio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FF7105-5C8E-4085-9F2B-89CA23CDBF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9863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53368384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4888531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8347075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0922100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9574474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3072840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9364743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1365348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08238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5055758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5817168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2618367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0377237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8272858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3092643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668210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2295189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90207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898879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1064121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6615302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5899949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7026890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3491988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8240134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033357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3121841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7128835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3885839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1799315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7619678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6132631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7051081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51083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944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 Radio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18775.538461538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73436.666666667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222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9CDF19-F08F-4307-A8AE-3680E8B0A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15373447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9F661-280E-4660-ACDF-94355419E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NPO Radio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E499B4-1047-4F3C-8CB8-917EB051D1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5580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372294399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6935317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9315092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6038925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4377799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0307825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8577265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3599015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3139786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3754240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183444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8047631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7821843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5117055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18907191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04569255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8698344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93505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137301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8864505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4832447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6160678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7047946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82982463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0229474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4065807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2589899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7179908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0430420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9090132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5531048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9415005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7483934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50152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213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FunX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202929.07692308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15982004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462187.13333333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12410718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571221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27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0BA91-C3C0-4CEC-89FE-0F27437B7C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865760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346DEE-757A-46EB-A1C9-E4963384A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NPO Radio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0C9B48-5C93-48EC-BFDB-220934F4B5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5273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239277269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0184357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6574699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3508208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2999205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2411937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6930541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0167727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892318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3114488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1456429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0481347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9362615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7211609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5143324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9742935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3378752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62557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303829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2548362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5398098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1323336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5506434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9904169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274237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0180467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8716325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290056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7863528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2387865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5492698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0162891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9424891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77803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119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 Radio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21655.769230769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9477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9E72C1-422F-4AF8-B2A5-29936EDE7E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9378052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4529D-CE68-4F85-AE6B-3A3748A40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NPO Radio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B6DDC1-517B-4D2C-87F9-36E0AD8B8D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282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2738868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9218758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4687786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3539798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4019907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3108575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8654499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6583029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5721992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7142626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17217362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579260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4334661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7868331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42999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5930382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74690746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268008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283524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9343386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9146109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2640773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96486355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8768431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3847203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7619493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7962961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5720502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89100288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14996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5229762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8853006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7404889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55183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634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 Radio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32165.846153846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797029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26870.466666667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4059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F77DA-B291-4800-8810-DF4E3080F3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2941841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A42A6-AE91-482E-97D1-282CDE29A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NPO Radio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46191B-9834-4F00-8B13-40FE078307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1944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137506533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0129314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7120923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2262792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2318795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2505613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78524378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475372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57580383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1660397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8825754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8453699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8112168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6188328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7149142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38614678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176547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92210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374705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5860646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0613154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095262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1382938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20960115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77224069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5969341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65007595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716112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478822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8269988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9070414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03570938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10310766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24561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16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 Radio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73108.923076923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42583.6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1785314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4676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BC96B-4B77-41EB-A0DE-4BC6302C46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6296611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CA0B3-C957-45B1-BFF2-FA78120A3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NPO Radio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1E8952-6D4A-4FE4-AD77-A7AF786765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0246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">
                  <a:extLst>
                    <a:ext uri="{9D8B030D-6E8A-4147-A177-3AD203B41FA5}">
                      <a16:colId xmlns:a16="http://schemas.microsoft.com/office/drawing/2014/main" val="406946814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849328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588528134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2527597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58492105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8821449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9127857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95888138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09489952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33289153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4980296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3105269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75014834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9237469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1909938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219059671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8061480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531825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448163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01363120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342098866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33468242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9951780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64299104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4548576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169221088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114304705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445417613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97186699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96972719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4144886828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2495627880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3253326847"/>
                    </a:ext>
                  </a:extLst>
                </a:gridCol>
                <a:gridCol w="238658">
                  <a:extLst>
                    <a:ext uri="{9D8B030D-6E8A-4147-A177-3AD203B41FA5}">
                      <a16:colId xmlns:a16="http://schemas.microsoft.com/office/drawing/2014/main" val="674330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805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NPO Soul &amp; Jazz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27503.923076923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2368.0666666667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2511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1C56A-CF07-45D7-9CF4-061496CD8E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15967187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6C444C-F70E-4124-A8E8-763346C0F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NPO Radio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984124-DB60-4C75-ACE1-C22AA7B696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12884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186616734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1184875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704586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9457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958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24677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72355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780541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088418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7463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1590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92272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63785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03301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28555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9666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3303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7558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235604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72771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65673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5693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658325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41677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7121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96174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4109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08499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6190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350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321AD-497C-43E4-BAC3-51D8B45B1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40640065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BA0C-8B5E-452D-AF32-51498262C8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NPO Radio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D1DE5A-E998-4D0E-9F05-BECC02759F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807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2066623749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437100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88023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337679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66335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455443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393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921051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63559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2926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056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5571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5653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101260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610401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537083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24059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25813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178653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795073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195018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92045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7130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830034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692196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44113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3937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66827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71148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79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NPO Radio 4 - 2019-06-20 08:00:02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🎧Lyrisch, melancholiek en ronkend: de cello is een prachtig instrument. Reden genoeg voor deze speellijst met 10 cellostukken die je absoluut gehoord moet hebben⬇️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https://scontent.xx.fbcdn.net/v/t39.2147-6/c280.0.720.720a/p720x720/65205848_377608589770438_2005896073947643904_n.jpg?_nc_cat=100&amp;_nc_ht=scontent.xx&amp;oh=c020b9c791b773bfcce9e53454576622&amp;oe=5D82E21D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06/20/2019 08:11:51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583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4D6E61-0D16-4519-B779-B9F3E1DB6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18473473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707A6-B124-408F-9CDD-C721E974DE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NPO Radio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C0CD79-E04B-44FD-ACB9-EDEAE8CE46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50513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94841445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40469646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1194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80437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17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8564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566619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537403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64752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2236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38208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76272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625264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329753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75351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00210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79618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5983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09405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12414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8207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446821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08972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44811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35970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2290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93463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64366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49802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1015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FunX - 2019-06-20 08:00:02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Sweet revenge? 🍆🍔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https://external.xx.fbcdn.net/safe_image.php?d=AQDH-Plae9wvJaeh&amp;w=720&amp;h=720&amp;url=https%3A%2F%2Fwww.funx.nl%2Fimages%2F2019%2F06%2F20_41_kunstenaar-piemels-burger-king.jpg&amp;cfs=1&amp;_nc_hash=AQCm_5T50SOUcwLp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06/20/2019 08:11:54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5.7471 %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674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E3A02-0BD2-4A3F-BB33-A4F0F0BD24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3766021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0C93B-11F1-4A5A-BD6E-2CCA355EA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NPO Radio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F714DE-2AE3-44B7-9691-5B7C704570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1359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4139651955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2627304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31704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86006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06401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14205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884492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019232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46031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71880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42134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393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31657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535677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45335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5106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32469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5554922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353270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35896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03701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0633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3459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220409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8349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456516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967438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419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81056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986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3FM - 2019-06-20 06:33:00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Zijn de line-ups stiekem gewoon beter? 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https://scontent.xx.fbcdn.net/v/t39.2147-6/c180.0.720.720a/p720x720/65236126_347913535838392_1905472222374395904_n.jpg?_nc_cat=100&amp;_nc_ht=scontent.xx&amp;oh=efb0a569354e82156115999d6aded18a&amp;oe=5DBDE2A3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06/20/2019 08:11:56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6.1716 %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108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D2340-BEA4-40A1-8EA1-4AF8A69E85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32618283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D09C9-6261-4F3C-B204-BB6693443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NPO Radio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7200F4-8AB3-40CC-9A0B-25DB4ED61E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90435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1973448472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31192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440385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04836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448257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28225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42392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42303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27282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0552426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40126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206177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837024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564233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1613581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86733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23824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331982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251276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3984171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7769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0624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90419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604089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45749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88742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2918977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157071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4299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325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FunX - 2019-06-20 06:30:01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Mocht je nog steeds smoesjes verzinnen om niet te gaan sporten, laat je dan inspireren door deze vrouw! 💪🏼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https://external.xx.fbcdn.net/safe_image.php?d=AQAUXitLRVi128pf&amp;w=720&amp;h=720&amp;url=https%3A%2F%2Fwww.funx.nl%2Fimages%2F2019%2F06%2F20_1c_vrouw-103-hardlopen.jpg&amp;cfs=1&amp;_nc_hash=AQAwZmNsbTI1Xtr6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06/20/2019 08:11:54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5.3312 %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558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5E94F-8EEA-462E-8125-C893548C7C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1123433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CB947-70C0-4682-8DAA-CA271C185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NPO Radio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038686-F7F1-4D80-A5A0-843B8D873D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3992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400922049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0964658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5720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833995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84722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454240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61582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59353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03653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4022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26198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670154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986618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737927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1918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459902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26755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78885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5090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412735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578633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30454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16646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90508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7127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847483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862015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1026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33234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729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NPO Radio 4 - 2019-06-20 06:02:00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Onze Lex Bohlmeijer is weer thuis. Hij heeft vorige week de Mozart Radweg gefietst door Duitsland en Oostenrijk. Volg zijn avontuur in de podcast 'De vier jaargetijden van Passaggio'. 🚵‍♂️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https://external.xx.fbcdn.net/safe_image.php?d=AQC66WtLYsoZRm5Z&amp;w=720&amp;h=720&amp;url=https%3A%2F%2Fpodcast.npo.nl%2Fdata%2Fthumb%2Fde-vier-jaargetijden-van-passagio.300.90996f7e73efecb11fa02f5b3d7478f5.jpg&amp;cfs=1&amp;_nc_hash=AQANh46fP44ULC6p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06/20/2019 08:11:51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2.4420 %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547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42693E-9CF0-43AB-912C-A4C59092FC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10892974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58A0C-6D3A-402E-A187-FCF51AC944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NPO Radio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FF341B-BD94-44E4-8A6B-9F9FD63B5B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3835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8012905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79571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232043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72754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56187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38401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348638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742170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21356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6799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166305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62684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41860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61585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076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nposouljazz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543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nporadio2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14370.157894737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816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nporadio1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2182.7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605.17391304348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238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npo3fm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1817266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24711.5625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9329.0117647059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079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funxfm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357170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7411600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1088590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49952.349056604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8574.0183486239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6139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595FA-A1E2-487D-9390-4B234CB323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8695632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4D709-3319-499F-B6B3-750EAC7D9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Posts Table GB | NPO Radio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AB2B00-F961-45AD-A163-B2AC2B2F4F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5375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426940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0936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80895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4942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8092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9973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61965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3335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6739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33232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659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funxfm - 2019-06-20 06:17:47 </a:t>
                      </a:r>
                      <a:r>
                        <a:rPr lang="en-US" sz="1000"/>
                        <a:t>
 Een #TBT naar de FMA’s toen @josylvio voor de show zijn voorspellingen deed🔮🧐 #benjegek #FunX #josylvio #FMA19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06/20/2019 08:11:12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97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nporadio2 - 2019-06-20 04:07:46 </a:t>
                      </a:r>
                      <a:r>
                        <a:rPr lang="en-US" sz="1000"/>
                        <a:t>
 Benieuwd hoe de nieuwe opname van Freddie Mercury klinkt? 👉🏻 Check ‘m op onze site via #linkinbio.
•
•
#freddiemercury #queen #Top2000 #nporadio2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06/20/2019 08:11:15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143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npo3fm - 2019-06-20 02:02:05 </a:t>
                      </a:r>
                      <a:r>
                        <a:rPr lang="en-US" sz="1000"/>
                        <a:t>
 Een dikke gitaarsolo in zit? Lekker lange uithalen? Dikke drops? Barst maar los! 👇 #3FM #MusicStartsHere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06/20/2019 08:11:05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877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funxfm - 2019-06-19 15:53:14 </a:t>
                      </a:r>
                      <a:r>
                        <a:rPr lang="en-US" sz="1000"/>
                        <a:t>
 Gooi je fashion advies voor de zomer in de comments😎💫 Check de hele straatrepo op Youtube.com/FunX 🎤: @zoelivay #FunX #straatrepo #festival #outfit #ootd #fashion #whattowear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06/20/2019 08:11:12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40854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22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funxfm - 2019-06-19 13:53:47 </a:t>
                      </a:r>
                      <a:r>
                        <a:rPr lang="en-US" sz="1000"/>
                        <a:t>
 ‘My love, my love, my love!’ ❤️🔁: @frenna #FunX #frenna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06/20/2019 08:11:12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453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FDECD-8AE2-4BAD-BBE5-B5A21CA46C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06/06/2019 - 06/20/2019</a:t>
            </a:r>
          </a:p>
        </p:txBody>
      </p:sp>
    </p:spTree>
    <p:extLst>
      <p:ext uri="{BB962C8B-B14F-4D97-AF65-F5344CB8AC3E}">
        <p14:creationId xmlns:p14="http://schemas.microsoft.com/office/powerpoint/2010/main" val="40468734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2256</Words>
  <Application>Microsoft Office PowerPoint</Application>
  <PresentationFormat>On-screen Show (4:3)</PresentationFormat>
  <Paragraphs>1160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NPO Radio weekrapport</vt:lpstr>
      <vt:lpstr>Youtube Private Key Metrics Table | NPO Radio</vt:lpstr>
      <vt:lpstr>Youtube Private Videos Table | NPO Radio</vt:lpstr>
      <vt:lpstr>Facebook Key Metrics Table | NPO Radio - 1 of 8</vt:lpstr>
      <vt:lpstr>Facebook Key Metrics Table | NPO Radio - 2 of 8</vt:lpstr>
      <vt:lpstr>Facebook Key Metrics Table | NPO Radio - 3 of 8</vt:lpstr>
      <vt:lpstr>Facebook Key Metrics Table | NPO Radio - 4 of 8</vt:lpstr>
      <vt:lpstr>Facebook Key Metrics Table | NPO Radio - 5 of 8</vt:lpstr>
      <vt:lpstr>Facebook Key Metrics Table | NPO Radio - 6 of 8</vt:lpstr>
      <vt:lpstr>Facebook Key Metrics Table | NPO Radio - 7 of 8</vt:lpstr>
      <vt:lpstr>Facebook Key Metrics Table | NPO Radio - 8 of 8</vt:lpstr>
      <vt:lpstr>Facebook Own Posts Table | NPO Radio - 1 of 6</vt:lpstr>
      <vt:lpstr>Facebook Own Posts Table | NPO Radio - 2 of 6</vt:lpstr>
      <vt:lpstr>Facebook Own Posts Table | NPO Radio - 3 of 6</vt:lpstr>
      <vt:lpstr>Facebook Own Posts Table | NPO Radio - 4 of 6</vt:lpstr>
      <vt:lpstr>Facebook Own Posts Table | NPO Radio - 5 of 6</vt:lpstr>
      <vt:lpstr>Facebook Own Posts Table | NPO Radio - 6 of 6</vt:lpstr>
      <vt:lpstr>Instagram Key Metrics Table | NPO Radio</vt:lpstr>
      <vt:lpstr>Instagram Instagram Posts Table GB | NPO Radio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NPO Radio weekrapport</dc:title>
  <dc:creator>Frederik Peiniger</dc:creator>
  <cp:lastModifiedBy>Frederik Peiniger</cp:lastModifiedBy>
  <cp:revision>1</cp:revision>
  <dcterms:created xsi:type="dcterms:W3CDTF">2019-06-20T13:22:35Z</dcterms:created>
  <dcterms:modified xsi:type="dcterms:W3CDTF">2019-06-20T13:24:56Z</dcterms:modified>
</cp:coreProperties>
</file>