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10C0A-383D-4FD7-97DD-CAA4E1845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NPO Radio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6F3AFD-41DF-4B35-BC37-ECC18CACE0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9831898"/>
              </p:ext>
            </p:extLst>
          </p:nvPr>
        </p:nvGraphicFramePr>
        <p:xfrm>
          <a:off x="457200" y="1731963"/>
          <a:ext cx="8229601" cy="403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1687322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69758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0627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2820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26406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94785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4982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959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97458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3201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34236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84943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44111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5228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962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sterrennl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25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nposouljazz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21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nporadio4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399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nporadio2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4099.3333333333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75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nporadio1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2231.8571428571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572.53333333333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018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npo3fm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7963.1176470588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343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funxfm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8302.175257732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93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D83DC9-AC6E-4941-937E-F650F2EA8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05/15/2019 - 05/21/2019</a:t>
            </a:r>
          </a:p>
        </p:txBody>
      </p:sp>
    </p:spTree>
    <p:extLst>
      <p:ext uri="{BB962C8B-B14F-4D97-AF65-F5344CB8AC3E}">
        <p14:creationId xmlns:p14="http://schemas.microsoft.com/office/powerpoint/2010/main" val="19784562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137</Words>
  <Application>Microsoft Office PowerPoint</Application>
  <PresentationFormat>On-screen Show (4:3)</PresentationFormat>
  <Paragraphs>114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NPO Radio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NPO Radio</dc:title>
  <dc:creator>Frederik Peiniger</dc:creator>
  <cp:lastModifiedBy>Frederik Peiniger</cp:lastModifiedBy>
  <cp:revision>1</cp:revision>
  <dcterms:created xsi:type="dcterms:W3CDTF">2019-05-22T09:56:46Z</dcterms:created>
  <dcterms:modified xsi:type="dcterms:W3CDTF">2019-05-22T09:57:14Z</dcterms:modified>
</cp:coreProperties>
</file>