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073D0-AC4C-4803-93C0-273B7BE26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50C77F-1BEF-454F-BB44-104DE9258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217825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79951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4427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680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428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128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209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394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677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0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Gustaff 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7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AB77A-C6A6-44AE-AB53-76F6D81B2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02/12/2018 - 03/14/2018</a:t>
            </a:r>
          </a:p>
        </p:txBody>
      </p:sp>
    </p:spTree>
    <p:extLst>
      <p:ext uri="{BB962C8B-B14F-4D97-AF65-F5344CB8AC3E}">
        <p14:creationId xmlns:p14="http://schemas.microsoft.com/office/powerpoint/2010/main" val="3476942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</dc:title>
  <dc:creator>Administrator</dc:creator>
  <cp:lastModifiedBy>Administrator</cp:lastModifiedBy>
  <cp:revision>1</cp:revision>
  <dcterms:created xsi:type="dcterms:W3CDTF">2018-04-12T01:27:01Z</dcterms:created>
  <dcterms:modified xsi:type="dcterms:W3CDTF">2018-04-12T01:27:06Z</dcterms:modified>
</cp:coreProperties>
</file>