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Gustaff Ec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9606</c:v>
                </c:pt>
                <c:pt idx="1">
                  <c:v>10054</c:v>
                </c:pt>
                <c:pt idx="2">
                  <c:v>11813</c:v>
                </c:pt>
                <c:pt idx="3">
                  <c:v>13055</c:v>
                </c:pt>
                <c:pt idx="4">
                  <c:v>13182</c:v>
                </c:pt>
                <c:pt idx="5">
                  <c:v>13162</c:v>
                </c:pt>
                <c:pt idx="6">
                  <c:v>13910</c:v>
                </c:pt>
                <c:pt idx="7">
                  <c:v>13871</c:v>
                </c:pt>
                <c:pt idx="8">
                  <c:v>13844</c:v>
                </c:pt>
                <c:pt idx="9">
                  <c:v>13804</c:v>
                </c:pt>
                <c:pt idx="10">
                  <c:v>13791</c:v>
                </c:pt>
                <c:pt idx="11">
                  <c:v>13763</c:v>
                </c:pt>
                <c:pt idx="12">
                  <c:v>13751</c:v>
                </c:pt>
                <c:pt idx="13">
                  <c:v>13727</c:v>
                </c:pt>
                <c:pt idx="14">
                  <c:v>13684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16-4E31-9744-D61BF040F2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899128"/>
        <c:axId val="251596568"/>
      </c:lineChart>
      <c:dateAx>
        <c:axId val="179899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596568"/>
        <c:crosses val="autoZero"/>
        <c:auto val="1"/>
        <c:lblOffset val="100"/>
        <c:baseTimeUnit val="months"/>
      </c:dateAx>
      <c:valAx>
        <c:axId val="25159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89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F1A19-B377-4FF7-984C-738FAC671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C84E4E-29CA-4B77-AB3B-AA64F70366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4492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D835F-8F1F-445A-A565-9C7274B50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D213B-B76A-4BBC-9D13-1AF593507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9003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2018-04-11T23:52:41Z</dcterms:created>
  <dcterms:modified xsi:type="dcterms:W3CDTF">2018-04-11T23:52:45Z</dcterms:modified>
</cp:coreProperties>
</file>