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01D8B-2D11-446F-9BDC-D9C9D0A1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suzuki_id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3A987-9582-4852-B37C-64103CB03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547343"/>
              </p:ext>
            </p:extLst>
          </p:nvPr>
        </p:nvGraphicFramePr>
        <p:xfrm>
          <a:off x="457200" y="1731963"/>
          <a:ext cx="8147304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708357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51395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605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073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30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883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635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53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- 2020-04-07 18:07:33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Sesuatu yang baru akan hadir untuk menemani eksplorasi mu!
#Suzuki #SuzukiIndonesia #YourGear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https://www.instagram.com/p/B-rWmw6gxP6/media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04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- 2020-04-06 14:01:00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Selain menambah kesan mewah dengan sentuhan chrome, kekuatan Suzuki New Carry Luxury dalam mengangkut muatan jelas sudah teruji lho Suzuki Family.
#Suzuki #SuzukiIndonesia #YourGear #NewCarryLuxury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https://www.instagram.com/p/B-oVmAvAkYz/media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800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A23FC-AA2F-4A66-BFEF-219BEED41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01/04/2020 - 07/04/2020</a:t>
            </a:r>
          </a:p>
        </p:txBody>
      </p:sp>
    </p:spTree>
    <p:extLst>
      <p:ext uri="{BB962C8B-B14F-4D97-AF65-F5344CB8AC3E}">
        <p14:creationId xmlns:p14="http://schemas.microsoft.com/office/powerpoint/2010/main" val="3635316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9405D-81AE-415C-A40A-5F7B01EC4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suzuki_id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39A53-43C3-4D85-B554-B18585D355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48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317887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26390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832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81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47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69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998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69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- 2020-04-05 11:00:10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Bagi Suzuki Family yang sedang #dirumahaja gak perlu bingung jika ingin service kendaraan, karena Suzuki menyediakan layanan home service &amp; pick up service.
Teknisi yang datang ke tempatmu juga sudah dilengkapi dengan hand sanitizer, masker, dan sarung tangan. Sehingga mobil kamu terjamin bersih dan steril.
#Suzuki #SuzukiIndonesia #YourGear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https://www.instagram.com/p/B-lcGtuAu8k/media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25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- 2020-04-04 11:00:23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 #dirumahaja tentunya Suzuki Family tidak boleh lupa untuk tetap merawat mobil kesayangannya dong.
Mulai dari menjaga kebersihan eskterior dan interior, hingga melepas rem tangan saat mobil lama parkir.
#Suzuki #SuzukiIndonesia #YourGear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https://www.instagram.com/p/B-i3VeUAh3O/media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499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B7782-6214-43F9-929D-01858FAB2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01/04/2020 - 07/04/2020</a:t>
            </a:r>
          </a:p>
        </p:txBody>
      </p:sp>
    </p:spTree>
    <p:extLst>
      <p:ext uri="{BB962C8B-B14F-4D97-AF65-F5344CB8AC3E}">
        <p14:creationId xmlns:p14="http://schemas.microsoft.com/office/powerpoint/2010/main" val="3883862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7F61-CA3B-4945-92D8-BEA02E7A7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suzuki_id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79244-A166-4337-A688-AA011D019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5773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91581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58176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048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082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1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83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68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77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- 2020-04-03 11:07:36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Suzuki Family, saat sedang #dirumahaja cobalah lakukan beberapa hal berikut untuk mengisi hari.
#Suzuki #SuzukiIndonesia #YourGear #DiRumahAja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https://www.instagram.com/p/B-gTXdCA_UZ/media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8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- 2020-04-02 11:01:49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Pemerintah mengimbau masyarakat melakukan physical distancing, guna meminimalisir penyebaran virus Covid-19.
Saat melakukan physical distancing, jangan lupa jaga kebersihan mobil kamu juga ya Suzuki Family.
#Suzuki #SuzukiIndonesia #YourGear #DiRumahAja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https://www.instagram.com/p/B-dt6MAAY_O/media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0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736A0-C31E-4C47-9008-6477C2CCA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01/04/2020 - 07/04/2020</a:t>
            </a:r>
          </a:p>
        </p:txBody>
      </p:sp>
    </p:spTree>
    <p:extLst>
      <p:ext uri="{BB962C8B-B14F-4D97-AF65-F5344CB8AC3E}">
        <p14:creationId xmlns:p14="http://schemas.microsoft.com/office/powerpoint/2010/main" val="1282622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F6EDB-B3A4-4747-99AD-7365FFC4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suzuki_id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848C69-0930-4706-9F71-827E00D39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708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749182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6118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656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573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554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856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75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suzuki_id - 2020-04-01 11:06:35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Suzuki Family sudah tahu belum kalau ECSTAR Oil dengan spesifikasi SAE 0W-20 SN, memiliki standar kualitas tertinggi yang diakui American Petroleum Standard lho.
#Suzuki #SuzukiIndonesia #YourGear #Ecstar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https://www.instagram.com/p/B-bJqQ1ARCW/media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13/04/2020 07:15:12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07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43058-1ADC-40E0-862E-58164CB32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01/04/2020 - 07/04/2020</a:t>
            </a:r>
          </a:p>
        </p:txBody>
      </p:sp>
    </p:spTree>
    <p:extLst>
      <p:ext uri="{BB962C8B-B14F-4D97-AF65-F5344CB8AC3E}">
        <p14:creationId xmlns:p14="http://schemas.microsoft.com/office/powerpoint/2010/main" val="9180614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310</Words>
  <Application>Microsoft Office PowerPoint</Application>
  <PresentationFormat>On-screen Show (4:3)</PresentationFormat>
  <Paragraphs>85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suzuki_id - 1 of 4</vt:lpstr>
      <vt:lpstr>Instagram Posts Table | suzuki_id - 2 of 4</vt:lpstr>
      <vt:lpstr>Instagram Posts Table | suzuki_id - 3 of 4</vt:lpstr>
      <vt:lpstr>Instagram Posts Table | suzuki_id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suzuki_id - 1 of 4</dc:title>
  <dc:creator>Frederik Peiniger</dc:creator>
  <cp:lastModifiedBy>Frederik Peiniger</cp:lastModifiedBy>
  <cp:revision>1</cp:revision>
  <dcterms:created xsi:type="dcterms:W3CDTF">2020-04-13T01:18:36Z</dcterms:created>
  <dcterms:modified xsi:type="dcterms:W3CDTF">2020-04-13T01:18:58Z</dcterms:modified>
</cp:coreProperties>
</file>