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FFC34-E429-41A6-9E72-37D5DA03B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Brand Mobil FB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F69820-3D0A-4998-A176-E12BF2B673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5851710"/>
              </p:ext>
            </p:extLst>
          </p:nvPr>
        </p:nvGraphicFramePr>
        <p:xfrm>
          <a:off x="457200" y="1731963"/>
          <a:ext cx="7159753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23345231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67527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48233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22589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94799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39085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66520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3441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67113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63628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0407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8644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28363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01603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Story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Story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3101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daihatsuind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542665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495611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25291.888888889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1921.62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62232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C7A304-0425-4243-9DA7-E2102312BF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01/01/2020 - 31/01/2020</a:t>
            </a:r>
          </a:p>
        </p:txBody>
      </p:sp>
    </p:spTree>
    <p:extLst>
      <p:ext uri="{BB962C8B-B14F-4D97-AF65-F5344CB8AC3E}">
        <p14:creationId xmlns:p14="http://schemas.microsoft.com/office/powerpoint/2010/main" val="31678992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54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Brand Mobil FB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Brand Mobil FB</dc:title>
  <dc:creator>Frederik Peiniger</dc:creator>
  <cp:lastModifiedBy>Frederik Peiniger</cp:lastModifiedBy>
  <cp:revision>1</cp:revision>
  <dcterms:created xsi:type="dcterms:W3CDTF">2020-03-05T01:24:38Z</dcterms:created>
  <dcterms:modified xsi:type="dcterms:W3CDTF">2020-03-05T01:24:46Z</dcterms:modified>
</cp:coreProperties>
</file>