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57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9DBC8-FE78-4AF0-848F-A4DEF6F1B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mrdiy.indonesia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96E532-2E2C-49C2-BECC-B9F53EE7D7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5147653"/>
              </p:ext>
            </p:extLst>
          </p:nvPr>
        </p:nvGraphicFramePr>
        <p:xfrm>
          <a:off x="457200" y="1731963"/>
          <a:ext cx="8188452" cy="792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4707320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2298823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61708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2091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71964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9904196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8627000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3278347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67463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5979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878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mrdiy.indonesia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1.1771 %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96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B63E7A-23B8-4A73-8251-EFB690D7AF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01/11/2019 - 30/11/2019</a:t>
            </a:r>
          </a:p>
        </p:txBody>
      </p:sp>
    </p:spTree>
    <p:extLst>
      <p:ext uri="{BB962C8B-B14F-4D97-AF65-F5344CB8AC3E}">
        <p14:creationId xmlns:p14="http://schemas.microsoft.com/office/powerpoint/2010/main" val="3671909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mrdiy.indonesia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mrdiy.indonesia</dc:title>
  <dc:creator>Frederik Peiniger</dc:creator>
  <cp:lastModifiedBy>Frederik Peiniger</cp:lastModifiedBy>
  <cp:revision>1</cp:revision>
  <dcterms:created xsi:type="dcterms:W3CDTF">2019-12-17T13:38:37Z</dcterms:created>
  <dcterms:modified xsi:type="dcterms:W3CDTF">2019-12-17T13:38:42Z</dcterms:modified>
</cp:coreProperties>
</file>