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 DIY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394199</c:v>
                </c:pt>
                <c:pt idx="1">
                  <c:v>394203</c:v>
                </c:pt>
                <c:pt idx="2">
                  <c:v>394222</c:v>
                </c:pt>
                <c:pt idx="3">
                  <c:v>394251</c:v>
                </c:pt>
                <c:pt idx="4">
                  <c:v>394273</c:v>
                </c:pt>
                <c:pt idx="5">
                  <c:v>394303</c:v>
                </c:pt>
                <c:pt idx="6">
                  <c:v>394243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54-4E19-AB7C-2CCB1BF17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225280"/>
        <c:axId val="336228888"/>
      </c:lineChart>
      <c:dateAx>
        <c:axId val="33622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28888"/>
        <c:crosses val="autoZero"/>
        <c:auto val="1"/>
        <c:lblOffset val="100"/>
        <c:baseTimeUnit val="days"/>
      </c:dateAx>
      <c:valAx>
        <c:axId val="33622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2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0559A-8A56-48D6-BE7C-D247C1CF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Mr.DIY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722E1-A7C9-4243-8891-D51CC4CB1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66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03D0B-25AA-40A1-BD26-8E614C887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BFDEA-2E8C-4C34-B1D1-95F9BF4E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34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Mr.DIY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Mr.DIY</dc:title>
  <dc:creator>Administrator</dc:creator>
  <cp:lastModifiedBy>Administrator</cp:lastModifiedBy>
  <cp:revision>1</cp:revision>
  <dcterms:created xsi:type="dcterms:W3CDTF">2018-08-06T02:13:19Z</dcterms:created>
  <dcterms:modified xsi:type="dcterms:W3CDTF">2018-08-06T02:13:27Z</dcterms:modified>
</cp:coreProperties>
</file>